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4.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5.xml" ContentType="application/vnd.openxmlformats-officedocument.theme+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6.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86" r:id="rId5"/>
    <p:sldMasterId id="2147483715" r:id="rId6"/>
    <p:sldMasterId id="2147483730" r:id="rId7"/>
    <p:sldMasterId id="2147483747" r:id="rId8"/>
    <p:sldMasterId id="2147483764" r:id="rId9"/>
    <p:sldMasterId id="2147483774" r:id="rId10"/>
  </p:sldMasterIdLst>
  <p:notesMasterIdLst>
    <p:notesMasterId r:id="rId78"/>
  </p:notesMasterIdLst>
  <p:sldIdLst>
    <p:sldId id="256" r:id="rId11"/>
    <p:sldId id="267" r:id="rId12"/>
    <p:sldId id="286" r:id="rId13"/>
    <p:sldId id="268" r:id="rId14"/>
    <p:sldId id="269" r:id="rId15"/>
    <p:sldId id="287" r:id="rId16"/>
    <p:sldId id="270" r:id="rId17"/>
    <p:sldId id="542" r:id="rId18"/>
    <p:sldId id="543" r:id="rId19"/>
    <p:sldId id="544" r:id="rId20"/>
    <p:sldId id="545" r:id="rId21"/>
    <p:sldId id="547" r:id="rId22"/>
    <p:sldId id="541" r:id="rId23"/>
    <p:sldId id="272" r:id="rId24"/>
    <p:sldId id="532" r:id="rId25"/>
    <p:sldId id="559" r:id="rId26"/>
    <p:sldId id="560" r:id="rId27"/>
    <p:sldId id="288" r:id="rId28"/>
    <p:sldId id="561" r:id="rId29"/>
    <p:sldId id="273" r:id="rId30"/>
    <p:sldId id="274" r:id="rId31"/>
    <p:sldId id="563" r:id="rId32"/>
    <p:sldId id="289" r:id="rId33"/>
    <p:sldId id="290" r:id="rId34"/>
    <p:sldId id="291" r:id="rId35"/>
    <p:sldId id="271" r:id="rId36"/>
    <p:sldId id="548" r:id="rId37"/>
    <p:sldId id="549" r:id="rId38"/>
    <p:sldId id="550" r:id="rId39"/>
    <p:sldId id="551" r:id="rId40"/>
    <p:sldId id="552" r:id="rId41"/>
    <p:sldId id="275" r:id="rId42"/>
    <p:sldId id="276" r:id="rId43"/>
    <p:sldId id="553" r:id="rId44"/>
    <p:sldId id="292" r:id="rId45"/>
    <p:sldId id="293" r:id="rId46"/>
    <p:sldId id="554" r:id="rId47"/>
    <p:sldId id="277" r:id="rId48"/>
    <p:sldId id="555" r:id="rId49"/>
    <p:sldId id="278" r:id="rId50"/>
    <p:sldId id="556" r:id="rId51"/>
    <p:sldId id="279" r:id="rId52"/>
    <p:sldId id="280" r:id="rId53"/>
    <p:sldId id="557" r:id="rId54"/>
    <p:sldId id="281" r:id="rId55"/>
    <p:sldId id="282" r:id="rId56"/>
    <p:sldId id="283" r:id="rId57"/>
    <p:sldId id="284" r:id="rId58"/>
    <p:sldId id="558" r:id="rId59"/>
    <p:sldId id="285" r:id="rId60"/>
    <p:sldId id="295" r:id="rId61"/>
    <p:sldId id="296" r:id="rId62"/>
    <p:sldId id="297" r:id="rId63"/>
    <p:sldId id="294" r:id="rId64"/>
    <p:sldId id="533" r:id="rId65"/>
    <p:sldId id="258" r:id="rId66"/>
    <p:sldId id="262" r:id="rId67"/>
    <p:sldId id="263" r:id="rId68"/>
    <p:sldId id="264" r:id="rId69"/>
    <p:sldId id="265" r:id="rId70"/>
    <p:sldId id="535" r:id="rId71"/>
    <p:sldId id="536" r:id="rId72"/>
    <p:sldId id="537" r:id="rId73"/>
    <p:sldId id="538" r:id="rId74"/>
    <p:sldId id="539" r:id="rId75"/>
    <p:sldId id="540" r:id="rId76"/>
    <p:sldId id="266" r:id="rId77"/>
  </p:sldIdLst>
  <p:sldSz cx="12192000" cy="6858000"/>
  <p:notesSz cx="6858000" cy="9144000"/>
  <p:defaultTextStyle>
    <a:defPPr>
      <a:defRPr lang="en-US"/>
    </a:defPPr>
    <a:lvl1pPr marL="0" algn="l" defTabSz="942162" rtl="0" eaLnBrk="1" latinLnBrk="0" hangingPunct="1">
      <a:defRPr sz="1900" kern="1200">
        <a:solidFill>
          <a:schemeClr val="tx1"/>
        </a:solidFill>
        <a:latin typeface="+mn-lt"/>
        <a:ea typeface="+mn-ea"/>
        <a:cs typeface="+mn-cs"/>
      </a:defRPr>
    </a:lvl1pPr>
    <a:lvl2pPr marL="471080" algn="l" defTabSz="942162" rtl="0" eaLnBrk="1" latinLnBrk="0" hangingPunct="1">
      <a:defRPr sz="1900" kern="1200">
        <a:solidFill>
          <a:schemeClr val="tx1"/>
        </a:solidFill>
        <a:latin typeface="+mn-lt"/>
        <a:ea typeface="+mn-ea"/>
        <a:cs typeface="+mn-cs"/>
      </a:defRPr>
    </a:lvl2pPr>
    <a:lvl3pPr marL="942162" algn="l" defTabSz="942162" rtl="0" eaLnBrk="1" latinLnBrk="0" hangingPunct="1">
      <a:defRPr sz="1900" kern="1200">
        <a:solidFill>
          <a:schemeClr val="tx1"/>
        </a:solidFill>
        <a:latin typeface="+mn-lt"/>
        <a:ea typeface="+mn-ea"/>
        <a:cs typeface="+mn-cs"/>
      </a:defRPr>
    </a:lvl3pPr>
    <a:lvl4pPr marL="1413242" algn="l" defTabSz="942162" rtl="0" eaLnBrk="1" latinLnBrk="0" hangingPunct="1">
      <a:defRPr sz="1900" kern="1200">
        <a:solidFill>
          <a:schemeClr val="tx1"/>
        </a:solidFill>
        <a:latin typeface="+mn-lt"/>
        <a:ea typeface="+mn-ea"/>
        <a:cs typeface="+mn-cs"/>
      </a:defRPr>
    </a:lvl4pPr>
    <a:lvl5pPr marL="1884321" algn="l" defTabSz="942162" rtl="0" eaLnBrk="1" latinLnBrk="0" hangingPunct="1">
      <a:defRPr sz="1900" kern="1200">
        <a:solidFill>
          <a:schemeClr val="tx1"/>
        </a:solidFill>
        <a:latin typeface="+mn-lt"/>
        <a:ea typeface="+mn-ea"/>
        <a:cs typeface="+mn-cs"/>
      </a:defRPr>
    </a:lvl5pPr>
    <a:lvl6pPr marL="2355401" algn="l" defTabSz="942162" rtl="0" eaLnBrk="1" latinLnBrk="0" hangingPunct="1">
      <a:defRPr sz="1900" kern="1200">
        <a:solidFill>
          <a:schemeClr val="tx1"/>
        </a:solidFill>
        <a:latin typeface="+mn-lt"/>
        <a:ea typeface="+mn-ea"/>
        <a:cs typeface="+mn-cs"/>
      </a:defRPr>
    </a:lvl6pPr>
    <a:lvl7pPr marL="2826481" algn="l" defTabSz="942162" rtl="0" eaLnBrk="1" latinLnBrk="0" hangingPunct="1">
      <a:defRPr sz="1900" kern="1200">
        <a:solidFill>
          <a:schemeClr val="tx1"/>
        </a:solidFill>
        <a:latin typeface="+mn-lt"/>
        <a:ea typeface="+mn-ea"/>
        <a:cs typeface="+mn-cs"/>
      </a:defRPr>
    </a:lvl7pPr>
    <a:lvl8pPr marL="3297562" algn="l" defTabSz="942162" rtl="0" eaLnBrk="1" latinLnBrk="0" hangingPunct="1">
      <a:defRPr sz="1900" kern="1200">
        <a:solidFill>
          <a:schemeClr val="tx1"/>
        </a:solidFill>
        <a:latin typeface="+mn-lt"/>
        <a:ea typeface="+mn-ea"/>
        <a:cs typeface="+mn-cs"/>
      </a:defRPr>
    </a:lvl8pPr>
    <a:lvl9pPr marL="3768644" algn="l" defTabSz="942162" rtl="0" eaLnBrk="1" latinLnBrk="0" hangingPunct="1">
      <a:defRPr sz="19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49FC0AA-3F32-42B1-BDC3-ACEF6FD2B162}">
          <p14:sldIdLst>
            <p14:sldId id="256"/>
            <p14:sldId id="267"/>
            <p14:sldId id="286"/>
            <p14:sldId id="268"/>
            <p14:sldId id="269"/>
            <p14:sldId id="287"/>
            <p14:sldId id="270"/>
            <p14:sldId id="542"/>
            <p14:sldId id="543"/>
            <p14:sldId id="544"/>
            <p14:sldId id="545"/>
            <p14:sldId id="547"/>
            <p14:sldId id="541"/>
            <p14:sldId id="272"/>
            <p14:sldId id="532"/>
            <p14:sldId id="559"/>
            <p14:sldId id="560"/>
            <p14:sldId id="288"/>
            <p14:sldId id="561"/>
            <p14:sldId id="273"/>
            <p14:sldId id="274"/>
            <p14:sldId id="563"/>
            <p14:sldId id="289"/>
            <p14:sldId id="290"/>
            <p14:sldId id="291"/>
            <p14:sldId id="271"/>
            <p14:sldId id="548"/>
            <p14:sldId id="549"/>
            <p14:sldId id="550"/>
            <p14:sldId id="551"/>
            <p14:sldId id="552"/>
            <p14:sldId id="275"/>
            <p14:sldId id="276"/>
            <p14:sldId id="553"/>
            <p14:sldId id="292"/>
            <p14:sldId id="293"/>
            <p14:sldId id="554"/>
            <p14:sldId id="277"/>
            <p14:sldId id="555"/>
            <p14:sldId id="278"/>
            <p14:sldId id="556"/>
            <p14:sldId id="279"/>
            <p14:sldId id="280"/>
            <p14:sldId id="557"/>
            <p14:sldId id="281"/>
            <p14:sldId id="282"/>
            <p14:sldId id="283"/>
            <p14:sldId id="284"/>
            <p14:sldId id="558"/>
            <p14:sldId id="285"/>
            <p14:sldId id="295"/>
            <p14:sldId id="296"/>
            <p14:sldId id="297"/>
            <p14:sldId id="294"/>
            <p14:sldId id="533"/>
            <p14:sldId id="258"/>
            <p14:sldId id="262"/>
            <p14:sldId id="263"/>
            <p14:sldId id="264"/>
            <p14:sldId id="265"/>
            <p14:sldId id="535"/>
            <p14:sldId id="536"/>
            <p14:sldId id="537"/>
            <p14:sldId id="538"/>
            <p14:sldId id="539"/>
            <p14:sldId id="540"/>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slide" Target="slides/slide45.xml"/><Relationship Id="rId63" Type="http://schemas.openxmlformats.org/officeDocument/2006/relationships/slide" Target="slides/slide53.xml"/><Relationship Id="rId68" Type="http://schemas.openxmlformats.org/officeDocument/2006/relationships/slide" Target="slides/slide58.xml"/><Relationship Id="rId76" Type="http://schemas.openxmlformats.org/officeDocument/2006/relationships/slide" Target="slides/slide66.xml"/><Relationship Id="rId7" Type="http://schemas.openxmlformats.org/officeDocument/2006/relationships/slideMaster" Target="slideMasters/slideMaster4.xml"/><Relationship Id="rId71" Type="http://schemas.openxmlformats.org/officeDocument/2006/relationships/slide" Target="slides/slide61.xml"/><Relationship Id="rId2" Type="http://schemas.openxmlformats.org/officeDocument/2006/relationships/customXml" Target="../customXml/item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slide" Target="slides/slide43.xml"/><Relationship Id="rId58" Type="http://schemas.openxmlformats.org/officeDocument/2006/relationships/slide" Target="slides/slide48.xml"/><Relationship Id="rId66" Type="http://schemas.openxmlformats.org/officeDocument/2006/relationships/slide" Target="slides/slide56.xml"/><Relationship Id="rId74" Type="http://schemas.openxmlformats.org/officeDocument/2006/relationships/slide" Target="slides/slide64.xml"/><Relationship Id="rId79" Type="http://schemas.openxmlformats.org/officeDocument/2006/relationships/presProps" Target="presProps.xml"/><Relationship Id="rId5" Type="http://schemas.openxmlformats.org/officeDocument/2006/relationships/slideMaster" Target="slideMasters/slideMaster2.xml"/><Relationship Id="rId61" Type="http://schemas.openxmlformats.org/officeDocument/2006/relationships/slide" Target="slides/slide51.xml"/><Relationship Id="rId82" Type="http://schemas.openxmlformats.org/officeDocument/2006/relationships/tableStyles" Target="tableStyles.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slide" Target="slides/slide55.xml"/><Relationship Id="rId73" Type="http://schemas.openxmlformats.org/officeDocument/2006/relationships/slide" Target="slides/slide63.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64" Type="http://schemas.openxmlformats.org/officeDocument/2006/relationships/slide" Target="slides/slide54.xml"/><Relationship Id="rId69" Type="http://schemas.openxmlformats.org/officeDocument/2006/relationships/slide" Target="slides/slide59.xml"/><Relationship Id="rId77" Type="http://schemas.openxmlformats.org/officeDocument/2006/relationships/slide" Target="slides/slide67.xml"/><Relationship Id="rId8" Type="http://schemas.openxmlformats.org/officeDocument/2006/relationships/slideMaster" Target="slideMasters/slideMaster5.xml"/><Relationship Id="rId51" Type="http://schemas.openxmlformats.org/officeDocument/2006/relationships/slide" Target="slides/slide41.xml"/><Relationship Id="rId72" Type="http://schemas.openxmlformats.org/officeDocument/2006/relationships/slide" Target="slides/slide62.xml"/><Relationship Id="rId80"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 Id="rId67" Type="http://schemas.openxmlformats.org/officeDocument/2006/relationships/slide" Target="slides/slide57.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slide" Target="slides/slide52.xml"/><Relationship Id="rId70" Type="http://schemas.openxmlformats.org/officeDocument/2006/relationships/slide" Target="slides/slide60.xml"/><Relationship Id="rId75" Type="http://schemas.openxmlformats.org/officeDocument/2006/relationships/slide" Target="slides/slide65.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C01499-B257-427F-9817-E6C9DD623FB9}" type="datetimeFigureOut">
              <a:rPr lang="en-US" smtClean="0"/>
              <a:t>3/16/2021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963623-16A8-4CAF-9D15-6DFEF40666CF}" type="slidenum">
              <a:rPr lang="en-US" smtClean="0"/>
              <a:t>‹#›</a:t>
            </a:fld>
            <a:endParaRPr lang="en-US"/>
          </a:p>
        </p:txBody>
      </p:sp>
    </p:spTree>
    <p:extLst>
      <p:ext uri="{BB962C8B-B14F-4D97-AF65-F5344CB8AC3E}">
        <p14:creationId xmlns:p14="http://schemas.microsoft.com/office/powerpoint/2010/main" val="294423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eg"/><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 Id="rId4" Type="http://schemas.openxmlformats.org/officeDocument/2006/relationships/image" Target="../media/image5.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Master" Target="../slideMasters/slideMaster7.xml"/><Relationship Id="rId4" Type="http://schemas.openxmlformats.org/officeDocument/2006/relationships/image" Target="../media/image5.png"/></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Optum_RGB_PPT"/>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08011" y="228600"/>
            <a:ext cx="2876551"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Optum_ColorBand-02"/>
          <p:cNvPicPr preferRelativeResize="0">
            <a:picLocks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5008574"/>
            <a:ext cx="12192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5"/>
          <p:cNvSpPr>
            <a:spLocks noChangeArrowheads="1"/>
          </p:cNvSpPr>
          <p:nvPr/>
        </p:nvSpPr>
        <p:spPr bwMode="auto">
          <a:xfrm>
            <a:off x="3149611" y="6307146"/>
            <a:ext cx="3655484"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sz="1400" b="1">
                <a:solidFill>
                  <a:schemeClr val="bg1"/>
                </a:solidFill>
                <a:latin typeface="Arial" pitchFamily="34" charset="0"/>
                <a:ea typeface="Geneva" charset="-128"/>
              </a:defRPr>
            </a:lvl1pPr>
            <a:lvl2pPr marL="742950" indent="-285750" eaLnBrk="0" hangingPunct="0">
              <a:defRPr sz="1400" b="1">
                <a:solidFill>
                  <a:schemeClr val="bg1"/>
                </a:solidFill>
                <a:latin typeface="Arial" pitchFamily="34" charset="0"/>
                <a:ea typeface="Geneva" charset="-128"/>
              </a:defRPr>
            </a:lvl2pPr>
            <a:lvl3pPr marL="1143000" indent="-228600" eaLnBrk="0" hangingPunct="0">
              <a:defRPr sz="1400" b="1">
                <a:solidFill>
                  <a:schemeClr val="bg1"/>
                </a:solidFill>
                <a:latin typeface="Arial" pitchFamily="34" charset="0"/>
                <a:ea typeface="Geneva" charset="-128"/>
              </a:defRPr>
            </a:lvl3pPr>
            <a:lvl4pPr marL="1600200" indent="-228600" eaLnBrk="0" hangingPunct="0">
              <a:defRPr sz="1400" b="1">
                <a:solidFill>
                  <a:schemeClr val="bg1"/>
                </a:solidFill>
                <a:latin typeface="Arial" pitchFamily="34" charset="0"/>
                <a:ea typeface="Geneva" charset="-128"/>
              </a:defRPr>
            </a:lvl4pPr>
            <a:lvl5pPr marL="2057400" indent="-228600" eaLnBrk="0" hangingPunct="0">
              <a:defRPr sz="1400" b="1">
                <a:solidFill>
                  <a:schemeClr val="bg1"/>
                </a:solidFill>
                <a:latin typeface="Arial" pitchFamily="34" charset="0"/>
                <a:ea typeface="Geneva" charset="-128"/>
              </a:defRPr>
            </a:lvl5pPr>
            <a:lvl6pPr marL="2514600" indent="-228600" eaLnBrk="0" fontAlgn="base" hangingPunct="0">
              <a:spcBef>
                <a:spcPct val="0"/>
              </a:spcBef>
              <a:spcAft>
                <a:spcPct val="0"/>
              </a:spcAft>
              <a:defRPr sz="1400" b="1">
                <a:solidFill>
                  <a:schemeClr val="bg1"/>
                </a:solidFill>
                <a:latin typeface="Arial" pitchFamily="34" charset="0"/>
                <a:ea typeface="Geneva" charset="-128"/>
              </a:defRPr>
            </a:lvl6pPr>
            <a:lvl7pPr marL="2971800" indent="-228600" eaLnBrk="0" fontAlgn="base" hangingPunct="0">
              <a:spcBef>
                <a:spcPct val="0"/>
              </a:spcBef>
              <a:spcAft>
                <a:spcPct val="0"/>
              </a:spcAft>
              <a:defRPr sz="1400" b="1">
                <a:solidFill>
                  <a:schemeClr val="bg1"/>
                </a:solidFill>
                <a:latin typeface="Arial" pitchFamily="34" charset="0"/>
                <a:ea typeface="Geneva" charset="-128"/>
              </a:defRPr>
            </a:lvl7pPr>
            <a:lvl8pPr marL="3429000" indent="-228600" eaLnBrk="0" fontAlgn="base" hangingPunct="0">
              <a:spcBef>
                <a:spcPct val="0"/>
              </a:spcBef>
              <a:spcAft>
                <a:spcPct val="0"/>
              </a:spcAft>
              <a:defRPr sz="1400" b="1">
                <a:solidFill>
                  <a:schemeClr val="bg1"/>
                </a:solidFill>
                <a:latin typeface="Arial" pitchFamily="34" charset="0"/>
                <a:ea typeface="Geneva" charset="-128"/>
              </a:defRPr>
            </a:lvl8pPr>
            <a:lvl9pPr marL="3886200" indent="-228600" eaLnBrk="0" fontAlgn="base" hangingPunct="0">
              <a:spcBef>
                <a:spcPct val="0"/>
              </a:spcBef>
              <a:spcAft>
                <a:spcPct val="0"/>
              </a:spcAft>
              <a:defRPr sz="1400" b="1">
                <a:solidFill>
                  <a:schemeClr val="bg1"/>
                </a:solidFill>
                <a:latin typeface="Arial" pitchFamily="34" charset="0"/>
                <a:ea typeface="Geneva" charset="-128"/>
              </a:defRPr>
            </a:lvl9pPr>
          </a:lstStyle>
          <a:p>
            <a:pPr eaLnBrk="1" fontAlgn="base" hangingPunct="1">
              <a:lnSpc>
                <a:spcPct val="95000"/>
              </a:lnSpc>
              <a:spcBef>
                <a:spcPct val="0"/>
              </a:spcBef>
              <a:spcAft>
                <a:spcPct val="0"/>
              </a:spcAft>
              <a:buClr>
                <a:srgbClr val="D45D00"/>
              </a:buClr>
            </a:pPr>
            <a:endParaRPr lang="en-US" altLang="en-US" sz="1231" b="0" dirty="0">
              <a:solidFill>
                <a:srgbClr val="63666A"/>
              </a:solidFill>
            </a:endParaRPr>
          </a:p>
        </p:txBody>
      </p:sp>
      <p:pic>
        <p:nvPicPr>
          <p:cNvPr id="7" name="Picture 12"/>
          <p:cNvPicPr>
            <a:picLocks noChangeAspect="1"/>
          </p:cNvPicPr>
          <p:nvPr/>
        </p:nvPicPr>
        <p:blipFill>
          <a:blip r:embed="rId4">
            <a:extLst>
              <a:ext uri="{28A0092B-C50C-407E-A947-70E740481C1C}">
                <a14:useLocalDpi xmlns:a14="http://schemas.microsoft.com/office/drawing/2010/main"/>
              </a:ext>
            </a:extLst>
          </a:blip>
          <a:srcRect/>
          <a:stretch>
            <a:fillRect/>
          </a:stretch>
        </p:blipFill>
        <p:spPr bwMode="auto">
          <a:xfrm>
            <a:off x="7493001" y="657229"/>
            <a:ext cx="41148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2" name="Rectangle 2"/>
          <p:cNvSpPr>
            <a:spLocks noGrp="1" noChangeArrowheads="1"/>
          </p:cNvSpPr>
          <p:nvPr>
            <p:ph type="ctrTitle"/>
          </p:nvPr>
        </p:nvSpPr>
        <p:spPr>
          <a:xfrm>
            <a:off x="3149600" y="5448302"/>
            <a:ext cx="8128000" cy="342900"/>
          </a:xfrm>
        </p:spPr>
        <p:txBody>
          <a:bodyPr anchor="t"/>
          <a:lstStyle>
            <a:lvl1pPr>
              <a:defRPr sz="2154"/>
            </a:lvl1pPr>
          </a:lstStyle>
          <a:p>
            <a:r>
              <a:rPr lang="en-US"/>
              <a:t>Click to edit Master title style</a:t>
            </a:r>
          </a:p>
        </p:txBody>
      </p:sp>
      <p:sp>
        <p:nvSpPr>
          <p:cNvPr id="10243" name="Rectangle 3"/>
          <p:cNvSpPr>
            <a:spLocks noGrp="1" noChangeArrowheads="1"/>
          </p:cNvSpPr>
          <p:nvPr>
            <p:ph type="subTitle" idx="1"/>
          </p:nvPr>
        </p:nvSpPr>
        <p:spPr>
          <a:xfrm>
            <a:off x="3149600" y="5791210"/>
            <a:ext cx="6400800" cy="547686"/>
          </a:xfrm>
        </p:spPr>
        <p:txBody>
          <a:bodyPr/>
          <a:lstStyle>
            <a:lvl1pPr>
              <a:spcAft>
                <a:spcPct val="0"/>
              </a:spcAft>
              <a:defRPr sz="1231"/>
            </a:lvl1pPr>
          </a:lstStyle>
          <a:p>
            <a:r>
              <a:rPr lang="en-US"/>
              <a:t>Click to edit Master subtitle style</a:t>
            </a:r>
          </a:p>
        </p:txBody>
      </p:sp>
    </p:spTree>
    <p:extLst>
      <p:ext uri="{BB962C8B-B14F-4D97-AF65-F5344CB8AC3E}">
        <p14:creationId xmlns:p14="http://schemas.microsoft.com/office/powerpoint/2010/main" val="297374327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9114367" y="6543675"/>
            <a:ext cx="406400" cy="152400"/>
          </a:xfrm>
          <a:prstGeom prst="rect">
            <a:avLst/>
          </a:prstGeom>
        </p:spPr>
        <p:txBody>
          <a:bodyPr lIns="91424" tIns="45712" rIns="91424" bIns="45712"/>
          <a:lstStyle>
            <a:lvl1pPr eaLnBrk="1" hangingPunct="1">
              <a:defRPr>
                <a:latin typeface="Arial" pitchFamily="34" charset="0"/>
              </a:defRPr>
            </a:lvl1pPr>
          </a:lstStyle>
          <a:p>
            <a:fld id="{DA51ABFB-BB0E-4524-953D-7673489020F8}" type="slidenum">
              <a:rPr lang="en-US" smtClean="0"/>
              <a:t>‹#›</a:t>
            </a:fld>
            <a:endParaRPr lang="en-US"/>
          </a:p>
        </p:txBody>
      </p:sp>
    </p:spTree>
    <p:extLst>
      <p:ext uri="{BB962C8B-B14F-4D97-AF65-F5344CB8AC3E}">
        <p14:creationId xmlns:p14="http://schemas.microsoft.com/office/powerpoint/2010/main" val="2452532693"/>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990611"/>
            <a:ext cx="5382685" cy="5045075"/>
          </a:xfrm>
        </p:spPr>
        <p:txBody>
          <a:bodyPr/>
          <a:lstStyle>
            <a:lvl1pPr>
              <a:defRPr sz="3692"/>
            </a:lvl1pPr>
            <a:lvl2pPr>
              <a:defRPr sz="3282"/>
            </a:lvl2pPr>
            <a:lvl3pPr>
              <a:defRPr sz="2667"/>
            </a:lvl3pPr>
            <a:lvl4pPr>
              <a:defRPr sz="2359"/>
            </a:lvl4pPr>
            <a:lvl5pPr>
              <a:defRPr sz="2359"/>
            </a:lvl5pPr>
            <a:lvl6pPr>
              <a:defRPr sz="2359"/>
            </a:lvl6pPr>
            <a:lvl7pPr>
              <a:defRPr sz="2359"/>
            </a:lvl7pPr>
            <a:lvl8pPr>
              <a:defRPr sz="2359"/>
            </a:lvl8pPr>
            <a:lvl9pPr>
              <a:defRPr sz="235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5" y="990611"/>
            <a:ext cx="5384800" cy="5045075"/>
          </a:xfrm>
        </p:spPr>
        <p:txBody>
          <a:bodyPr/>
          <a:lstStyle>
            <a:lvl1pPr>
              <a:defRPr sz="3692"/>
            </a:lvl1pPr>
            <a:lvl2pPr>
              <a:defRPr sz="3282"/>
            </a:lvl2pPr>
            <a:lvl3pPr>
              <a:defRPr sz="2667"/>
            </a:lvl3pPr>
            <a:lvl4pPr>
              <a:defRPr sz="2359"/>
            </a:lvl4pPr>
            <a:lvl5pPr>
              <a:defRPr sz="2359"/>
            </a:lvl5pPr>
            <a:lvl6pPr>
              <a:defRPr sz="2359"/>
            </a:lvl6pPr>
            <a:lvl7pPr>
              <a:defRPr sz="2359"/>
            </a:lvl7pPr>
            <a:lvl8pPr>
              <a:defRPr sz="2359"/>
            </a:lvl8pPr>
            <a:lvl9pPr>
              <a:defRPr sz="235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86E0B316-0E03-4AFB-899C-B21540B866AA}"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233467305"/>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7" y="1535116"/>
            <a:ext cx="5386919" cy="639762"/>
          </a:xfrm>
        </p:spPr>
        <p:txBody>
          <a:bodyPr anchor="b"/>
          <a:lstStyle>
            <a:lvl1pPr marL="0" indent="0">
              <a:buNone/>
              <a:defRPr sz="3282" b="1"/>
            </a:lvl1pPr>
            <a:lvl2pPr marL="603082" indent="0">
              <a:buNone/>
              <a:defRPr sz="2667" b="1"/>
            </a:lvl2pPr>
            <a:lvl3pPr marL="1206161" indent="0">
              <a:buNone/>
              <a:defRPr sz="2359" b="1"/>
            </a:lvl3pPr>
            <a:lvl4pPr marL="1809244" indent="0">
              <a:buNone/>
              <a:defRPr sz="2154" b="1"/>
            </a:lvl4pPr>
            <a:lvl5pPr marL="2412324" indent="0">
              <a:buNone/>
              <a:defRPr sz="2154" b="1"/>
            </a:lvl5pPr>
            <a:lvl6pPr marL="3015402" indent="0">
              <a:buNone/>
              <a:defRPr sz="2154" b="1"/>
            </a:lvl6pPr>
            <a:lvl7pPr marL="3618484" indent="0">
              <a:buNone/>
              <a:defRPr sz="2154" b="1"/>
            </a:lvl7pPr>
            <a:lvl8pPr marL="4221565" indent="0">
              <a:buNone/>
              <a:defRPr sz="2154" b="1"/>
            </a:lvl8pPr>
            <a:lvl9pPr marL="4824646" indent="0">
              <a:buNone/>
              <a:defRPr sz="2154" b="1"/>
            </a:lvl9pPr>
          </a:lstStyle>
          <a:p>
            <a:pPr lvl="0"/>
            <a:r>
              <a:rPr lang="en-US"/>
              <a:t>Click to edit Master text styles</a:t>
            </a:r>
          </a:p>
        </p:txBody>
      </p:sp>
      <p:sp>
        <p:nvSpPr>
          <p:cNvPr id="4" name="Content Placeholder 3"/>
          <p:cNvSpPr>
            <a:spLocks noGrp="1"/>
          </p:cNvSpPr>
          <p:nvPr>
            <p:ph sz="half" idx="2"/>
          </p:nvPr>
        </p:nvSpPr>
        <p:spPr>
          <a:xfrm>
            <a:off x="609607" y="2174877"/>
            <a:ext cx="5386919" cy="3951289"/>
          </a:xfrm>
        </p:spPr>
        <p:txBody>
          <a:bodyPr/>
          <a:lstStyle>
            <a:lvl1pPr>
              <a:defRPr sz="3282"/>
            </a:lvl1pPr>
            <a:lvl2pPr>
              <a:defRPr sz="2667"/>
            </a:lvl2pPr>
            <a:lvl3pPr>
              <a:defRPr sz="2359"/>
            </a:lvl3pPr>
            <a:lvl4pPr>
              <a:defRPr sz="2154"/>
            </a:lvl4pPr>
            <a:lvl5pPr>
              <a:defRPr sz="2154"/>
            </a:lvl5pPr>
            <a:lvl6pPr>
              <a:defRPr sz="2154"/>
            </a:lvl6pPr>
            <a:lvl7pPr>
              <a:defRPr sz="2154"/>
            </a:lvl7pPr>
            <a:lvl8pPr>
              <a:defRPr sz="2154"/>
            </a:lvl8pPr>
            <a:lvl9pPr>
              <a:defRPr sz="215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7" y="1535116"/>
            <a:ext cx="5389034" cy="639762"/>
          </a:xfrm>
        </p:spPr>
        <p:txBody>
          <a:bodyPr anchor="b"/>
          <a:lstStyle>
            <a:lvl1pPr marL="0" indent="0">
              <a:buNone/>
              <a:defRPr sz="3282" b="1"/>
            </a:lvl1pPr>
            <a:lvl2pPr marL="603082" indent="0">
              <a:buNone/>
              <a:defRPr sz="2667" b="1"/>
            </a:lvl2pPr>
            <a:lvl3pPr marL="1206161" indent="0">
              <a:buNone/>
              <a:defRPr sz="2359" b="1"/>
            </a:lvl3pPr>
            <a:lvl4pPr marL="1809244" indent="0">
              <a:buNone/>
              <a:defRPr sz="2154" b="1"/>
            </a:lvl4pPr>
            <a:lvl5pPr marL="2412324" indent="0">
              <a:buNone/>
              <a:defRPr sz="2154" b="1"/>
            </a:lvl5pPr>
            <a:lvl6pPr marL="3015402" indent="0">
              <a:buNone/>
              <a:defRPr sz="2154" b="1"/>
            </a:lvl6pPr>
            <a:lvl7pPr marL="3618484" indent="0">
              <a:buNone/>
              <a:defRPr sz="2154" b="1"/>
            </a:lvl7pPr>
            <a:lvl8pPr marL="4221565" indent="0">
              <a:buNone/>
              <a:defRPr sz="2154" b="1"/>
            </a:lvl8pPr>
            <a:lvl9pPr marL="4824646" indent="0">
              <a:buNone/>
              <a:defRPr sz="2154" b="1"/>
            </a:lvl9pPr>
          </a:lstStyle>
          <a:p>
            <a:pPr lvl="0"/>
            <a:r>
              <a:rPr lang="en-US"/>
              <a:t>Click to edit Master text styles</a:t>
            </a:r>
          </a:p>
        </p:txBody>
      </p:sp>
      <p:sp>
        <p:nvSpPr>
          <p:cNvPr id="6" name="Content Placeholder 5"/>
          <p:cNvSpPr>
            <a:spLocks noGrp="1"/>
          </p:cNvSpPr>
          <p:nvPr>
            <p:ph sz="quarter" idx="4"/>
          </p:nvPr>
        </p:nvSpPr>
        <p:spPr>
          <a:xfrm>
            <a:off x="6193377" y="2174877"/>
            <a:ext cx="5389034" cy="3951289"/>
          </a:xfrm>
        </p:spPr>
        <p:txBody>
          <a:bodyPr/>
          <a:lstStyle>
            <a:lvl1pPr>
              <a:defRPr sz="3282"/>
            </a:lvl1pPr>
            <a:lvl2pPr>
              <a:defRPr sz="2667"/>
            </a:lvl2pPr>
            <a:lvl3pPr>
              <a:defRPr sz="2359"/>
            </a:lvl3pPr>
            <a:lvl4pPr>
              <a:defRPr sz="2154"/>
            </a:lvl4pPr>
            <a:lvl5pPr>
              <a:defRPr sz="2154"/>
            </a:lvl5pPr>
            <a:lvl6pPr>
              <a:defRPr sz="2154"/>
            </a:lvl6pPr>
            <a:lvl7pPr>
              <a:defRPr sz="2154"/>
            </a:lvl7pPr>
            <a:lvl8pPr>
              <a:defRPr sz="2154"/>
            </a:lvl8pPr>
            <a:lvl9pPr>
              <a:defRPr sz="215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82C4FD4E-0820-4D2A-A58B-64C899AA6CBA}"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412063737"/>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5A60051E-3F17-4040-AA37-6277D5173AEC}"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320011520"/>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7E629BDA-4526-4116-B0BF-48EF39A72FF5}"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1644778022"/>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1"/>
            <a:ext cx="4011085" cy="1162050"/>
          </a:xfrm>
        </p:spPr>
        <p:txBody>
          <a:bodyPr/>
          <a:lstStyle>
            <a:lvl1pPr algn="l">
              <a:defRPr sz="2667" b="1"/>
            </a:lvl1pPr>
          </a:lstStyle>
          <a:p>
            <a:r>
              <a:rPr lang="en-US"/>
              <a:t>Click to edit Master title style</a:t>
            </a:r>
          </a:p>
        </p:txBody>
      </p:sp>
      <p:sp>
        <p:nvSpPr>
          <p:cNvPr id="3" name="Content Placeholder 2"/>
          <p:cNvSpPr>
            <a:spLocks noGrp="1"/>
          </p:cNvSpPr>
          <p:nvPr>
            <p:ph idx="1"/>
          </p:nvPr>
        </p:nvSpPr>
        <p:spPr>
          <a:xfrm>
            <a:off x="4766734" y="273057"/>
            <a:ext cx="6815667" cy="5853113"/>
          </a:xfrm>
        </p:spPr>
        <p:txBody>
          <a:bodyPr/>
          <a:lstStyle>
            <a:lvl1pPr>
              <a:defRPr sz="4205"/>
            </a:lvl1pPr>
            <a:lvl2pPr>
              <a:defRPr sz="3692"/>
            </a:lvl2pPr>
            <a:lvl3pPr>
              <a:defRPr sz="3282"/>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6"/>
            <a:ext cx="4011085" cy="4691063"/>
          </a:xfrm>
        </p:spPr>
        <p:txBody>
          <a:bodyPr/>
          <a:lstStyle>
            <a:lvl1pPr marL="0" indent="0">
              <a:buNone/>
              <a:defRPr sz="1846"/>
            </a:lvl1pPr>
            <a:lvl2pPr marL="603082" indent="0">
              <a:buNone/>
              <a:defRPr sz="1538"/>
            </a:lvl2pPr>
            <a:lvl3pPr marL="1206161" indent="0">
              <a:buNone/>
              <a:defRPr sz="1333"/>
            </a:lvl3pPr>
            <a:lvl4pPr marL="1809244" indent="0">
              <a:buNone/>
              <a:defRPr sz="1231"/>
            </a:lvl4pPr>
            <a:lvl5pPr marL="2412324" indent="0">
              <a:buNone/>
              <a:defRPr sz="1231"/>
            </a:lvl5pPr>
            <a:lvl6pPr marL="3015402" indent="0">
              <a:buNone/>
              <a:defRPr sz="1231"/>
            </a:lvl6pPr>
            <a:lvl7pPr marL="3618484" indent="0">
              <a:buNone/>
              <a:defRPr sz="1231"/>
            </a:lvl7pPr>
            <a:lvl8pPr marL="4221565" indent="0">
              <a:buNone/>
              <a:defRPr sz="1231"/>
            </a:lvl8pPr>
            <a:lvl9pPr marL="4824646" indent="0">
              <a:buNone/>
              <a:defRPr sz="1231"/>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A515479C-B4C7-4704-BFE1-AB7F34788B88}"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2821634708"/>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9" y="4800602"/>
            <a:ext cx="7315200" cy="566739"/>
          </a:xfrm>
        </p:spPr>
        <p:txBody>
          <a:bodyPr/>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9" y="612775"/>
            <a:ext cx="7315200" cy="4114800"/>
          </a:xfrm>
        </p:spPr>
        <p:txBody>
          <a:bodyPr/>
          <a:lstStyle>
            <a:lvl1pPr marL="0" indent="0">
              <a:buNone/>
              <a:defRPr sz="4205"/>
            </a:lvl1pPr>
            <a:lvl2pPr marL="603082" indent="0">
              <a:buNone/>
              <a:defRPr sz="3692"/>
            </a:lvl2pPr>
            <a:lvl3pPr marL="1206161" indent="0">
              <a:buNone/>
              <a:defRPr sz="3282"/>
            </a:lvl3pPr>
            <a:lvl4pPr marL="1809244" indent="0">
              <a:buNone/>
              <a:defRPr sz="2667"/>
            </a:lvl4pPr>
            <a:lvl5pPr marL="2412324" indent="0">
              <a:buNone/>
              <a:defRPr sz="2667"/>
            </a:lvl5pPr>
            <a:lvl6pPr marL="3015402" indent="0">
              <a:buNone/>
              <a:defRPr sz="2667"/>
            </a:lvl6pPr>
            <a:lvl7pPr marL="3618484" indent="0">
              <a:buNone/>
              <a:defRPr sz="2667"/>
            </a:lvl7pPr>
            <a:lvl8pPr marL="4221565" indent="0">
              <a:buNone/>
              <a:defRPr sz="2667"/>
            </a:lvl8pPr>
            <a:lvl9pPr marL="4824646" indent="0">
              <a:buNone/>
              <a:defRPr sz="2667"/>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9" y="5367340"/>
            <a:ext cx="7315200" cy="804862"/>
          </a:xfrm>
        </p:spPr>
        <p:txBody>
          <a:bodyPr/>
          <a:lstStyle>
            <a:lvl1pPr marL="0" indent="0">
              <a:buNone/>
              <a:defRPr sz="1846"/>
            </a:lvl1pPr>
            <a:lvl2pPr marL="603082" indent="0">
              <a:buNone/>
              <a:defRPr sz="1538"/>
            </a:lvl2pPr>
            <a:lvl3pPr marL="1206161" indent="0">
              <a:buNone/>
              <a:defRPr sz="1333"/>
            </a:lvl3pPr>
            <a:lvl4pPr marL="1809244" indent="0">
              <a:buNone/>
              <a:defRPr sz="1231"/>
            </a:lvl4pPr>
            <a:lvl5pPr marL="2412324" indent="0">
              <a:buNone/>
              <a:defRPr sz="1231"/>
            </a:lvl5pPr>
            <a:lvl6pPr marL="3015402" indent="0">
              <a:buNone/>
              <a:defRPr sz="1231"/>
            </a:lvl6pPr>
            <a:lvl7pPr marL="3618484" indent="0">
              <a:buNone/>
              <a:defRPr sz="1231"/>
            </a:lvl7pPr>
            <a:lvl8pPr marL="4221565" indent="0">
              <a:buNone/>
              <a:defRPr sz="1231"/>
            </a:lvl8pPr>
            <a:lvl9pPr marL="4824646" indent="0">
              <a:buNone/>
              <a:defRPr sz="1231"/>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EFC3FAFA-AF20-4333-81FA-DC118D37A1A9}"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3816267018"/>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E0DF3946-8515-403A-B91D-5DB7295213C4}"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1977291827"/>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7085" y="152406"/>
            <a:ext cx="2743200" cy="58832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7485" y="152406"/>
            <a:ext cx="8026400" cy="5883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4F9D11C3-6DF1-48E4-97CE-5ACD9F2612EF}"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252416788"/>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_Title Bar">
    <p:spTree>
      <p:nvGrpSpPr>
        <p:cNvPr id="1" name=""/>
        <p:cNvGrpSpPr/>
        <p:nvPr/>
      </p:nvGrpSpPr>
      <p:grpSpPr>
        <a:xfrm>
          <a:off x="0" y="0"/>
          <a:ext cx="0" cy="0"/>
          <a:chOff x="0" y="0"/>
          <a:chExt cx="0" cy="0"/>
        </a:xfrm>
      </p:grpSpPr>
      <p:sp>
        <p:nvSpPr>
          <p:cNvPr id="5" name="Content Placeholder 2"/>
          <p:cNvSpPr>
            <a:spLocks noGrp="1"/>
          </p:cNvSpPr>
          <p:nvPr>
            <p:ph idx="1"/>
          </p:nvPr>
        </p:nvSpPr>
        <p:spPr>
          <a:xfrm>
            <a:off x="838200" y="1308100"/>
            <a:ext cx="10498667" cy="4229100"/>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2"/>
          <p:cNvSpPr>
            <a:spLocks noGrp="1"/>
          </p:cNvSpPr>
          <p:nvPr>
            <p:ph type="body" sz="quarter" idx="12"/>
          </p:nvPr>
        </p:nvSpPr>
        <p:spPr>
          <a:xfrm>
            <a:off x="2336800" y="76200"/>
            <a:ext cx="8128000" cy="685801"/>
          </a:xfrm>
        </p:spPr>
        <p:txBody>
          <a:bodyPr anchor="ctr"/>
          <a:lstStyle>
            <a:lvl1pPr marL="52351" indent="0">
              <a:lnSpc>
                <a:spcPts val="3166"/>
              </a:lnSpc>
              <a:buNone/>
              <a:defRPr sz="3282" b="1">
                <a:solidFill>
                  <a:schemeClr val="bg1"/>
                </a:solidFill>
              </a:defRPr>
            </a:lvl1pPr>
          </a:lstStyle>
          <a:p>
            <a:pPr lvl="0"/>
            <a:r>
              <a:rPr lang="en-US"/>
              <a:t>Click to edit Master text styles</a:t>
            </a:r>
          </a:p>
        </p:txBody>
      </p:sp>
      <p:sp>
        <p:nvSpPr>
          <p:cNvPr id="4" name="Text Box 7"/>
          <p:cNvSpPr txBox="1">
            <a:spLocks noGrp="1" noChangeArrowheads="1"/>
          </p:cNvSpPr>
          <p:nvPr>
            <p:ph type="sldNum" sz="quarter" idx="13"/>
          </p:nvPr>
        </p:nvSpPr>
        <p:spPr>
          <a:xfrm>
            <a:off x="11709413" y="6600830"/>
            <a:ext cx="325967" cy="241300"/>
          </a:xfrm>
          <a:prstGeom prst="rect">
            <a:avLst/>
          </a:prstGeom>
        </p:spPr>
        <p:txBody>
          <a:bodyPr/>
          <a:lstStyle>
            <a:lvl1pPr algn="l" eaLnBrk="1" fontAlgn="auto" hangingPunct="1">
              <a:lnSpc>
                <a:spcPct val="100000"/>
              </a:lnSpc>
              <a:spcBef>
                <a:spcPts val="0"/>
              </a:spcBef>
              <a:spcAft>
                <a:spcPts val="0"/>
              </a:spcAft>
              <a:defRPr sz="2359" b="0">
                <a:solidFill>
                  <a:srgbClr val="53565A"/>
                </a:solidFill>
                <a:latin typeface="Arial"/>
                <a:ea typeface="Geneva" charset="-128"/>
                <a:cs typeface="+mn-cs"/>
              </a:defRPr>
            </a:lvl1pPr>
          </a:lstStyle>
          <a:p>
            <a:pPr>
              <a:defRPr/>
            </a:pPr>
            <a:fld id="{5BAB29EC-DD54-4E82-95E6-AEB7E21A8C64}" type="slidenum">
              <a:rPr lang="en-US"/>
              <a:pPr>
                <a:defRPr/>
              </a:pPr>
              <a:t>‹#›</a:t>
            </a:fld>
            <a:endParaRPr lang="en-US" dirty="0"/>
          </a:p>
        </p:txBody>
      </p:sp>
    </p:spTree>
    <p:extLst>
      <p:ext uri="{BB962C8B-B14F-4D97-AF65-F5344CB8AC3E}">
        <p14:creationId xmlns:p14="http://schemas.microsoft.com/office/powerpoint/2010/main" val="2970479895"/>
      </p:ext>
    </p:extLst>
  </p:cSld>
  <p:clrMapOvr>
    <a:masterClrMapping/>
  </p:clrMapOvr>
  <p:transition spd="med" advClick="0">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80839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7084" y="152410"/>
            <a:ext cx="2743200" cy="58832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7484" y="152410"/>
            <a:ext cx="8026400" cy="5883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9114367" y="6543675"/>
            <a:ext cx="406400" cy="152400"/>
          </a:xfrm>
          <a:prstGeom prst="rect">
            <a:avLst/>
          </a:prstGeom>
        </p:spPr>
        <p:txBody>
          <a:bodyPr lIns="91424" tIns="45712" rIns="91424" bIns="45712"/>
          <a:lstStyle>
            <a:lvl1pPr eaLnBrk="1" hangingPunct="1">
              <a:defRPr>
                <a:latin typeface="Arial" pitchFamily="34" charset="0"/>
              </a:defRPr>
            </a:lvl1pPr>
          </a:lstStyle>
          <a:p>
            <a:fld id="{DA51ABFB-BB0E-4524-953D-7673489020F8}" type="slidenum">
              <a:rPr lang="en-US" smtClean="0"/>
              <a:t>‹#›</a:t>
            </a:fld>
            <a:endParaRPr lang="en-US"/>
          </a:p>
        </p:txBody>
      </p:sp>
    </p:spTree>
    <p:extLst>
      <p:ext uri="{BB962C8B-B14F-4D97-AF65-F5344CB8AC3E}">
        <p14:creationId xmlns:p14="http://schemas.microsoft.com/office/powerpoint/2010/main" val="3197158973"/>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Type insightful headline in sentence case | 1 line</a:t>
            </a:r>
          </a:p>
        </p:txBody>
      </p:sp>
      <p:sp>
        <p:nvSpPr>
          <p:cNvPr id="3" name="Content Placeholder 2"/>
          <p:cNvSpPr>
            <a:spLocks noGrp="1"/>
          </p:cNvSpPr>
          <p:nvPr>
            <p:ph idx="1" hasCustomPrompt="1"/>
          </p:nvPr>
        </p:nvSpPr>
        <p:spPr/>
        <p:txBody>
          <a:bodyPr/>
          <a:lstStyle>
            <a:lvl1pPr>
              <a:defRPr/>
            </a:lvl1pPr>
          </a:lstStyle>
          <a:p>
            <a:pPr lvl="0"/>
            <a:r>
              <a:rPr lang="en-US" dirty="0"/>
              <a:t>Click to type text. To change text formatting (approved color, size, bullets),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381000" y="7386873"/>
            <a:ext cx="2743200" cy="365126"/>
          </a:xfrm>
          <a:prstGeom prst="rect">
            <a:avLst/>
          </a:prstGeom>
        </p:spPr>
        <p:txBody>
          <a:bodyPr lIns="117618" tIns="58809" rIns="117618" bIns="58809"/>
          <a:lstStyle/>
          <a:p>
            <a:pPr defTabSz="1206299"/>
            <a:endParaRPr lang="en-US" sz="2359" dirty="0">
              <a:solidFill>
                <a:srgbClr val="55565A">
                  <a:tint val="75000"/>
                </a:srgbClr>
              </a:solidFill>
            </a:endParaRPr>
          </a:p>
        </p:txBody>
      </p:sp>
      <p:sp>
        <p:nvSpPr>
          <p:cNvPr id="5" name="Footer Placeholder 4"/>
          <p:cNvSpPr>
            <a:spLocks noGrp="1"/>
          </p:cNvSpPr>
          <p:nvPr>
            <p:ph type="ftr" sz="quarter" idx="11"/>
          </p:nvPr>
        </p:nvSpPr>
        <p:spPr>
          <a:xfrm>
            <a:off x="4133851" y="6486992"/>
            <a:ext cx="7086600" cy="365126"/>
          </a:xfrm>
          <a:prstGeom prst="rect">
            <a:avLst/>
          </a:prstGeom>
        </p:spPr>
        <p:txBody>
          <a:bodyPr lIns="117618" tIns="58809" rIns="117618" bIns="58809"/>
          <a:lstStyle/>
          <a:p>
            <a:pPr defTabSz="1206299"/>
            <a:endParaRPr lang="en-US" sz="2359" dirty="0">
              <a:solidFill>
                <a:srgbClr val="55565A">
                  <a:tint val="75000"/>
                </a:srgbClr>
              </a:solidFill>
            </a:endParaRPr>
          </a:p>
        </p:txBody>
      </p:sp>
      <p:sp>
        <p:nvSpPr>
          <p:cNvPr id="6" name="Slide Number Placeholder 5"/>
          <p:cNvSpPr>
            <a:spLocks noGrp="1"/>
          </p:cNvSpPr>
          <p:nvPr>
            <p:ph type="sldNum" sz="quarter" idx="12"/>
          </p:nvPr>
        </p:nvSpPr>
        <p:spPr/>
        <p:txBody>
          <a:bodyPr/>
          <a:lstStyle/>
          <a:p>
            <a:fld id="{3310D8EA-3107-4873-B9AB-DD7D3E79053A}" type="slidenum">
              <a:rPr lang="en-US" smtClean="0">
                <a:solidFill>
                  <a:srgbClr val="55565A">
                    <a:tint val="75000"/>
                  </a:srgbClr>
                </a:solidFill>
              </a:rPr>
              <a:pPr/>
              <a:t>‹#›</a:t>
            </a:fld>
            <a:endParaRPr lang="en-US" dirty="0">
              <a:solidFill>
                <a:srgbClr val="55565A">
                  <a:tint val="75000"/>
                </a:srgbClr>
              </a:solidFill>
            </a:endParaRPr>
          </a:p>
        </p:txBody>
      </p:sp>
      <p:sp>
        <p:nvSpPr>
          <p:cNvPr id="8" name="Text Placeholder 7"/>
          <p:cNvSpPr>
            <a:spLocks noGrp="1"/>
          </p:cNvSpPr>
          <p:nvPr>
            <p:ph type="body" sz="quarter" idx="13" hasCustomPrompt="1"/>
          </p:nvPr>
        </p:nvSpPr>
        <p:spPr>
          <a:xfrm>
            <a:off x="495301" y="1118292"/>
            <a:ext cx="11315701" cy="492125"/>
          </a:xfrm>
        </p:spPr>
        <p:txBody>
          <a:bodyPr/>
          <a:lstStyle>
            <a:lvl1pPr>
              <a:defRPr sz="2359">
                <a:solidFill>
                  <a:schemeClr val="accent4"/>
                </a:solidFill>
              </a:defRPr>
            </a:lvl1pPr>
          </a:lstStyle>
          <a:p>
            <a:pPr lvl="0"/>
            <a:r>
              <a:rPr lang="en-US" dirty="0"/>
              <a:t>Use this space for one line subhead if needed</a:t>
            </a:r>
          </a:p>
        </p:txBody>
      </p:sp>
    </p:spTree>
    <p:extLst>
      <p:ext uri="{BB962C8B-B14F-4D97-AF65-F5344CB8AC3E}">
        <p14:creationId xmlns:p14="http://schemas.microsoft.com/office/powerpoint/2010/main" val="415703090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Walkin Business Layou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A596077-5166-4CBD-B347-54C6AEE790F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bwMode="gray">
          <a:xfrm>
            <a:off x="0" y="-310"/>
            <a:ext cx="12192000" cy="6858623"/>
          </a:xfrm>
          <a:prstGeom prst="rect">
            <a:avLst/>
          </a:prstGeom>
        </p:spPr>
      </p:pic>
      <p:sp>
        <p:nvSpPr>
          <p:cNvPr id="13" name="Rectangle 12">
            <a:extLst>
              <a:ext uri="{FF2B5EF4-FFF2-40B4-BE49-F238E27FC236}">
                <a16:creationId xmlns:a16="http://schemas.microsoft.com/office/drawing/2014/main" id="{C92F14E2-37A9-4D39-B916-DC1D5C9B6C99}"/>
              </a:ext>
            </a:extLst>
          </p:cNvPr>
          <p:cNvSpPr/>
          <p:nvPr/>
        </p:nvSpPr>
        <p:spPr bwMode="gray">
          <a:xfrm>
            <a:off x="0" y="-311"/>
            <a:ext cx="11117030" cy="6858312"/>
          </a:xfrm>
          <a:prstGeom prst="rect">
            <a:avLst/>
          </a:prstGeom>
          <a:gradFill flip="none" rotWithShape="1">
            <a:gsLst>
              <a:gs pos="0">
                <a:srgbClr val="FFFFFF"/>
              </a:gs>
              <a:gs pos="71000">
                <a:srgbClr val="FFFFFF">
                  <a:alpha val="75000"/>
                </a:srgbClr>
              </a:gs>
              <a:gs pos="100000">
                <a:srgbClr val="FFFFFF">
                  <a:alpha val="0"/>
                </a:srgbClr>
              </a:gs>
            </a:gsLst>
            <a:lin ang="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0321" rIns="0" bIns="60321" numCol="1" rtlCol="0" anchor="ctr" anchorCtr="0" compatLnSpc="1">
            <a:prstTxWarp prst="textNoShape">
              <a:avLst/>
            </a:prstTxWarp>
          </a:bodyPr>
          <a:lstStyle/>
          <a:p>
            <a:pPr algn="ctr" defTabSz="1206031" fontAlgn="base">
              <a:spcBef>
                <a:spcPct val="0"/>
              </a:spcBef>
              <a:spcAft>
                <a:spcPct val="0"/>
              </a:spcAft>
            </a:pPr>
            <a:endParaRPr lang="en-US" sz="2667" dirty="0">
              <a:gradFill>
                <a:gsLst>
                  <a:gs pos="0">
                    <a:srgbClr val="FFFFFF"/>
                  </a:gs>
                  <a:gs pos="100000">
                    <a:srgbClr val="FFFFFF"/>
                  </a:gs>
                </a:gsLst>
                <a:lin ang="5400000" scaled="0"/>
              </a:gradFill>
            </a:endParaRPr>
          </a:p>
        </p:txBody>
      </p:sp>
      <p:sp>
        <p:nvSpPr>
          <p:cNvPr id="2" name="Title 1"/>
          <p:cNvSpPr>
            <a:spLocks noGrp="1"/>
          </p:cNvSpPr>
          <p:nvPr>
            <p:ph type="ctrTitle" hasCustomPrompt="1"/>
          </p:nvPr>
        </p:nvSpPr>
        <p:spPr bwMode="gray">
          <a:xfrm>
            <a:off x="495303" y="1104923"/>
            <a:ext cx="7440387" cy="2735839"/>
          </a:xfrm>
        </p:spPr>
        <p:txBody>
          <a:bodyPr anchor="b"/>
          <a:lstStyle>
            <a:lvl1pPr algn="l">
              <a:defRPr sz="4205"/>
            </a:lvl1pPr>
          </a:lstStyle>
          <a:p>
            <a:r>
              <a:rPr lang="en-US" dirty="0"/>
              <a:t>Insightful presentation title in sentence case max 3 lines</a:t>
            </a:r>
          </a:p>
        </p:txBody>
      </p:sp>
      <p:sp>
        <p:nvSpPr>
          <p:cNvPr id="3" name="Subtitle 2"/>
          <p:cNvSpPr>
            <a:spLocks noGrp="1"/>
          </p:cNvSpPr>
          <p:nvPr>
            <p:ph type="subTitle" idx="1" hasCustomPrompt="1"/>
          </p:nvPr>
        </p:nvSpPr>
        <p:spPr bwMode="gray">
          <a:xfrm>
            <a:off x="495303" y="3924319"/>
            <a:ext cx="7440387" cy="974272"/>
          </a:xfrm>
        </p:spPr>
        <p:txBody>
          <a:bodyPr/>
          <a:lstStyle>
            <a:lvl1pPr marL="0" indent="0" algn="l">
              <a:buNone/>
              <a:defRPr sz="2667">
                <a:solidFill>
                  <a:schemeClr val="tx1"/>
                </a:solidFill>
              </a:defRPr>
            </a:lvl1pPr>
            <a:lvl2pPr marL="452362" indent="0" algn="ctr">
              <a:buNone/>
              <a:defRPr sz="1949"/>
            </a:lvl2pPr>
            <a:lvl3pPr marL="904724" indent="0" algn="ctr">
              <a:buNone/>
              <a:defRPr sz="1744"/>
            </a:lvl3pPr>
            <a:lvl4pPr marL="1357087" indent="0" algn="ctr">
              <a:buNone/>
              <a:defRPr sz="1538"/>
            </a:lvl4pPr>
            <a:lvl5pPr marL="1809448" indent="0" algn="ctr">
              <a:buNone/>
              <a:defRPr sz="1538"/>
            </a:lvl5pPr>
            <a:lvl6pPr marL="2261811" indent="0" algn="ctr">
              <a:buNone/>
              <a:defRPr sz="1538"/>
            </a:lvl6pPr>
            <a:lvl7pPr marL="2714171" indent="0" algn="ctr">
              <a:buNone/>
              <a:defRPr sz="1538"/>
            </a:lvl7pPr>
            <a:lvl8pPr marL="3166535" indent="0" algn="ctr">
              <a:buNone/>
              <a:defRPr sz="1538"/>
            </a:lvl8pPr>
            <a:lvl9pPr marL="3618897" indent="0" algn="ctr">
              <a:buNone/>
              <a:defRPr sz="1538"/>
            </a:lvl9pPr>
          </a:lstStyle>
          <a:p>
            <a:r>
              <a:rPr lang="en-US" dirty="0"/>
              <a:t>Event City or Speaker Name</a:t>
            </a:r>
          </a:p>
        </p:txBody>
      </p:sp>
      <p:sp>
        <p:nvSpPr>
          <p:cNvPr id="11" name="Text Placeholder 10"/>
          <p:cNvSpPr>
            <a:spLocks noGrp="1"/>
          </p:cNvSpPr>
          <p:nvPr>
            <p:ph type="body" sz="quarter" idx="13" hasCustomPrompt="1"/>
          </p:nvPr>
        </p:nvSpPr>
        <p:spPr bwMode="gray">
          <a:xfrm>
            <a:off x="495302" y="4990673"/>
            <a:ext cx="7440010" cy="702583"/>
          </a:xfrm>
        </p:spPr>
        <p:txBody>
          <a:bodyPr/>
          <a:lstStyle>
            <a:lvl1pPr>
              <a:defRPr>
                <a:solidFill>
                  <a:schemeClr val="tx1"/>
                </a:solidFill>
              </a:defRPr>
            </a:lvl1pPr>
          </a:lstStyle>
          <a:p>
            <a:pPr lvl="0"/>
            <a:r>
              <a:rPr lang="en-US" dirty="0"/>
              <a:t>Month DD, YYYY</a:t>
            </a:r>
          </a:p>
        </p:txBody>
      </p:sp>
      <p:sp>
        <p:nvSpPr>
          <p:cNvPr id="4" name="Date Placeholder 3">
            <a:extLst>
              <a:ext uri="{FF2B5EF4-FFF2-40B4-BE49-F238E27FC236}">
                <a16:creationId xmlns:a16="http://schemas.microsoft.com/office/drawing/2014/main" id="{763FAFB6-26AF-42D0-9AFD-7653A33D6836}"/>
              </a:ext>
            </a:extLst>
          </p:cNvPr>
          <p:cNvSpPr>
            <a:spLocks noGrp="1"/>
          </p:cNvSpPr>
          <p:nvPr>
            <p:ph type="dt" sz="half" idx="14"/>
          </p:nvPr>
        </p:nvSpPr>
        <p:spPr bwMode="gray">
          <a:xfrm>
            <a:off x="381000" y="7386873"/>
            <a:ext cx="2743200" cy="365126"/>
          </a:xfrm>
          <a:prstGeom prst="rect">
            <a:avLst/>
          </a:prstGeom>
        </p:spPr>
        <p:txBody>
          <a:bodyPr lIns="117618" tIns="58809" rIns="117618" bIns="58809"/>
          <a:lstStyle/>
          <a:p>
            <a:pPr defTabSz="1206299"/>
            <a:endParaRPr lang="en-US" sz="2359" dirty="0">
              <a:solidFill>
                <a:srgbClr val="55565A">
                  <a:tint val="75000"/>
                </a:srgbClr>
              </a:solidFill>
            </a:endParaRPr>
          </a:p>
        </p:txBody>
      </p:sp>
      <p:pic>
        <p:nvPicPr>
          <p:cNvPr id="7" name="Picture 6">
            <a:extLst>
              <a:ext uri="{FF2B5EF4-FFF2-40B4-BE49-F238E27FC236}">
                <a16:creationId xmlns:a16="http://schemas.microsoft.com/office/drawing/2014/main" id="{0BBFCF61-F3BE-403F-A717-AED28A2EBAB6}"/>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73595" y="5760562"/>
            <a:ext cx="2930072" cy="716444"/>
          </a:xfrm>
          <a:prstGeom prst="rect">
            <a:avLst/>
          </a:prstGeom>
        </p:spPr>
      </p:pic>
    </p:spTree>
    <p:extLst>
      <p:ext uri="{BB962C8B-B14F-4D97-AF65-F5344CB8AC3E}">
        <p14:creationId xmlns:p14="http://schemas.microsoft.com/office/powerpoint/2010/main" val="149149003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Title and content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11914077-8AF9-421D-82B6-66177C8BF7DD}" type="slidenum">
              <a:rPr>
                <a:solidFill>
                  <a:srgbClr val="55565A"/>
                </a:solidFill>
              </a:rPr>
              <a:pPr/>
              <a:t>‹#›</a:t>
            </a:fld>
            <a:endParaRPr>
              <a:solidFill>
                <a:srgbClr val="55565A"/>
              </a:solidFill>
            </a:endParaRPr>
          </a:p>
        </p:txBody>
      </p:sp>
      <p:sp>
        <p:nvSpPr>
          <p:cNvPr id="5" name="Text Placeholder 4"/>
          <p:cNvSpPr>
            <a:spLocks noGrp="1"/>
          </p:cNvSpPr>
          <p:nvPr>
            <p:ph type="body" sz="quarter" idx="11"/>
          </p:nvPr>
        </p:nvSpPr>
        <p:spPr>
          <a:xfrm>
            <a:off x="609601" y="1354146"/>
            <a:ext cx="11201400" cy="4792663"/>
          </a:xfrm>
        </p:spPr>
        <p:txBody>
          <a:bodyPr/>
          <a:lstStyle>
            <a:lvl2pPr marL="226181" indent="-226181">
              <a:defRPr/>
            </a:lvl2pPr>
            <a:lvl3pPr marL="531945" indent="-217805">
              <a:defRPr/>
            </a:lvl3pPr>
            <a:lvl4pPr marL="829331" indent="-226181">
              <a:defRPr/>
            </a:lvl4pPr>
            <a:lvl5pPr marL="1206299" indent="-299481">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p:cNvCxnSpPr/>
          <p:nvPr/>
        </p:nvCxnSpPr>
        <p:spPr>
          <a:xfrm>
            <a:off x="609601" y="1066800"/>
            <a:ext cx="1120140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5024482"/>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extBox 1"/>
          <p:cNvSpPr txBox="1"/>
          <p:nvPr userDrawn="1"/>
        </p:nvSpPr>
        <p:spPr>
          <a:xfrm>
            <a:off x="6103898" y="1127801"/>
            <a:ext cx="1219200" cy="914400"/>
          </a:xfrm>
          <a:prstGeom prst="rect">
            <a:avLst/>
          </a:prstGeom>
          <a:noFill/>
        </p:spPr>
        <p:txBody>
          <a:bodyPr wrap="none" lIns="0" tIns="0" rIns="0" bIns="0" rtlCol="0">
            <a:noAutofit/>
          </a:bodyPr>
          <a:lstStyle/>
          <a:p>
            <a:pPr defTabSz="1206299"/>
            <a:endParaRPr lang="en-US" sz="2359" dirty="0">
              <a:solidFill>
                <a:srgbClr val="53565A"/>
              </a:solidFill>
              <a:cs typeface="Arial" pitchFamily="34" charset="0"/>
            </a:endParaRPr>
          </a:p>
        </p:txBody>
      </p:sp>
      <p:sp>
        <p:nvSpPr>
          <p:cNvPr id="4" name="TextBox 3"/>
          <p:cNvSpPr txBox="1"/>
          <p:nvPr userDrawn="1"/>
        </p:nvSpPr>
        <p:spPr>
          <a:xfrm>
            <a:off x="1352209" y="1146763"/>
            <a:ext cx="1219200" cy="914400"/>
          </a:xfrm>
          <a:prstGeom prst="rect">
            <a:avLst/>
          </a:prstGeom>
          <a:noFill/>
        </p:spPr>
        <p:txBody>
          <a:bodyPr wrap="none" lIns="0" tIns="0" rIns="0" bIns="0" rtlCol="0">
            <a:noAutofit/>
          </a:bodyPr>
          <a:lstStyle/>
          <a:p>
            <a:pPr defTabSz="1206299"/>
            <a:endParaRPr lang="en-US" sz="2359" dirty="0">
              <a:solidFill>
                <a:srgbClr val="53565A"/>
              </a:solidFill>
              <a:cs typeface="Arial" pitchFamily="34" charset="0"/>
            </a:endParaRPr>
          </a:p>
        </p:txBody>
      </p:sp>
      <p:sp>
        <p:nvSpPr>
          <p:cNvPr id="7" name="Title Placeholder 1"/>
          <p:cNvSpPr>
            <a:spLocks noGrp="1"/>
          </p:cNvSpPr>
          <p:nvPr>
            <p:ph type="title"/>
          </p:nvPr>
        </p:nvSpPr>
        <p:spPr>
          <a:xfrm>
            <a:off x="609600" y="579479"/>
            <a:ext cx="10972800" cy="434976"/>
          </a:xfrm>
          <a:prstGeom prst="rect">
            <a:avLst/>
          </a:prstGeom>
        </p:spPr>
        <p:txBody>
          <a:bodyPr vert="horz" lIns="91419" tIns="45711" rIns="91419" bIns="45711" rtlCol="0" anchor="b" anchorCtr="0">
            <a:normAutofit/>
          </a:bodyPr>
          <a:lstStyle/>
          <a:p>
            <a:r>
              <a:rPr lang="en-US"/>
              <a:t>Click to edit Master title style</a:t>
            </a:r>
            <a:endParaRPr lang="en-US" dirty="0"/>
          </a:p>
        </p:txBody>
      </p:sp>
    </p:spTree>
    <p:extLst>
      <p:ext uri="{BB962C8B-B14F-4D97-AF65-F5344CB8AC3E}">
        <p14:creationId xmlns:p14="http://schemas.microsoft.com/office/powerpoint/2010/main" val="3024346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42439" y="152407"/>
            <a:ext cx="9927167" cy="762000"/>
          </a:xfrm>
        </p:spPr>
        <p:txBody>
          <a:bodyPr/>
          <a:lstStyle/>
          <a:p>
            <a:r>
              <a:rPr lang="en-US"/>
              <a:t>Click to edit Master title style</a:t>
            </a:r>
          </a:p>
        </p:txBody>
      </p:sp>
      <p:sp>
        <p:nvSpPr>
          <p:cNvPr id="3" name="Content Placeholder 2"/>
          <p:cNvSpPr>
            <a:spLocks noGrp="1"/>
          </p:cNvSpPr>
          <p:nvPr>
            <p:ph sz="half" idx="1"/>
          </p:nvPr>
        </p:nvSpPr>
        <p:spPr>
          <a:xfrm>
            <a:off x="842439" y="1143000"/>
            <a:ext cx="5272617"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318257" y="1143007"/>
            <a:ext cx="5272617"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318257" y="3810004"/>
            <a:ext cx="5272617"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0483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Walkin Business Layout">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495304" y="1104916"/>
            <a:ext cx="7440388" cy="2735839"/>
          </a:xfrm>
        </p:spPr>
        <p:txBody>
          <a:bodyPr anchor="b"/>
          <a:lstStyle>
            <a:lvl1pPr algn="l">
              <a:defRPr sz="3384"/>
            </a:lvl1pPr>
          </a:lstStyle>
          <a:p>
            <a:r>
              <a:rPr lang="en-US" dirty="0"/>
              <a:t>Insightful presentation title in sentence case max 3 lines</a:t>
            </a:r>
          </a:p>
        </p:txBody>
      </p:sp>
      <p:sp>
        <p:nvSpPr>
          <p:cNvPr id="3" name="Subtitle 2"/>
          <p:cNvSpPr>
            <a:spLocks noGrp="1"/>
          </p:cNvSpPr>
          <p:nvPr>
            <p:ph type="subTitle" idx="1" hasCustomPrompt="1"/>
          </p:nvPr>
        </p:nvSpPr>
        <p:spPr bwMode="gray">
          <a:xfrm>
            <a:off x="495304" y="3924308"/>
            <a:ext cx="7440388" cy="974271"/>
          </a:xfrm>
        </p:spPr>
        <p:txBody>
          <a:bodyPr/>
          <a:lstStyle>
            <a:lvl1pPr marL="0" indent="0" algn="l">
              <a:buNone/>
              <a:defRPr sz="2154">
                <a:solidFill>
                  <a:schemeClr val="tx1"/>
                </a:solidFill>
              </a:defRPr>
            </a:lvl1pPr>
            <a:lvl2pPr marL="362355" indent="0" algn="ctr">
              <a:buNone/>
              <a:defRPr sz="1538"/>
            </a:lvl2pPr>
            <a:lvl3pPr marL="724709" indent="0" algn="ctr">
              <a:buNone/>
              <a:defRPr sz="1436"/>
            </a:lvl3pPr>
            <a:lvl4pPr marL="1087066" indent="0" algn="ctr">
              <a:buNone/>
              <a:defRPr sz="1231"/>
            </a:lvl4pPr>
            <a:lvl5pPr marL="1449421" indent="0" algn="ctr">
              <a:buNone/>
              <a:defRPr sz="1231"/>
            </a:lvl5pPr>
            <a:lvl6pPr marL="1811778" indent="0" algn="ctr">
              <a:buNone/>
              <a:defRPr sz="1231"/>
            </a:lvl6pPr>
            <a:lvl7pPr marL="2174130" indent="0" algn="ctr">
              <a:buNone/>
              <a:defRPr sz="1231"/>
            </a:lvl7pPr>
            <a:lvl8pPr marL="2536486" indent="0" algn="ctr">
              <a:buNone/>
              <a:defRPr sz="1231"/>
            </a:lvl8pPr>
            <a:lvl9pPr marL="2898839" indent="0" algn="ctr">
              <a:buNone/>
              <a:defRPr sz="1231"/>
            </a:lvl9pPr>
          </a:lstStyle>
          <a:p>
            <a:r>
              <a:rPr lang="en-US" dirty="0"/>
              <a:t>Event City or Speaker Name</a:t>
            </a:r>
          </a:p>
        </p:txBody>
      </p:sp>
      <p:sp>
        <p:nvSpPr>
          <p:cNvPr id="11" name="Text Placeholder 10"/>
          <p:cNvSpPr>
            <a:spLocks noGrp="1"/>
          </p:cNvSpPr>
          <p:nvPr>
            <p:ph type="body" sz="quarter" idx="13" hasCustomPrompt="1"/>
          </p:nvPr>
        </p:nvSpPr>
        <p:spPr bwMode="gray">
          <a:xfrm>
            <a:off x="495305" y="4990651"/>
            <a:ext cx="7440010" cy="702581"/>
          </a:xfrm>
        </p:spPr>
        <p:txBody>
          <a:bodyPr/>
          <a:lstStyle>
            <a:lvl1pPr>
              <a:defRPr>
                <a:solidFill>
                  <a:schemeClr val="tx1"/>
                </a:solidFill>
              </a:defRPr>
            </a:lvl1pPr>
          </a:lstStyle>
          <a:p>
            <a:pPr lvl="0"/>
            <a:r>
              <a:rPr lang="en-US" dirty="0"/>
              <a:t>Month DD, YYYY</a:t>
            </a:r>
          </a:p>
        </p:txBody>
      </p:sp>
      <p:sp>
        <p:nvSpPr>
          <p:cNvPr id="4" name="Date Placeholder 3">
            <a:extLst>
              <a:ext uri="{FF2B5EF4-FFF2-40B4-BE49-F238E27FC236}">
                <a16:creationId xmlns:a16="http://schemas.microsoft.com/office/drawing/2014/main" id="{763FAFB6-26AF-42D0-9AFD-7653A33D6836}"/>
              </a:ext>
            </a:extLst>
          </p:cNvPr>
          <p:cNvSpPr>
            <a:spLocks noGrp="1"/>
          </p:cNvSpPr>
          <p:nvPr>
            <p:ph type="dt" sz="half" idx="14"/>
          </p:nvPr>
        </p:nvSpPr>
        <p:spPr bwMode="gray">
          <a:xfrm>
            <a:off x="380999" y="7386874"/>
            <a:ext cx="2743200" cy="365124"/>
          </a:xfrm>
          <a:prstGeom prst="rect">
            <a:avLst/>
          </a:prstGeom>
        </p:spPr>
        <p:txBody>
          <a:bodyPr lIns="94216" tIns="47108" rIns="94216" bIns="47108"/>
          <a:lstStyle/>
          <a:p>
            <a:endParaRPr lang="en-US"/>
          </a:p>
        </p:txBody>
      </p:sp>
    </p:spTree>
    <p:extLst>
      <p:ext uri="{BB962C8B-B14F-4D97-AF65-F5344CB8AC3E}">
        <p14:creationId xmlns:p14="http://schemas.microsoft.com/office/powerpoint/2010/main" val="1629254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Walkin Lifestyle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56E36F7-040C-4CF7-A4F3-566C1FB93D13}"/>
              </a:ext>
            </a:extLst>
          </p:cNvPr>
          <p:cNvSpPr/>
          <p:nvPr/>
        </p:nvSpPr>
        <p:spPr bwMode="auto">
          <a:xfrm>
            <a:off x="4" y="-308"/>
            <a:ext cx="11117030" cy="6858312"/>
          </a:xfrm>
          <a:prstGeom prst="rect">
            <a:avLst/>
          </a:prstGeom>
          <a:gradFill flip="none" rotWithShape="1">
            <a:gsLst>
              <a:gs pos="0">
                <a:srgbClr val="FFFFFF"/>
              </a:gs>
              <a:gs pos="71000">
                <a:srgbClr val="FFFFFF">
                  <a:alpha val="75000"/>
                </a:srgbClr>
              </a:gs>
              <a:gs pos="100000">
                <a:srgbClr val="FFFFFF">
                  <a:alpha val="0"/>
                </a:srgbClr>
              </a:gs>
            </a:gsLst>
            <a:lin ang="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8320" rIns="0" bIns="48320" numCol="1" rtlCol="0" anchor="ctr" anchorCtr="0" compatLnSpc="1">
            <a:prstTxWarp prst="textNoShape">
              <a:avLst/>
            </a:prstTxWarp>
          </a:bodyPr>
          <a:lstStyle/>
          <a:p>
            <a:pPr algn="ctr" defTabSz="966065" fontAlgn="base">
              <a:spcBef>
                <a:spcPct val="0"/>
              </a:spcBef>
              <a:spcAft>
                <a:spcPct val="0"/>
              </a:spcAft>
            </a:pPr>
            <a:endParaRPr lang="en-US" sz="2154" dirty="0">
              <a:gradFill>
                <a:gsLst>
                  <a:gs pos="0">
                    <a:srgbClr val="FFFFFF"/>
                  </a:gs>
                  <a:gs pos="100000">
                    <a:srgbClr val="FFFFFF"/>
                  </a:gs>
                </a:gsLst>
                <a:lin ang="5400000" scaled="0"/>
              </a:gradFill>
            </a:endParaRPr>
          </a:p>
        </p:txBody>
      </p:sp>
      <p:sp>
        <p:nvSpPr>
          <p:cNvPr id="2" name="Title 1"/>
          <p:cNvSpPr>
            <a:spLocks noGrp="1"/>
          </p:cNvSpPr>
          <p:nvPr>
            <p:ph type="ctrTitle" hasCustomPrompt="1"/>
          </p:nvPr>
        </p:nvSpPr>
        <p:spPr>
          <a:xfrm>
            <a:off x="495304" y="1104916"/>
            <a:ext cx="7440388" cy="2735839"/>
          </a:xfrm>
        </p:spPr>
        <p:txBody>
          <a:bodyPr anchor="b"/>
          <a:lstStyle>
            <a:lvl1pPr algn="l">
              <a:defRPr sz="3384"/>
            </a:lvl1pPr>
          </a:lstStyle>
          <a:p>
            <a:r>
              <a:rPr lang="en-US" dirty="0"/>
              <a:t>Insightful presentation title in sentence case max 3 lines</a:t>
            </a:r>
          </a:p>
        </p:txBody>
      </p:sp>
      <p:sp>
        <p:nvSpPr>
          <p:cNvPr id="3" name="Subtitle 2"/>
          <p:cNvSpPr>
            <a:spLocks noGrp="1"/>
          </p:cNvSpPr>
          <p:nvPr>
            <p:ph type="subTitle" idx="1" hasCustomPrompt="1"/>
          </p:nvPr>
        </p:nvSpPr>
        <p:spPr>
          <a:xfrm>
            <a:off x="495304" y="3924308"/>
            <a:ext cx="7440388" cy="974271"/>
          </a:xfrm>
        </p:spPr>
        <p:txBody>
          <a:bodyPr/>
          <a:lstStyle>
            <a:lvl1pPr marL="0" indent="0" algn="l">
              <a:buNone/>
              <a:defRPr sz="2154">
                <a:solidFill>
                  <a:schemeClr val="tx1"/>
                </a:solidFill>
              </a:defRPr>
            </a:lvl1pPr>
            <a:lvl2pPr marL="362355" indent="0" algn="ctr">
              <a:buNone/>
              <a:defRPr sz="1538"/>
            </a:lvl2pPr>
            <a:lvl3pPr marL="724709" indent="0" algn="ctr">
              <a:buNone/>
              <a:defRPr sz="1436"/>
            </a:lvl3pPr>
            <a:lvl4pPr marL="1087066" indent="0" algn="ctr">
              <a:buNone/>
              <a:defRPr sz="1231"/>
            </a:lvl4pPr>
            <a:lvl5pPr marL="1449421" indent="0" algn="ctr">
              <a:buNone/>
              <a:defRPr sz="1231"/>
            </a:lvl5pPr>
            <a:lvl6pPr marL="1811778" indent="0" algn="ctr">
              <a:buNone/>
              <a:defRPr sz="1231"/>
            </a:lvl6pPr>
            <a:lvl7pPr marL="2174130" indent="0" algn="ctr">
              <a:buNone/>
              <a:defRPr sz="1231"/>
            </a:lvl7pPr>
            <a:lvl8pPr marL="2536486" indent="0" algn="ctr">
              <a:buNone/>
              <a:defRPr sz="1231"/>
            </a:lvl8pPr>
            <a:lvl9pPr marL="2898839" indent="0" algn="ctr">
              <a:buNone/>
              <a:defRPr sz="1231"/>
            </a:lvl9pPr>
          </a:lstStyle>
          <a:p>
            <a:r>
              <a:rPr lang="en-US" dirty="0"/>
              <a:t>Event City or Speaker Name</a:t>
            </a:r>
          </a:p>
        </p:txBody>
      </p:sp>
      <p:sp>
        <p:nvSpPr>
          <p:cNvPr id="11" name="Text Placeholder 10"/>
          <p:cNvSpPr>
            <a:spLocks noGrp="1"/>
          </p:cNvSpPr>
          <p:nvPr>
            <p:ph type="body" sz="quarter" idx="13" hasCustomPrompt="1"/>
          </p:nvPr>
        </p:nvSpPr>
        <p:spPr>
          <a:xfrm>
            <a:off x="495305" y="4990651"/>
            <a:ext cx="7440010" cy="702581"/>
          </a:xfrm>
        </p:spPr>
        <p:txBody>
          <a:bodyPr/>
          <a:lstStyle>
            <a:lvl1pPr>
              <a:defRPr sz="1744">
                <a:solidFill>
                  <a:schemeClr val="tx1"/>
                </a:solidFill>
              </a:defRPr>
            </a:lvl1pPr>
          </a:lstStyle>
          <a:p>
            <a:pPr lvl="0"/>
            <a:r>
              <a:rPr lang="en-US" dirty="0"/>
              <a:t>Month DD, YYYY</a:t>
            </a:r>
          </a:p>
        </p:txBody>
      </p:sp>
      <p:sp>
        <p:nvSpPr>
          <p:cNvPr id="4" name="Date Placeholder 3">
            <a:extLst>
              <a:ext uri="{FF2B5EF4-FFF2-40B4-BE49-F238E27FC236}">
                <a16:creationId xmlns:a16="http://schemas.microsoft.com/office/drawing/2014/main" id="{4292C5A5-93D8-46FA-9FF4-4D3FFCD21684}"/>
              </a:ext>
            </a:extLst>
          </p:cNvPr>
          <p:cNvSpPr>
            <a:spLocks noGrp="1"/>
          </p:cNvSpPr>
          <p:nvPr>
            <p:ph type="dt" sz="half" idx="14"/>
          </p:nvPr>
        </p:nvSpPr>
        <p:spPr/>
        <p:txBody>
          <a:bodyPr/>
          <a:lstStyle/>
          <a:p>
            <a:endParaRPr lang="en-US" dirty="0">
              <a:solidFill>
                <a:srgbClr val="55565A">
                  <a:tint val="75000"/>
                </a:srgbClr>
              </a:solidFill>
            </a:endParaRPr>
          </a:p>
        </p:txBody>
      </p:sp>
      <p:pic>
        <p:nvPicPr>
          <p:cNvPr id="12" name="Picture 11">
            <a:extLst>
              <a:ext uri="{FF2B5EF4-FFF2-40B4-BE49-F238E27FC236}">
                <a16:creationId xmlns:a16="http://schemas.microsoft.com/office/drawing/2014/main" id="{5BF7D124-5D39-4F61-B959-7373F2C7651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73599" y="5760556"/>
            <a:ext cx="2930074" cy="716444"/>
          </a:xfrm>
          <a:prstGeom prst="rect">
            <a:avLst/>
          </a:prstGeom>
        </p:spPr>
      </p:pic>
    </p:spTree>
    <p:extLst>
      <p:ext uri="{BB962C8B-B14F-4D97-AF65-F5344CB8AC3E}">
        <p14:creationId xmlns:p14="http://schemas.microsoft.com/office/powerpoint/2010/main" val="994979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lkin Clinic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0C08FE4-162A-4EFF-AF07-50DD505ED48B}"/>
              </a:ext>
            </a:extLst>
          </p:cNvPr>
          <p:cNvSpPr/>
          <p:nvPr/>
        </p:nvSpPr>
        <p:spPr bwMode="auto">
          <a:xfrm>
            <a:off x="4" y="-308"/>
            <a:ext cx="11117030" cy="6858312"/>
          </a:xfrm>
          <a:prstGeom prst="rect">
            <a:avLst/>
          </a:prstGeom>
          <a:gradFill flip="none" rotWithShape="1">
            <a:gsLst>
              <a:gs pos="0">
                <a:srgbClr val="FFFFFF"/>
              </a:gs>
              <a:gs pos="71000">
                <a:srgbClr val="FFFFFF">
                  <a:alpha val="75000"/>
                </a:srgbClr>
              </a:gs>
              <a:gs pos="100000">
                <a:srgbClr val="FFFFFF">
                  <a:alpha val="0"/>
                </a:srgbClr>
              </a:gs>
            </a:gsLst>
            <a:lin ang="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8320" rIns="0" bIns="48320" numCol="1" rtlCol="0" anchor="ctr" anchorCtr="0" compatLnSpc="1">
            <a:prstTxWarp prst="textNoShape">
              <a:avLst/>
            </a:prstTxWarp>
          </a:bodyPr>
          <a:lstStyle/>
          <a:p>
            <a:pPr algn="ctr" defTabSz="966065" fontAlgn="base">
              <a:spcBef>
                <a:spcPct val="0"/>
              </a:spcBef>
              <a:spcAft>
                <a:spcPct val="0"/>
              </a:spcAft>
            </a:pPr>
            <a:endParaRPr lang="en-US" sz="2154" dirty="0">
              <a:gradFill>
                <a:gsLst>
                  <a:gs pos="0">
                    <a:srgbClr val="FFFFFF"/>
                  </a:gs>
                  <a:gs pos="100000">
                    <a:srgbClr val="FFFFFF"/>
                  </a:gs>
                </a:gsLst>
                <a:lin ang="5400000" scaled="0"/>
              </a:gradFill>
            </a:endParaRPr>
          </a:p>
        </p:txBody>
      </p:sp>
      <p:sp>
        <p:nvSpPr>
          <p:cNvPr id="2" name="Title 1"/>
          <p:cNvSpPr>
            <a:spLocks noGrp="1"/>
          </p:cNvSpPr>
          <p:nvPr>
            <p:ph type="ctrTitle" hasCustomPrompt="1"/>
          </p:nvPr>
        </p:nvSpPr>
        <p:spPr>
          <a:xfrm>
            <a:off x="495304" y="1104916"/>
            <a:ext cx="7440388" cy="2735839"/>
          </a:xfrm>
        </p:spPr>
        <p:txBody>
          <a:bodyPr anchor="b"/>
          <a:lstStyle>
            <a:lvl1pPr algn="l">
              <a:defRPr sz="3384"/>
            </a:lvl1pPr>
          </a:lstStyle>
          <a:p>
            <a:r>
              <a:rPr lang="en-US" dirty="0"/>
              <a:t>Insightful presentation title in sentence case max 3 lines</a:t>
            </a:r>
          </a:p>
        </p:txBody>
      </p:sp>
      <p:sp>
        <p:nvSpPr>
          <p:cNvPr id="3" name="Subtitle 2"/>
          <p:cNvSpPr>
            <a:spLocks noGrp="1"/>
          </p:cNvSpPr>
          <p:nvPr>
            <p:ph type="subTitle" idx="1" hasCustomPrompt="1"/>
          </p:nvPr>
        </p:nvSpPr>
        <p:spPr>
          <a:xfrm>
            <a:off x="495304" y="3924308"/>
            <a:ext cx="7440388" cy="974271"/>
          </a:xfrm>
        </p:spPr>
        <p:txBody>
          <a:bodyPr/>
          <a:lstStyle>
            <a:lvl1pPr marL="0" indent="0" algn="l">
              <a:buNone/>
              <a:defRPr sz="2154">
                <a:solidFill>
                  <a:schemeClr val="tx1"/>
                </a:solidFill>
              </a:defRPr>
            </a:lvl1pPr>
            <a:lvl2pPr marL="362355" indent="0" algn="ctr">
              <a:buNone/>
              <a:defRPr sz="1538"/>
            </a:lvl2pPr>
            <a:lvl3pPr marL="724709" indent="0" algn="ctr">
              <a:buNone/>
              <a:defRPr sz="1436"/>
            </a:lvl3pPr>
            <a:lvl4pPr marL="1087066" indent="0" algn="ctr">
              <a:buNone/>
              <a:defRPr sz="1231"/>
            </a:lvl4pPr>
            <a:lvl5pPr marL="1449421" indent="0" algn="ctr">
              <a:buNone/>
              <a:defRPr sz="1231"/>
            </a:lvl5pPr>
            <a:lvl6pPr marL="1811778" indent="0" algn="ctr">
              <a:buNone/>
              <a:defRPr sz="1231"/>
            </a:lvl6pPr>
            <a:lvl7pPr marL="2174130" indent="0" algn="ctr">
              <a:buNone/>
              <a:defRPr sz="1231"/>
            </a:lvl7pPr>
            <a:lvl8pPr marL="2536486" indent="0" algn="ctr">
              <a:buNone/>
              <a:defRPr sz="1231"/>
            </a:lvl8pPr>
            <a:lvl9pPr marL="2898839" indent="0" algn="ctr">
              <a:buNone/>
              <a:defRPr sz="1231"/>
            </a:lvl9pPr>
          </a:lstStyle>
          <a:p>
            <a:r>
              <a:rPr lang="en-US" dirty="0"/>
              <a:t>Event City or Speaker Name</a:t>
            </a:r>
          </a:p>
        </p:txBody>
      </p:sp>
      <p:sp>
        <p:nvSpPr>
          <p:cNvPr id="11" name="Text Placeholder 10"/>
          <p:cNvSpPr>
            <a:spLocks noGrp="1"/>
          </p:cNvSpPr>
          <p:nvPr>
            <p:ph type="body" sz="quarter" idx="13" hasCustomPrompt="1"/>
          </p:nvPr>
        </p:nvSpPr>
        <p:spPr>
          <a:xfrm>
            <a:off x="495305" y="4990651"/>
            <a:ext cx="7440010" cy="702581"/>
          </a:xfrm>
        </p:spPr>
        <p:txBody>
          <a:bodyPr/>
          <a:lstStyle>
            <a:lvl1pPr>
              <a:defRPr>
                <a:solidFill>
                  <a:schemeClr val="tx1"/>
                </a:solidFill>
              </a:defRPr>
            </a:lvl1pPr>
          </a:lstStyle>
          <a:p>
            <a:pPr lvl="0"/>
            <a:r>
              <a:rPr lang="en-US" dirty="0"/>
              <a:t>Month DD, YYYY</a:t>
            </a:r>
          </a:p>
        </p:txBody>
      </p:sp>
      <p:sp>
        <p:nvSpPr>
          <p:cNvPr id="4" name="Date Placeholder 3">
            <a:extLst>
              <a:ext uri="{FF2B5EF4-FFF2-40B4-BE49-F238E27FC236}">
                <a16:creationId xmlns:a16="http://schemas.microsoft.com/office/drawing/2014/main" id="{10B9D10F-4F85-47EB-BB69-0ED9FC2465EB}"/>
              </a:ext>
            </a:extLst>
          </p:cNvPr>
          <p:cNvSpPr>
            <a:spLocks noGrp="1"/>
          </p:cNvSpPr>
          <p:nvPr>
            <p:ph type="dt" sz="half" idx="14"/>
          </p:nvPr>
        </p:nvSpPr>
        <p:spPr/>
        <p:txBody>
          <a:bodyPr/>
          <a:lstStyle/>
          <a:p>
            <a:endParaRPr lang="en-US" dirty="0">
              <a:solidFill>
                <a:srgbClr val="55565A">
                  <a:tint val="75000"/>
                </a:srgbClr>
              </a:solidFill>
            </a:endParaRPr>
          </a:p>
        </p:txBody>
      </p:sp>
      <p:pic>
        <p:nvPicPr>
          <p:cNvPr id="12" name="Picture 11">
            <a:extLst>
              <a:ext uri="{FF2B5EF4-FFF2-40B4-BE49-F238E27FC236}">
                <a16:creationId xmlns:a16="http://schemas.microsoft.com/office/drawing/2014/main" id="{AD32E20C-6241-49CC-8812-6F1CC557420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73599" y="5760556"/>
            <a:ext cx="2930074" cy="716444"/>
          </a:xfrm>
          <a:prstGeom prst="rect">
            <a:avLst/>
          </a:prstGeom>
        </p:spPr>
      </p:pic>
    </p:spTree>
    <p:extLst>
      <p:ext uri="{BB962C8B-B14F-4D97-AF65-F5344CB8AC3E}">
        <p14:creationId xmlns:p14="http://schemas.microsoft.com/office/powerpoint/2010/main" val="22434544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Walkin Customizable Layout">
    <p:spTree>
      <p:nvGrpSpPr>
        <p:cNvPr id="1" name=""/>
        <p:cNvGrpSpPr/>
        <p:nvPr/>
      </p:nvGrpSpPr>
      <p:grpSpPr>
        <a:xfrm>
          <a:off x="0" y="0"/>
          <a:ext cx="0" cy="0"/>
          <a:chOff x="0" y="0"/>
          <a:chExt cx="0" cy="0"/>
        </a:xfrm>
      </p:grpSpPr>
      <p:sp>
        <p:nvSpPr>
          <p:cNvPr id="8" name="Picture Placeholder 7"/>
          <p:cNvSpPr>
            <a:spLocks noGrp="1"/>
          </p:cNvSpPr>
          <p:nvPr>
            <p:ph type="pic" sz="quarter" idx="14" hasCustomPrompt="1"/>
          </p:nvPr>
        </p:nvSpPr>
        <p:spPr>
          <a:xfrm>
            <a:off x="0" y="6"/>
            <a:ext cx="12192000" cy="6858000"/>
          </a:xfrm>
          <a:solidFill>
            <a:schemeClr val="accent4"/>
          </a:solidFill>
        </p:spPr>
        <p:txBody>
          <a:bodyPr/>
          <a:lstStyle>
            <a:lvl1pPr>
              <a:defRPr/>
            </a:lvl1pPr>
          </a:lstStyle>
          <a:p>
            <a:r>
              <a:rPr lang="en-US" dirty="0"/>
              <a:t>Click picture icon in middle of slide to add full bleed picture</a:t>
            </a:r>
          </a:p>
        </p:txBody>
      </p:sp>
      <p:sp>
        <p:nvSpPr>
          <p:cNvPr id="14" name="Text Placeholder 3"/>
          <p:cNvSpPr>
            <a:spLocks noGrp="1"/>
          </p:cNvSpPr>
          <p:nvPr>
            <p:ph type="body" sz="quarter" idx="16" hasCustomPrompt="1"/>
          </p:nvPr>
        </p:nvSpPr>
        <p:spPr>
          <a:xfrm>
            <a:off x="0" y="-5888"/>
            <a:ext cx="12192000" cy="6858000"/>
          </a:xfrm>
          <a:gradFill flip="none" rotWithShape="1">
            <a:gsLst>
              <a:gs pos="0">
                <a:srgbClr val="FFFFFF"/>
              </a:gs>
              <a:gs pos="71000">
                <a:srgbClr val="FFFFFF">
                  <a:alpha val="75000"/>
                </a:srgbClr>
              </a:gs>
              <a:gs pos="100000">
                <a:srgbClr val="FFFFFF">
                  <a:alpha val="0"/>
                </a:srgbClr>
              </a:gs>
            </a:gsLst>
            <a:lin ang="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112" rIns="0" bIns="47112" numCol="1" rtlCol="0" anchor="ctr" anchorCtr="0" compatLnSpc="1">
            <a:prstTxWarp prst="textNoShape">
              <a:avLst/>
            </a:prstTxWarp>
          </a:bodyPr>
          <a:lstStyle>
            <a:lvl1pPr>
              <a:defRPr lang="en-US" sz="1538" dirty="0">
                <a:solidFill>
                  <a:schemeClr val="bg1"/>
                </a:solidFill>
              </a:defRPr>
            </a:lvl1pPr>
          </a:lstStyle>
          <a:p>
            <a:pPr lvl="0" algn="ctr" defTabSz="724546" fontAlgn="base">
              <a:spcBef>
                <a:spcPct val="0"/>
              </a:spcBef>
              <a:spcAft>
                <a:spcPct val="0"/>
              </a:spcAft>
            </a:pPr>
            <a:r>
              <a:rPr lang="en-US" dirty="0"/>
              <a:t> </a:t>
            </a:r>
          </a:p>
        </p:txBody>
      </p:sp>
      <p:sp>
        <p:nvSpPr>
          <p:cNvPr id="2" name="Title 1"/>
          <p:cNvSpPr>
            <a:spLocks noGrp="1"/>
          </p:cNvSpPr>
          <p:nvPr>
            <p:ph type="ctrTitle" hasCustomPrompt="1"/>
          </p:nvPr>
        </p:nvSpPr>
        <p:spPr>
          <a:xfrm>
            <a:off x="495304" y="1104916"/>
            <a:ext cx="7440388" cy="2735839"/>
          </a:xfrm>
        </p:spPr>
        <p:txBody>
          <a:bodyPr anchor="b"/>
          <a:lstStyle>
            <a:lvl1pPr algn="l">
              <a:defRPr sz="3384"/>
            </a:lvl1pPr>
          </a:lstStyle>
          <a:p>
            <a:r>
              <a:rPr lang="en-US" dirty="0"/>
              <a:t>Insightful presentation title in sentence case max 3 lines | Image instructions at right</a:t>
            </a:r>
          </a:p>
        </p:txBody>
      </p:sp>
      <p:sp>
        <p:nvSpPr>
          <p:cNvPr id="3" name="Subtitle 2"/>
          <p:cNvSpPr>
            <a:spLocks noGrp="1"/>
          </p:cNvSpPr>
          <p:nvPr>
            <p:ph type="subTitle" idx="1" hasCustomPrompt="1"/>
          </p:nvPr>
        </p:nvSpPr>
        <p:spPr>
          <a:xfrm>
            <a:off x="495304" y="3924308"/>
            <a:ext cx="7440388" cy="974271"/>
          </a:xfrm>
        </p:spPr>
        <p:txBody>
          <a:bodyPr/>
          <a:lstStyle>
            <a:lvl1pPr marL="0" indent="0" algn="l">
              <a:buNone/>
              <a:defRPr sz="2154">
                <a:solidFill>
                  <a:schemeClr val="tx1"/>
                </a:solidFill>
              </a:defRPr>
            </a:lvl1pPr>
            <a:lvl2pPr marL="362355" indent="0" algn="ctr">
              <a:buNone/>
              <a:defRPr sz="1538"/>
            </a:lvl2pPr>
            <a:lvl3pPr marL="724709" indent="0" algn="ctr">
              <a:buNone/>
              <a:defRPr sz="1436"/>
            </a:lvl3pPr>
            <a:lvl4pPr marL="1087066" indent="0" algn="ctr">
              <a:buNone/>
              <a:defRPr sz="1231"/>
            </a:lvl4pPr>
            <a:lvl5pPr marL="1449421" indent="0" algn="ctr">
              <a:buNone/>
              <a:defRPr sz="1231"/>
            </a:lvl5pPr>
            <a:lvl6pPr marL="1811778" indent="0" algn="ctr">
              <a:buNone/>
              <a:defRPr sz="1231"/>
            </a:lvl6pPr>
            <a:lvl7pPr marL="2174130" indent="0" algn="ctr">
              <a:buNone/>
              <a:defRPr sz="1231"/>
            </a:lvl7pPr>
            <a:lvl8pPr marL="2536486" indent="0" algn="ctr">
              <a:buNone/>
              <a:defRPr sz="1231"/>
            </a:lvl8pPr>
            <a:lvl9pPr marL="2898839" indent="0" algn="ctr">
              <a:buNone/>
              <a:defRPr sz="1231"/>
            </a:lvl9pPr>
          </a:lstStyle>
          <a:p>
            <a:r>
              <a:rPr lang="en-US" dirty="0"/>
              <a:t>Event City or Speaker Name</a:t>
            </a:r>
          </a:p>
        </p:txBody>
      </p:sp>
      <p:sp>
        <p:nvSpPr>
          <p:cNvPr id="11" name="Text Placeholder 10"/>
          <p:cNvSpPr>
            <a:spLocks noGrp="1"/>
          </p:cNvSpPr>
          <p:nvPr>
            <p:ph type="body" sz="quarter" idx="13" hasCustomPrompt="1"/>
          </p:nvPr>
        </p:nvSpPr>
        <p:spPr>
          <a:xfrm>
            <a:off x="495305" y="4990651"/>
            <a:ext cx="7440010" cy="702581"/>
          </a:xfrm>
        </p:spPr>
        <p:txBody>
          <a:bodyPr/>
          <a:lstStyle>
            <a:lvl1pPr>
              <a:defRPr>
                <a:solidFill>
                  <a:schemeClr val="tx1"/>
                </a:solidFill>
              </a:defRPr>
            </a:lvl1pPr>
          </a:lstStyle>
          <a:p>
            <a:pPr lvl="0"/>
            <a:r>
              <a:rPr lang="en-US" dirty="0"/>
              <a:t>Month DD, YYYY</a:t>
            </a:r>
          </a:p>
        </p:txBody>
      </p:sp>
      <p:sp>
        <p:nvSpPr>
          <p:cNvPr id="17" name="Text Placeholder 18">
            <a:extLst>
              <a:ext uri="{FF2B5EF4-FFF2-40B4-BE49-F238E27FC236}">
                <a16:creationId xmlns:a16="http://schemas.microsoft.com/office/drawing/2014/main" id="{8AB7FC00-CAEB-4AC6-9A32-953D75FDB1CB}"/>
              </a:ext>
            </a:extLst>
          </p:cNvPr>
          <p:cNvSpPr>
            <a:spLocks noGrp="1"/>
          </p:cNvSpPr>
          <p:nvPr>
            <p:ph type="body" sz="quarter" idx="17" hasCustomPrompt="1"/>
          </p:nvPr>
        </p:nvSpPr>
        <p:spPr>
          <a:xfrm>
            <a:off x="473599" y="5760556"/>
            <a:ext cx="2930074" cy="716444"/>
          </a:xfrm>
          <a:blipFill>
            <a:blip r:embed="rId2" cstate="email">
              <a:extLst>
                <a:ext uri="{28A0092B-C50C-407E-A947-70E740481C1C}">
                  <a14:useLocalDpi xmlns:a14="http://schemas.microsoft.com/office/drawing/2010/main"/>
                </a:ext>
              </a:extLst>
            </a:blip>
            <a:stretch>
              <a:fillRect/>
            </a:stretch>
          </a:blipFill>
        </p:spPr>
        <p:txBody>
          <a:bodyPr/>
          <a:lstStyle/>
          <a:p>
            <a:pPr lvl="0"/>
            <a:r>
              <a:rPr lang="en-US" dirty="0"/>
              <a:t> </a:t>
            </a:r>
          </a:p>
        </p:txBody>
      </p:sp>
      <p:sp>
        <p:nvSpPr>
          <p:cNvPr id="4" name="Date Placeholder 3">
            <a:extLst>
              <a:ext uri="{FF2B5EF4-FFF2-40B4-BE49-F238E27FC236}">
                <a16:creationId xmlns:a16="http://schemas.microsoft.com/office/drawing/2014/main" id="{EA33E926-4D19-4F32-8112-EB03CC209DF3}"/>
              </a:ext>
            </a:extLst>
          </p:cNvPr>
          <p:cNvSpPr>
            <a:spLocks noGrp="1"/>
          </p:cNvSpPr>
          <p:nvPr>
            <p:ph type="dt" sz="half" idx="18"/>
          </p:nvPr>
        </p:nvSpPr>
        <p:spPr/>
        <p:txBody>
          <a:bodyPr/>
          <a:lstStyle/>
          <a:p>
            <a:endParaRPr lang="en-US" dirty="0">
              <a:solidFill>
                <a:srgbClr val="55565A">
                  <a:tint val="75000"/>
                </a:srgbClr>
              </a:solidFill>
            </a:endParaRPr>
          </a:p>
        </p:txBody>
      </p:sp>
      <p:sp>
        <p:nvSpPr>
          <p:cNvPr id="18" name="Rectangle 17">
            <a:extLst>
              <a:ext uri="{FF2B5EF4-FFF2-40B4-BE49-F238E27FC236}">
                <a16:creationId xmlns:a16="http://schemas.microsoft.com/office/drawing/2014/main" id="{953CF5D8-A7D2-44FE-998F-D0C95902ED42}"/>
              </a:ext>
            </a:extLst>
          </p:cNvPr>
          <p:cNvSpPr/>
          <p:nvPr userDrawn="1"/>
        </p:nvSpPr>
        <p:spPr bwMode="gray">
          <a:xfrm>
            <a:off x="12217379" y="6"/>
            <a:ext cx="2912534" cy="68580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96632" tIns="48316" rIns="96632" bIns="48316" rtlCol="0" anchor="t"/>
          <a:lstStyle/>
          <a:p>
            <a:r>
              <a:rPr lang="en-US" sz="1436" dirty="0">
                <a:solidFill>
                  <a:srgbClr val="FFFFFF"/>
                </a:solidFill>
              </a:rPr>
              <a:t>4 STEPS to customizing this title slide</a:t>
            </a:r>
          </a:p>
          <a:p>
            <a:pPr marL="362355" indent="-362355">
              <a:buFont typeface="+mj-lt"/>
              <a:buAutoNum type="arabicPeriod"/>
            </a:pPr>
            <a:r>
              <a:rPr lang="en-US" sz="1436" dirty="0">
                <a:solidFill>
                  <a:srgbClr val="FFFFFF"/>
                </a:solidFill>
              </a:rPr>
              <a:t>Right click on presentation title placeholder &gt; Send to Back</a:t>
            </a:r>
          </a:p>
          <a:p>
            <a:pPr marL="362355" indent="-362355">
              <a:buFont typeface="+mj-lt"/>
              <a:buAutoNum type="arabicPeriod"/>
            </a:pPr>
            <a:r>
              <a:rPr lang="en-US" sz="1436" dirty="0">
                <a:solidFill>
                  <a:srgbClr val="FFFFFF"/>
                </a:solidFill>
              </a:rPr>
              <a:t>Select white gradient overlay &gt; Send to Back</a:t>
            </a:r>
          </a:p>
          <a:p>
            <a:pPr marL="362355" indent="-362355">
              <a:buFont typeface="+mj-lt"/>
              <a:buAutoNum type="arabicPeriod"/>
            </a:pPr>
            <a:r>
              <a:rPr lang="en-US" sz="1436" dirty="0">
                <a:solidFill>
                  <a:srgbClr val="FFFFFF"/>
                </a:solidFill>
              </a:rPr>
              <a:t>Click on Picture icon in center of picture placeholder &gt; Navigate to image &gt; Insert</a:t>
            </a:r>
          </a:p>
          <a:p>
            <a:pPr marL="362355" indent="-362355">
              <a:buFont typeface="+mj-lt"/>
              <a:buAutoNum type="arabicPeriod"/>
            </a:pPr>
            <a:r>
              <a:rPr lang="en-US" sz="1436" dirty="0">
                <a:solidFill>
                  <a:srgbClr val="FFFFFF"/>
                </a:solidFill>
              </a:rPr>
              <a:t>Right click on Slide Thumbnail &gt; Hit Reset</a:t>
            </a:r>
            <a:br>
              <a:rPr lang="en-US" sz="1436" dirty="0">
                <a:solidFill>
                  <a:srgbClr val="FFFFFF"/>
                </a:solidFill>
              </a:rPr>
            </a:br>
            <a:br>
              <a:rPr lang="en-US" sz="1436" dirty="0">
                <a:solidFill>
                  <a:srgbClr val="FFFFFF"/>
                </a:solidFill>
              </a:rPr>
            </a:br>
            <a:r>
              <a:rPr lang="en-US" sz="1436" dirty="0">
                <a:solidFill>
                  <a:srgbClr val="FFFFFF"/>
                </a:solidFill>
              </a:rPr>
              <a:t>NOTE: If you accidentally move any of the placeholders on this slide, hitting Reset will put everything back in place – event the logo. So, a best practice would be to hit Reset after you’ve completed your work to make sure placeholders are in their place. </a:t>
            </a:r>
          </a:p>
        </p:txBody>
      </p:sp>
      <p:sp>
        <p:nvSpPr>
          <p:cNvPr id="19" name="Rectangle 18">
            <a:extLst>
              <a:ext uri="{FF2B5EF4-FFF2-40B4-BE49-F238E27FC236}">
                <a16:creationId xmlns:a16="http://schemas.microsoft.com/office/drawing/2014/main" id="{8B882037-743A-43E9-AF64-DF4B49C731C9}"/>
              </a:ext>
            </a:extLst>
          </p:cNvPr>
          <p:cNvSpPr/>
          <p:nvPr userDrawn="1"/>
        </p:nvSpPr>
        <p:spPr bwMode="gray">
          <a:xfrm>
            <a:off x="15129914" y="6"/>
            <a:ext cx="2912534" cy="68580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96632" tIns="48316" rIns="96632" bIns="48316" rtlCol="0" anchor="t"/>
          <a:lstStyle/>
          <a:p>
            <a:r>
              <a:rPr lang="en-US" sz="1436" dirty="0">
                <a:solidFill>
                  <a:srgbClr val="FFFFFF"/>
                </a:solidFill>
              </a:rPr>
              <a:t>For Image / Photography options. navigate to https://hub.uhg.com/sites/hub/Optum/Resources/Brand/Documents/Photo%20Library%20Overview_June2017.docx</a:t>
            </a:r>
          </a:p>
        </p:txBody>
      </p:sp>
    </p:spTree>
    <p:extLst>
      <p:ext uri="{BB962C8B-B14F-4D97-AF65-F5344CB8AC3E}">
        <p14:creationId xmlns:p14="http://schemas.microsoft.com/office/powerpoint/2010/main" val="41305960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Type insightful headline in sentence case | 1 line</a:t>
            </a:r>
          </a:p>
        </p:txBody>
      </p:sp>
      <p:sp>
        <p:nvSpPr>
          <p:cNvPr id="3" name="Content Placeholder 2"/>
          <p:cNvSpPr>
            <a:spLocks noGrp="1"/>
          </p:cNvSpPr>
          <p:nvPr>
            <p:ph idx="1" hasCustomPrompt="1"/>
          </p:nvPr>
        </p:nvSpPr>
        <p:spPr/>
        <p:txBody>
          <a:bodyPr/>
          <a:lstStyle>
            <a:lvl1pPr>
              <a:defRPr/>
            </a:lvl1pPr>
          </a:lstStyle>
          <a:p>
            <a:pPr lvl="0"/>
            <a:r>
              <a:rPr lang="en-US" dirty="0"/>
              <a:t>Click to type text. To change text formatting (approved color, size, bullets),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dirty="0">
              <a:solidFill>
                <a:srgbClr val="55565A">
                  <a:tint val="75000"/>
                </a:srgbClr>
              </a:solidFill>
            </a:endParaRPr>
          </a:p>
        </p:txBody>
      </p:sp>
      <p:sp>
        <p:nvSpPr>
          <p:cNvPr id="5" name="Footer Placeholder 4"/>
          <p:cNvSpPr>
            <a:spLocks noGrp="1"/>
          </p:cNvSpPr>
          <p:nvPr>
            <p:ph type="ftr" sz="quarter" idx="11"/>
          </p:nvPr>
        </p:nvSpPr>
        <p:spPr>
          <a:xfrm>
            <a:off x="4133855" y="6486996"/>
            <a:ext cx="7086601" cy="365124"/>
          </a:xfrm>
          <a:prstGeom prst="rect">
            <a:avLst/>
          </a:prstGeom>
        </p:spPr>
        <p:txBody>
          <a:bodyPr lIns="91424" tIns="45712" rIns="91424" bIns="45712"/>
          <a:lstStyle/>
          <a:p>
            <a:endParaRPr lang="en-US" dirty="0">
              <a:solidFill>
                <a:srgbClr val="55565A">
                  <a:tint val="75000"/>
                </a:srgbClr>
              </a:solidFill>
            </a:endParaRPr>
          </a:p>
        </p:txBody>
      </p:sp>
      <p:sp>
        <p:nvSpPr>
          <p:cNvPr id="6" name="Slide Number Placeholder 5"/>
          <p:cNvSpPr>
            <a:spLocks noGrp="1"/>
          </p:cNvSpPr>
          <p:nvPr>
            <p:ph type="sldNum" sz="quarter" idx="12"/>
          </p:nvPr>
        </p:nvSpPr>
        <p:spPr>
          <a:xfrm>
            <a:off x="11264906" y="6486996"/>
            <a:ext cx="542474" cy="365124"/>
          </a:xfrm>
          <a:prstGeom prst="rect">
            <a:avLst/>
          </a:prstGeom>
        </p:spPr>
        <p:txBody>
          <a:bodyPr lIns="91424" tIns="45712" rIns="91424" bIns="45712"/>
          <a:lstStyle/>
          <a:p>
            <a:fld id="{3310D8EA-3107-4873-B9AB-DD7D3E79053A}" type="slidenum">
              <a:rPr lang="en-US" smtClean="0">
                <a:solidFill>
                  <a:srgbClr val="55565A">
                    <a:tint val="75000"/>
                  </a:srgbClr>
                </a:solidFill>
              </a:rPr>
              <a:pPr/>
              <a:t>‹#›</a:t>
            </a:fld>
            <a:endParaRPr lang="en-US" dirty="0">
              <a:solidFill>
                <a:srgbClr val="55565A">
                  <a:tint val="75000"/>
                </a:srgbClr>
              </a:solidFill>
            </a:endParaRPr>
          </a:p>
        </p:txBody>
      </p:sp>
      <p:sp>
        <p:nvSpPr>
          <p:cNvPr id="8" name="Text Placeholder 7"/>
          <p:cNvSpPr>
            <a:spLocks noGrp="1"/>
          </p:cNvSpPr>
          <p:nvPr>
            <p:ph type="body" sz="quarter" idx="13" hasCustomPrompt="1"/>
          </p:nvPr>
        </p:nvSpPr>
        <p:spPr>
          <a:xfrm>
            <a:off x="495305" y="1118286"/>
            <a:ext cx="11315701" cy="492125"/>
          </a:xfrm>
        </p:spPr>
        <p:txBody>
          <a:bodyPr/>
          <a:lstStyle>
            <a:lvl1pPr>
              <a:defRPr sz="1949">
                <a:solidFill>
                  <a:schemeClr val="accent4"/>
                </a:solidFill>
              </a:defRPr>
            </a:lvl1pPr>
          </a:lstStyle>
          <a:p>
            <a:pPr lvl="0"/>
            <a:r>
              <a:rPr lang="en-US" dirty="0"/>
              <a:t>Use this space for one line subhead if needed</a:t>
            </a:r>
          </a:p>
        </p:txBody>
      </p:sp>
    </p:spTree>
    <p:extLst>
      <p:ext uri="{BB962C8B-B14F-4D97-AF65-F5344CB8AC3E}">
        <p14:creationId xmlns:p14="http://schemas.microsoft.com/office/powerpoint/2010/main" val="34060328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wo Content, 1 subhea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Type insightful headline in sentence case | 1 line</a:t>
            </a:r>
          </a:p>
        </p:txBody>
      </p:sp>
      <p:sp>
        <p:nvSpPr>
          <p:cNvPr id="3" name="Content Placeholder 2"/>
          <p:cNvSpPr>
            <a:spLocks noGrp="1"/>
          </p:cNvSpPr>
          <p:nvPr>
            <p:ph sz="half" idx="1" hasCustomPrompt="1"/>
          </p:nvPr>
        </p:nvSpPr>
        <p:spPr>
          <a:xfrm>
            <a:off x="495305" y="1825638"/>
            <a:ext cx="5524501" cy="4079875"/>
          </a:xfrm>
        </p:spPr>
        <p:txBody>
          <a:bodyPr/>
          <a:lstStyle>
            <a:lvl1pPr>
              <a:defRPr/>
            </a:lvl1pPr>
          </a:lstStyle>
          <a:p>
            <a:pPr lvl="0"/>
            <a:r>
              <a:rPr lang="en-US" dirty="0"/>
              <a:t>Click to type text. To change text formatting (approved color, size, bullets),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172203" y="1825638"/>
            <a:ext cx="5660572" cy="4079875"/>
          </a:xfrm>
        </p:spPr>
        <p:txBody>
          <a:bodyPr/>
          <a:lstStyle>
            <a:lvl1pPr>
              <a:defRPr/>
            </a:lvl1pPr>
          </a:lstStyle>
          <a:p>
            <a:pPr lvl="0"/>
            <a:r>
              <a:rPr lang="en-US" dirty="0"/>
              <a:t>Click to type text. To change text formatting (approved color, size, bullets),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endParaRPr lang="en-US" dirty="0">
              <a:solidFill>
                <a:srgbClr val="55565A">
                  <a:tint val="75000"/>
                </a:srgbClr>
              </a:solidFill>
            </a:endParaRPr>
          </a:p>
        </p:txBody>
      </p:sp>
      <p:sp>
        <p:nvSpPr>
          <p:cNvPr id="6" name="Footer Placeholder 5"/>
          <p:cNvSpPr>
            <a:spLocks noGrp="1"/>
          </p:cNvSpPr>
          <p:nvPr>
            <p:ph type="ftr" sz="quarter" idx="11"/>
          </p:nvPr>
        </p:nvSpPr>
        <p:spPr>
          <a:xfrm>
            <a:off x="4133855" y="6486996"/>
            <a:ext cx="7086601" cy="365124"/>
          </a:xfrm>
          <a:prstGeom prst="rect">
            <a:avLst/>
          </a:prstGeom>
        </p:spPr>
        <p:txBody>
          <a:bodyPr lIns="91424" tIns="45712" rIns="91424" bIns="45712"/>
          <a:lstStyle/>
          <a:p>
            <a:endParaRPr lang="en-US" dirty="0">
              <a:solidFill>
                <a:srgbClr val="55565A">
                  <a:tint val="75000"/>
                </a:srgbClr>
              </a:solidFill>
            </a:endParaRPr>
          </a:p>
        </p:txBody>
      </p:sp>
      <p:sp>
        <p:nvSpPr>
          <p:cNvPr id="9" name="Text Placeholder 7">
            <a:extLst>
              <a:ext uri="{FF2B5EF4-FFF2-40B4-BE49-F238E27FC236}">
                <a16:creationId xmlns:a16="http://schemas.microsoft.com/office/drawing/2014/main" id="{09F3EB9D-9B44-418C-9B2E-D32A67A979CA}"/>
              </a:ext>
            </a:extLst>
          </p:cNvPr>
          <p:cNvSpPr>
            <a:spLocks noGrp="1"/>
          </p:cNvSpPr>
          <p:nvPr>
            <p:ph type="body" sz="quarter" idx="13" hasCustomPrompt="1"/>
          </p:nvPr>
        </p:nvSpPr>
        <p:spPr>
          <a:xfrm>
            <a:off x="495305" y="1118286"/>
            <a:ext cx="11315701" cy="492125"/>
          </a:xfrm>
        </p:spPr>
        <p:txBody>
          <a:bodyPr/>
          <a:lstStyle>
            <a:lvl1pPr>
              <a:defRPr sz="1949">
                <a:solidFill>
                  <a:schemeClr val="accent4"/>
                </a:solidFill>
              </a:defRPr>
            </a:lvl1pPr>
          </a:lstStyle>
          <a:p>
            <a:pPr lvl="0"/>
            <a:r>
              <a:rPr lang="en-US" dirty="0"/>
              <a:t>Use this space for one line subhead if needed</a:t>
            </a:r>
          </a:p>
        </p:txBody>
      </p:sp>
    </p:spTree>
    <p:extLst>
      <p:ext uri="{BB962C8B-B14F-4D97-AF65-F5344CB8AC3E}">
        <p14:creationId xmlns:p14="http://schemas.microsoft.com/office/powerpoint/2010/main" val="23264454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Content, 2 subhead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Type insightful headline in sentence case | 1 line</a:t>
            </a:r>
          </a:p>
        </p:txBody>
      </p:sp>
      <p:sp>
        <p:nvSpPr>
          <p:cNvPr id="3" name="Content Placeholder 2"/>
          <p:cNvSpPr>
            <a:spLocks noGrp="1"/>
          </p:cNvSpPr>
          <p:nvPr>
            <p:ph sz="half" idx="1" hasCustomPrompt="1"/>
          </p:nvPr>
        </p:nvSpPr>
        <p:spPr>
          <a:xfrm>
            <a:off x="495305" y="1825638"/>
            <a:ext cx="5524501" cy="4079875"/>
          </a:xfrm>
        </p:spPr>
        <p:txBody>
          <a:bodyPr/>
          <a:lstStyle>
            <a:lvl1pPr>
              <a:defRPr/>
            </a:lvl1pPr>
          </a:lstStyle>
          <a:p>
            <a:pPr lvl="0"/>
            <a:r>
              <a:rPr lang="en-US" dirty="0"/>
              <a:t>Click to type text. To change text formatting (approved color, size, bullets),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172203" y="1825638"/>
            <a:ext cx="5660572" cy="4079875"/>
          </a:xfrm>
        </p:spPr>
        <p:txBody>
          <a:bodyPr/>
          <a:lstStyle>
            <a:lvl1pPr>
              <a:defRPr/>
            </a:lvl1pPr>
          </a:lstStyle>
          <a:p>
            <a:pPr lvl="0"/>
            <a:r>
              <a:rPr lang="en-US" dirty="0"/>
              <a:t>Click to type text. To change text formatting (approved color, size, bullets),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endParaRPr lang="en-US" dirty="0">
              <a:solidFill>
                <a:srgbClr val="55565A">
                  <a:tint val="75000"/>
                </a:srgbClr>
              </a:solidFill>
            </a:endParaRPr>
          </a:p>
        </p:txBody>
      </p:sp>
      <p:sp>
        <p:nvSpPr>
          <p:cNvPr id="6" name="Footer Placeholder 5"/>
          <p:cNvSpPr>
            <a:spLocks noGrp="1"/>
          </p:cNvSpPr>
          <p:nvPr>
            <p:ph type="ftr" sz="quarter" idx="11"/>
          </p:nvPr>
        </p:nvSpPr>
        <p:spPr>
          <a:xfrm>
            <a:off x="4133855" y="6486996"/>
            <a:ext cx="7086601" cy="365124"/>
          </a:xfrm>
          <a:prstGeom prst="rect">
            <a:avLst/>
          </a:prstGeom>
        </p:spPr>
        <p:txBody>
          <a:bodyPr lIns="91424" tIns="45712" rIns="91424" bIns="45712"/>
          <a:lstStyle/>
          <a:p>
            <a:endParaRPr lang="en-US" dirty="0">
              <a:solidFill>
                <a:srgbClr val="55565A">
                  <a:tint val="75000"/>
                </a:srgbClr>
              </a:solidFill>
            </a:endParaRPr>
          </a:p>
        </p:txBody>
      </p:sp>
      <p:sp>
        <p:nvSpPr>
          <p:cNvPr id="9" name="Text Placeholder 2"/>
          <p:cNvSpPr>
            <a:spLocks noGrp="1"/>
          </p:cNvSpPr>
          <p:nvPr>
            <p:ph type="body" idx="13" hasCustomPrompt="1"/>
          </p:nvPr>
        </p:nvSpPr>
        <p:spPr>
          <a:xfrm>
            <a:off x="495314" y="1118286"/>
            <a:ext cx="5502276" cy="492125"/>
          </a:xfrm>
        </p:spPr>
        <p:txBody>
          <a:bodyPr anchor="t"/>
          <a:lstStyle>
            <a:lvl1pPr marL="0" indent="0">
              <a:buNone/>
              <a:defRPr sz="1949" b="0">
                <a:solidFill>
                  <a:schemeClr val="accent4"/>
                </a:solidFill>
              </a:defRPr>
            </a:lvl1pPr>
            <a:lvl2pPr marL="362355" indent="0">
              <a:buNone/>
              <a:defRPr sz="1538" b="1"/>
            </a:lvl2pPr>
            <a:lvl3pPr marL="724709" indent="0">
              <a:buNone/>
              <a:defRPr sz="1436" b="1"/>
            </a:lvl3pPr>
            <a:lvl4pPr marL="1087066" indent="0">
              <a:buNone/>
              <a:defRPr sz="1231" b="1"/>
            </a:lvl4pPr>
            <a:lvl5pPr marL="1449421" indent="0">
              <a:buNone/>
              <a:defRPr sz="1231" b="1"/>
            </a:lvl5pPr>
            <a:lvl6pPr marL="1811778" indent="0">
              <a:buNone/>
              <a:defRPr sz="1231" b="1"/>
            </a:lvl6pPr>
            <a:lvl7pPr marL="2174130" indent="0">
              <a:buNone/>
              <a:defRPr sz="1231" b="1"/>
            </a:lvl7pPr>
            <a:lvl8pPr marL="2536486" indent="0">
              <a:buNone/>
              <a:defRPr sz="1231" b="1"/>
            </a:lvl8pPr>
            <a:lvl9pPr marL="2898839" indent="0">
              <a:buNone/>
              <a:defRPr sz="1231" b="1"/>
            </a:lvl9pPr>
          </a:lstStyle>
          <a:p>
            <a:pPr lvl="0"/>
            <a:r>
              <a:rPr lang="en-US" dirty="0"/>
              <a:t>Short subhead</a:t>
            </a:r>
          </a:p>
        </p:txBody>
      </p:sp>
      <p:sp>
        <p:nvSpPr>
          <p:cNvPr id="10" name="Text Placeholder 4"/>
          <p:cNvSpPr>
            <a:spLocks noGrp="1"/>
          </p:cNvSpPr>
          <p:nvPr>
            <p:ph type="body" sz="quarter" idx="3" hasCustomPrompt="1"/>
          </p:nvPr>
        </p:nvSpPr>
        <p:spPr>
          <a:xfrm>
            <a:off x="6172201" y="1118286"/>
            <a:ext cx="5638800" cy="492125"/>
          </a:xfrm>
        </p:spPr>
        <p:txBody>
          <a:bodyPr anchor="t"/>
          <a:lstStyle>
            <a:lvl1pPr marL="0" indent="0">
              <a:buNone/>
              <a:defRPr sz="1949" b="0">
                <a:solidFill>
                  <a:schemeClr val="accent4"/>
                </a:solidFill>
              </a:defRPr>
            </a:lvl1pPr>
            <a:lvl2pPr marL="362355" indent="0">
              <a:buNone/>
              <a:defRPr sz="1538" b="1"/>
            </a:lvl2pPr>
            <a:lvl3pPr marL="724709" indent="0">
              <a:buNone/>
              <a:defRPr sz="1436" b="1"/>
            </a:lvl3pPr>
            <a:lvl4pPr marL="1087066" indent="0">
              <a:buNone/>
              <a:defRPr sz="1231" b="1"/>
            </a:lvl4pPr>
            <a:lvl5pPr marL="1449421" indent="0">
              <a:buNone/>
              <a:defRPr sz="1231" b="1"/>
            </a:lvl5pPr>
            <a:lvl6pPr marL="1811778" indent="0">
              <a:buNone/>
              <a:defRPr sz="1231" b="1"/>
            </a:lvl6pPr>
            <a:lvl7pPr marL="2174130" indent="0">
              <a:buNone/>
              <a:defRPr sz="1231" b="1"/>
            </a:lvl7pPr>
            <a:lvl8pPr marL="2536486" indent="0">
              <a:buNone/>
              <a:defRPr sz="1231" b="1"/>
            </a:lvl8pPr>
            <a:lvl9pPr marL="2898839" indent="0">
              <a:buNone/>
              <a:defRPr sz="1231" b="1"/>
            </a:lvl9pPr>
          </a:lstStyle>
          <a:p>
            <a:pPr lvl="0"/>
            <a:r>
              <a:rPr lang="en-US" dirty="0"/>
              <a:t>Short subhead</a:t>
            </a:r>
          </a:p>
        </p:txBody>
      </p:sp>
    </p:spTree>
    <p:extLst>
      <p:ext uri="{BB962C8B-B14F-4D97-AF65-F5344CB8AC3E}">
        <p14:creationId xmlns:p14="http://schemas.microsoft.com/office/powerpoint/2010/main" val="3756834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9114367" y="6543675"/>
            <a:ext cx="406400" cy="152400"/>
          </a:xfrm>
          <a:prstGeom prst="rect">
            <a:avLst/>
          </a:prstGeom>
        </p:spPr>
        <p:txBody>
          <a:bodyPr lIns="91424" tIns="45712" rIns="91424" bIns="45712"/>
          <a:lstStyle>
            <a:lvl1pPr eaLnBrk="1" hangingPunct="1">
              <a:defRPr>
                <a:latin typeface="Arial" pitchFamily="34" charset="0"/>
              </a:defRPr>
            </a:lvl1pPr>
          </a:lstStyle>
          <a:p>
            <a:fld id="{DA51ABFB-BB0E-4524-953D-7673489020F8}" type="slidenum">
              <a:rPr lang="en-US" smtClean="0"/>
              <a:t>‹#›</a:t>
            </a:fld>
            <a:endParaRPr lang="en-US"/>
          </a:p>
        </p:txBody>
      </p:sp>
    </p:spTree>
    <p:extLst>
      <p:ext uri="{BB962C8B-B14F-4D97-AF65-F5344CB8AC3E}">
        <p14:creationId xmlns:p14="http://schemas.microsoft.com/office/powerpoint/2010/main" val="3358212163"/>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Type insightful headline in sentence case | 1 line</a:t>
            </a:r>
          </a:p>
        </p:txBody>
      </p:sp>
      <p:sp>
        <p:nvSpPr>
          <p:cNvPr id="3" name="Date Placeholder 2"/>
          <p:cNvSpPr>
            <a:spLocks noGrp="1"/>
          </p:cNvSpPr>
          <p:nvPr>
            <p:ph type="dt" sz="half" idx="10"/>
          </p:nvPr>
        </p:nvSpPr>
        <p:spPr/>
        <p:txBody>
          <a:bodyPr/>
          <a:lstStyle/>
          <a:p>
            <a:endParaRPr lang="en-US" dirty="0">
              <a:solidFill>
                <a:srgbClr val="55565A">
                  <a:tint val="75000"/>
                </a:srgbClr>
              </a:solidFill>
            </a:endParaRPr>
          </a:p>
        </p:txBody>
      </p:sp>
      <p:sp>
        <p:nvSpPr>
          <p:cNvPr id="6" name="Footer Placeholder 3">
            <a:extLst>
              <a:ext uri="{FF2B5EF4-FFF2-40B4-BE49-F238E27FC236}">
                <a16:creationId xmlns:a16="http://schemas.microsoft.com/office/drawing/2014/main" id="{070606B5-5043-498C-87F8-8BBBE2437AD8}"/>
              </a:ext>
            </a:extLst>
          </p:cNvPr>
          <p:cNvSpPr>
            <a:spLocks noGrp="1"/>
          </p:cNvSpPr>
          <p:nvPr>
            <p:ph type="ftr" sz="quarter" idx="11"/>
          </p:nvPr>
        </p:nvSpPr>
        <p:spPr>
          <a:xfrm>
            <a:off x="4133855" y="6486996"/>
            <a:ext cx="7086601" cy="365124"/>
          </a:xfrm>
          <a:prstGeom prst="rect">
            <a:avLst/>
          </a:prstGeom>
        </p:spPr>
        <p:txBody>
          <a:bodyPr lIns="91424" tIns="45712" rIns="91424" bIns="45712"/>
          <a:lstStyle/>
          <a:p>
            <a:endParaRPr lang="en-US" dirty="0">
              <a:solidFill>
                <a:srgbClr val="55565A">
                  <a:tint val="75000"/>
                </a:srgbClr>
              </a:solidFill>
            </a:endParaRPr>
          </a:p>
        </p:txBody>
      </p:sp>
    </p:spTree>
    <p:extLst>
      <p:ext uri="{BB962C8B-B14F-4D97-AF65-F5344CB8AC3E}">
        <p14:creationId xmlns:p14="http://schemas.microsoft.com/office/powerpoint/2010/main" val="6348834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Subhea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Type insightful headline in sentence case | 1 line</a:t>
            </a:r>
          </a:p>
        </p:txBody>
      </p:sp>
      <p:sp>
        <p:nvSpPr>
          <p:cNvPr id="3" name="Date Placeholder 2"/>
          <p:cNvSpPr>
            <a:spLocks noGrp="1"/>
          </p:cNvSpPr>
          <p:nvPr>
            <p:ph type="dt" sz="half" idx="10"/>
          </p:nvPr>
        </p:nvSpPr>
        <p:spPr/>
        <p:txBody>
          <a:bodyPr/>
          <a:lstStyle/>
          <a:p>
            <a:endParaRPr lang="en-US" dirty="0">
              <a:solidFill>
                <a:srgbClr val="55565A">
                  <a:tint val="75000"/>
                </a:srgbClr>
              </a:solidFill>
            </a:endParaRPr>
          </a:p>
        </p:txBody>
      </p:sp>
      <p:sp>
        <p:nvSpPr>
          <p:cNvPr id="4" name="Footer Placeholder 3"/>
          <p:cNvSpPr>
            <a:spLocks noGrp="1"/>
          </p:cNvSpPr>
          <p:nvPr>
            <p:ph type="ftr" sz="quarter" idx="11"/>
          </p:nvPr>
        </p:nvSpPr>
        <p:spPr>
          <a:xfrm>
            <a:off x="4133855" y="6486996"/>
            <a:ext cx="7086601" cy="365124"/>
          </a:xfrm>
          <a:prstGeom prst="rect">
            <a:avLst/>
          </a:prstGeom>
        </p:spPr>
        <p:txBody>
          <a:bodyPr lIns="91424" tIns="45712" rIns="91424" bIns="45712"/>
          <a:lstStyle/>
          <a:p>
            <a:endParaRPr lang="en-US" dirty="0">
              <a:solidFill>
                <a:srgbClr val="55565A">
                  <a:tint val="75000"/>
                </a:srgbClr>
              </a:solidFill>
            </a:endParaRPr>
          </a:p>
        </p:txBody>
      </p:sp>
      <p:sp>
        <p:nvSpPr>
          <p:cNvPr id="7" name="Text Placeholder 7">
            <a:extLst>
              <a:ext uri="{FF2B5EF4-FFF2-40B4-BE49-F238E27FC236}">
                <a16:creationId xmlns:a16="http://schemas.microsoft.com/office/drawing/2014/main" id="{E35FC4DD-34A5-4677-832D-B024EEC6EE03}"/>
              </a:ext>
            </a:extLst>
          </p:cNvPr>
          <p:cNvSpPr>
            <a:spLocks noGrp="1"/>
          </p:cNvSpPr>
          <p:nvPr>
            <p:ph type="body" sz="quarter" idx="13" hasCustomPrompt="1"/>
          </p:nvPr>
        </p:nvSpPr>
        <p:spPr>
          <a:xfrm>
            <a:off x="495305" y="1118286"/>
            <a:ext cx="11315701" cy="492125"/>
          </a:xfrm>
        </p:spPr>
        <p:txBody>
          <a:bodyPr/>
          <a:lstStyle>
            <a:lvl1pPr>
              <a:defRPr sz="1949">
                <a:solidFill>
                  <a:schemeClr val="accent4"/>
                </a:solidFill>
              </a:defRPr>
            </a:lvl1pPr>
          </a:lstStyle>
          <a:p>
            <a:pPr lvl="0"/>
            <a:r>
              <a:rPr lang="en-US" dirty="0"/>
              <a:t>Use this space for one line subhead if needed</a:t>
            </a:r>
          </a:p>
        </p:txBody>
      </p:sp>
    </p:spTree>
    <p:extLst>
      <p:ext uri="{BB962C8B-B14F-4D97-AF65-F5344CB8AC3E}">
        <p14:creationId xmlns:p14="http://schemas.microsoft.com/office/powerpoint/2010/main" val="10735679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ico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Type insightful headline in sentence case | 1 line</a:t>
            </a:r>
          </a:p>
        </p:txBody>
      </p:sp>
      <p:sp>
        <p:nvSpPr>
          <p:cNvPr id="3" name="Date Placeholder 2"/>
          <p:cNvSpPr>
            <a:spLocks noGrp="1"/>
          </p:cNvSpPr>
          <p:nvPr>
            <p:ph type="dt" sz="half" idx="10"/>
          </p:nvPr>
        </p:nvSpPr>
        <p:spPr/>
        <p:txBody>
          <a:bodyPr/>
          <a:lstStyle/>
          <a:p>
            <a:endParaRPr lang="en-US" dirty="0">
              <a:solidFill>
                <a:srgbClr val="55565A">
                  <a:tint val="75000"/>
                </a:srgbClr>
              </a:solidFill>
            </a:endParaRPr>
          </a:p>
        </p:txBody>
      </p:sp>
      <p:sp>
        <p:nvSpPr>
          <p:cNvPr id="4" name="Footer Placeholder 3"/>
          <p:cNvSpPr>
            <a:spLocks noGrp="1"/>
          </p:cNvSpPr>
          <p:nvPr>
            <p:ph type="ftr" sz="quarter" idx="11"/>
          </p:nvPr>
        </p:nvSpPr>
        <p:spPr>
          <a:xfrm>
            <a:off x="4133855" y="6486996"/>
            <a:ext cx="7086601" cy="365124"/>
          </a:xfrm>
          <a:prstGeom prst="rect">
            <a:avLst/>
          </a:prstGeom>
        </p:spPr>
        <p:txBody>
          <a:bodyPr lIns="91424" tIns="45712" rIns="91424" bIns="45712"/>
          <a:lstStyle/>
          <a:p>
            <a:endParaRPr lang="en-US" dirty="0">
              <a:solidFill>
                <a:srgbClr val="55565A">
                  <a:tint val="75000"/>
                </a:srgbClr>
              </a:solidFill>
            </a:endParaRPr>
          </a:p>
        </p:txBody>
      </p:sp>
      <p:sp>
        <p:nvSpPr>
          <p:cNvPr id="10" name="Text Placeholder 9"/>
          <p:cNvSpPr>
            <a:spLocks noGrp="1"/>
          </p:cNvSpPr>
          <p:nvPr>
            <p:ph type="body" sz="quarter" idx="14" hasCustomPrompt="1"/>
          </p:nvPr>
        </p:nvSpPr>
        <p:spPr>
          <a:xfrm>
            <a:off x="1125867" y="1828807"/>
            <a:ext cx="2487168" cy="1866900"/>
          </a:xfrm>
          <a:prstGeom prst="ellipse">
            <a:avLst/>
          </a:prstGeom>
          <a:ln w="19050">
            <a:solidFill>
              <a:schemeClr val="accent1"/>
            </a:solidFill>
          </a:ln>
        </p:spPr>
        <p:txBody>
          <a:bodyPr anchor="ctr"/>
          <a:lstStyle>
            <a:lvl1pPr algn="ctr">
              <a:buNone/>
              <a:defRPr sz="923">
                <a:solidFill>
                  <a:schemeClr val="bg2">
                    <a:lumMod val="85000"/>
                  </a:schemeClr>
                </a:solidFill>
              </a:defRPr>
            </a:lvl1pPr>
          </a:lstStyle>
          <a:p>
            <a:pPr lvl="0"/>
            <a:r>
              <a:rPr lang="en-US" dirty="0"/>
              <a:t>Place icon here. To hide this text, place cursor then hit space bar. Duplicate or delete as needed.</a:t>
            </a:r>
          </a:p>
        </p:txBody>
      </p:sp>
      <p:sp>
        <p:nvSpPr>
          <p:cNvPr id="11" name="Text Placeholder 9"/>
          <p:cNvSpPr>
            <a:spLocks noGrp="1"/>
          </p:cNvSpPr>
          <p:nvPr>
            <p:ph type="body" sz="quarter" idx="15" hasCustomPrompt="1"/>
          </p:nvPr>
        </p:nvSpPr>
        <p:spPr>
          <a:xfrm>
            <a:off x="4778201" y="1828807"/>
            <a:ext cx="2487168" cy="1866900"/>
          </a:xfrm>
          <a:prstGeom prst="ellipse">
            <a:avLst/>
          </a:prstGeom>
          <a:ln w="19050">
            <a:solidFill>
              <a:schemeClr val="accent1"/>
            </a:solidFill>
          </a:ln>
        </p:spPr>
        <p:txBody>
          <a:bodyPr anchor="ctr"/>
          <a:lstStyle>
            <a:lvl1pPr algn="ctr">
              <a:buNone/>
              <a:defRPr sz="923">
                <a:solidFill>
                  <a:schemeClr val="bg2">
                    <a:lumMod val="85000"/>
                  </a:schemeClr>
                </a:solidFill>
              </a:defRPr>
            </a:lvl1pPr>
          </a:lstStyle>
          <a:p>
            <a:pPr lvl="0"/>
            <a:r>
              <a:rPr lang="en-US" dirty="0"/>
              <a:t>Place icon here. To hide this text, place cursor then hit space bar. Duplicate or delete as needed.</a:t>
            </a:r>
          </a:p>
        </p:txBody>
      </p:sp>
      <p:sp>
        <p:nvSpPr>
          <p:cNvPr id="12" name="Text Placeholder 9"/>
          <p:cNvSpPr>
            <a:spLocks noGrp="1"/>
          </p:cNvSpPr>
          <p:nvPr>
            <p:ph type="body" sz="quarter" idx="16" hasCustomPrompt="1"/>
          </p:nvPr>
        </p:nvSpPr>
        <p:spPr>
          <a:xfrm>
            <a:off x="8517117" y="1828807"/>
            <a:ext cx="2487168" cy="1866900"/>
          </a:xfrm>
          <a:prstGeom prst="ellipse">
            <a:avLst/>
          </a:prstGeom>
          <a:ln w="19050">
            <a:solidFill>
              <a:schemeClr val="accent1"/>
            </a:solidFill>
          </a:ln>
        </p:spPr>
        <p:txBody>
          <a:bodyPr anchor="ctr"/>
          <a:lstStyle>
            <a:lvl1pPr algn="ctr">
              <a:buNone/>
              <a:defRPr sz="923">
                <a:solidFill>
                  <a:schemeClr val="bg2">
                    <a:lumMod val="85000"/>
                  </a:schemeClr>
                </a:solidFill>
              </a:defRPr>
            </a:lvl1pPr>
          </a:lstStyle>
          <a:p>
            <a:pPr lvl="0"/>
            <a:r>
              <a:rPr lang="en-US" dirty="0"/>
              <a:t>Place icon here. To hide this text, place cursor then hit space bar. Duplicate or delete as needed.</a:t>
            </a:r>
          </a:p>
        </p:txBody>
      </p:sp>
      <p:sp>
        <p:nvSpPr>
          <p:cNvPr id="13" name="Content Placeholder 2"/>
          <p:cNvSpPr>
            <a:spLocks noGrp="1"/>
          </p:cNvSpPr>
          <p:nvPr>
            <p:ph sz="half" idx="1" hasCustomPrompt="1"/>
          </p:nvPr>
        </p:nvSpPr>
        <p:spPr>
          <a:xfrm>
            <a:off x="611412" y="4405097"/>
            <a:ext cx="3474720" cy="1500412"/>
          </a:xfrm>
        </p:spPr>
        <p:txBody>
          <a:bodyPr/>
          <a:lstStyle>
            <a:lvl1pPr>
              <a:defRPr sz="1436"/>
            </a:lvl1pPr>
            <a:lvl2pPr>
              <a:defRPr sz="1436"/>
            </a:lvl2pPr>
            <a:lvl3pPr>
              <a:defRPr sz="1436"/>
            </a:lvl3pPr>
            <a:lvl4pPr>
              <a:defRPr sz="1436"/>
            </a:lvl4pPr>
            <a:lvl5pPr>
              <a:defRPr sz="1231"/>
            </a:lvl5pPr>
          </a:lstStyle>
          <a:p>
            <a:pPr lvl="0"/>
            <a:r>
              <a:rPr lang="en-US" dirty="0"/>
              <a:t>Type 14 pt gray text max three lines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half" idx="17" hasCustomPrompt="1"/>
          </p:nvPr>
        </p:nvSpPr>
        <p:spPr>
          <a:xfrm>
            <a:off x="4383311" y="4405097"/>
            <a:ext cx="3474720" cy="1500412"/>
          </a:xfrm>
        </p:spPr>
        <p:txBody>
          <a:bodyPr/>
          <a:lstStyle>
            <a:lvl1pPr marL="0" marR="0" indent="0" algn="l" defTabSz="724709" rtl="0" eaLnBrk="1" fontAlgn="auto" latinLnBrk="0" hangingPunct="1">
              <a:lnSpc>
                <a:spcPct val="95000"/>
              </a:lnSpc>
              <a:spcBef>
                <a:spcPts val="844"/>
              </a:spcBef>
              <a:spcAft>
                <a:spcPts val="475"/>
              </a:spcAft>
              <a:buClrTx/>
              <a:buSzTx/>
              <a:buFont typeface="Arial" panose="020B0604020202020204" pitchFamily="34" charset="0"/>
              <a:buNone/>
              <a:tabLst/>
              <a:defRPr sz="1436"/>
            </a:lvl1pPr>
            <a:lvl2pPr>
              <a:defRPr sz="1436"/>
            </a:lvl2pPr>
            <a:lvl3pPr>
              <a:defRPr sz="1436"/>
            </a:lvl3pPr>
            <a:lvl4pPr>
              <a:defRPr sz="1436"/>
            </a:lvl4pPr>
            <a:lvl5pPr>
              <a:defRPr sz="1231"/>
            </a:lvl5pPr>
          </a:lstStyle>
          <a:p>
            <a:pPr marL="0" marR="0" lvl="0" indent="0" algn="l" defTabSz="724709" rtl="0" eaLnBrk="1" fontAlgn="auto" latinLnBrk="0" hangingPunct="1">
              <a:lnSpc>
                <a:spcPct val="95000"/>
              </a:lnSpc>
              <a:spcBef>
                <a:spcPts val="844"/>
              </a:spcBef>
              <a:spcAft>
                <a:spcPts val="475"/>
              </a:spcAft>
              <a:buClrTx/>
              <a:buSzTx/>
              <a:buFont typeface="Arial" panose="020B0604020202020204" pitchFamily="34" charset="0"/>
              <a:buChar char="​"/>
              <a:tabLst/>
              <a:defRPr/>
            </a:pPr>
            <a:r>
              <a:rPr lang="en-US" dirty="0"/>
              <a:t>Type 14 pt gray text max three lines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sz="half" idx="18" hasCustomPrompt="1"/>
          </p:nvPr>
        </p:nvSpPr>
        <p:spPr>
          <a:xfrm>
            <a:off x="8117114" y="4405097"/>
            <a:ext cx="3474720" cy="1500412"/>
          </a:xfrm>
        </p:spPr>
        <p:txBody>
          <a:bodyPr/>
          <a:lstStyle>
            <a:lvl1pPr>
              <a:buNone/>
              <a:defRPr sz="1436"/>
            </a:lvl1pPr>
            <a:lvl2pPr>
              <a:defRPr sz="1231"/>
            </a:lvl2pPr>
            <a:lvl3pPr>
              <a:defRPr sz="1436"/>
            </a:lvl3pPr>
            <a:lvl4pPr>
              <a:defRPr sz="1436"/>
            </a:lvl4pPr>
            <a:lvl5pPr>
              <a:defRPr sz="1231"/>
            </a:lvl5pPr>
          </a:lstStyle>
          <a:p>
            <a:pPr lvl="0"/>
            <a:r>
              <a:rPr lang="en-US" dirty="0"/>
              <a:t>Type 14 pt gray text max three lines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7">
            <a:extLst>
              <a:ext uri="{FF2B5EF4-FFF2-40B4-BE49-F238E27FC236}">
                <a16:creationId xmlns:a16="http://schemas.microsoft.com/office/drawing/2014/main" id="{E4C26CD5-34F3-447A-AB99-996C787507D2}"/>
              </a:ext>
            </a:extLst>
          </p:cNvPr>
          <p:cNvSpPr>
            <a:spLocks noGrp="1"/>
          </p:cNvSpPr>
          <p:nvPr>
            <p:ph type="body" sz="quarter" idx="13" hasCustomPrompt="1"/>
          </p:nvPr>
        </p:nvSpPr>
        <p:spPr>
          <a:xfrm>
            <a:off x="495305" y="1118286"/>
            <a:ext cx="11315701" cy="492125"/>
          </a:xfrm>
        </p:spPr>
        <p:txBody>
          <a:bodyPr/>
          <a:lstStyle>
            <a:lvl1pPr>
              <a:defRPr sz="1949">
                <a:solidFill>
                  <a:schemeClr val="accent4"/>
                </a:solidFill>
              </a:defRPr>
            </a:lvl1pPr>
          </a:lstStyle>
          <a:p>
            <a:pPr lvl="0"/>
            <a:r>
              <a:rPr lang="en-US" dirty="0"/>
              <a:t>Use this space for one line subhead if needed</a:t>
            </a:r>
          </a:p>
        </p:txBody>
      </p:sp>
      <p:sp>
        <p:nvSpPr>
          <p:cNvPr id="17" name="Text Placeholder 7">
            <a:extLst>
              <a:ext uri="{FF2B5EF4-FFF2-40B4-BE49-F238E27FC236}">
                <a16:creationId xmlns:a16="http://schemas.microsoft.com/office/drawing/2014/main" id="{6527FE76-EAF5-46DF-A8B1-057E2E101E6E}"/>
              </a:ext>
            </a:extLst>
          </p:cNvPr>
          <p:cNvSpPr>
            <a:spLocks noGrp="1"/>
          </p:cNvSpPr>
          <p:nvPr>
            <p:ph type="body" sz="quarter" idx="19" hasCustomPrompt="1"/>
          </p:nvPr>
        </p:nvSpPr>
        <p:spPr>
          <a:xfrm>
            <a:off x="610212" y="3868737"/>
            <a:ext cx="3474720" cy="457200"/>
          </a:xfrm>
        </p:spPr>
        <p:txBody>
          <a:bodyPr/>
          <a:lstStyle>
            <a:lvl1pPr>
              <a:defRPr sz="1436">
                <a:solidFill>
                  <a:schemeClr val="accent1"/>
                </a:solidFill>
              </a:defRPr>
            </a:lvl1pPr>
          </a:lstStyle>
          <a:p>
            <a:pPr lvl="0"/>
            <a:r>
              <a:rPr lang="en-US" dirty="0"/>
              <a:t>Type subhead in 14 pt orange | Max two lines</a:t>
            </a:r>
          </a:p>
        </p:txBody>
      </p:sp>
      <p:sp>
        <p:nvSpPr>
          <p:cNvPr id="20" name="Text Placeholder 7">
            <a:extLst>
              <a:ext uri="{FF2B5EF4-FFF2-40B4-BE49-F238E27FC236}">
                <a16:creationId xmlns:a16="http://schemas.microsoft.com/office/drawing/2014/main" id="{A3AD66D5-CC76-4534-BE48-B2161A8EDC68}"/>
              </a:ext>
            </a:extLst>
          </p:cNvPr>
          <p:cNvSpPr>
            <a:spLocks noGrp="1"/>
          </p:cNvSpPr>
          <p:nvPr>
            <p:ph type="body" sz="quarter" idx="20" hasCustomPrompt="1"/>
          </p:nvPr>
        </p:nvSpPr>
        <p:spPr>
          <a:xfrm>
            <a:off x="4383312" y="3868737"/>
            <a:ext cx="3474720" cy="457200"/>
          </a:xfrm>
        </p:spPr>
        <p:txBody>
          <a:bodyPr/>
          <a:lstStyle>
            <a:lvl1pPr>
              <a:defRPr sz="1436">
                <a:solidFill>
                  <a:schemeClr val="accent1"/>
                </a:solidFill>
              </a:defRPr>
            </a:lvl1pPr>
          </a:lstStyle>
          <a:p>
            <a:pPr lvl="0"/>
            <a:r>
              <a:rPr lang="en-US" dirty="0"/>
              <a:t>Type subhead in 14 pt orange | Max two lines</a:t>
            </a:r>
          </a:p>
        </p:txBody>
      </p:sp>
      <p:sp>
        <p:nvSpPr>
          <p:cNvPr id="21" name="Text Placeholder 7">
            <a:extLst>
              <a:ext uri="{FF2B5EF4-FFF2-40B4-BE49-F238E27FC236}">
                <a16:creationId xmlns:a16="http://schemas.microsoft.com/office/drawing/2014/main" id="{A0AF64BB-0F19-406C-A38C-9774B21BAC18}"/>
              </a:ext>
            </a:extLst>
          </p:cNvPr>
          <p:cNvSpPr>
            <a:spLocks noGrp="1"/>
          </p:cNvSpPr>
          <p:nvPr>
            <p:ph type="body" sz="quarter" idx="21" hasCustomPrompt="1"/>
          </p:nvPr>
        </p:nvSpPr>
        <p:spPr>
          <a:xfrm>
            <a:off x="8117114" y="3868737"/>
            <a:ext cx="3474720" cy="457200"/>
          </a:xfrm>
        </p:spPr>
        <p:txBody>
          <a:bodyPr/>
          <a:lstStyle>
            <a:lvl1pPr>
              <a:defRPr sz="1436">
                <a:solidFill>
                  <a:schemeClr val="accent1"/>
                </a:solidFill>
              </a:defRPr>
            </a:lvl1pPr>
          </a:lstStyle>
          <a:p>
            <a:pPr lvl="0"/>
            <a:r>
              <a:rPr lang="en-US" dirty="0"/>
              <a:t>Type subhead in 14 pt orange | Max two lines</a:t>
            </a:r>
          </a:p>
        </p:txBody>
      </p:sp>
    </p:spTree>
    <p:extLst>
      <p:ext uri="{BB962C8B-B14F-4D97-AF65-F5344CB8AC3E}">
        <p14:creationId xmlns:p14="http://schemas.microsoft.com/office/powerpoint/2010/main" val="15678041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5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5 Column | One line</a:t>
            </a:r>
          </a:p>
        </p:txBody>
      </p:sp>
      <p:sp>
        <p:nvSpPr>
          <p:cNvPr id="3" name="Date Placeholder 2"/>
          <p:cNvSpPr>
            <a:spLocks noGrp="1"/>
          </p:cNvSpPr>
          <p:nvPr>
            <p:ph type="dt" sz="half" idx="10"/>
          </p:nvPr>
        </p:nvSpPr>
        <p:spPr/>
        <p:txBody>
          <a:bodyPr/>
          <a:lstStyle/>
          <a:p>
            <a:endParaRPr lang="en-US" dirty="0">
              <a:solidFill>
                <a:srgbClr val="55565A">
                  <a:tint val="75000"/>
                </a:srgbClr>
              </a:solidFill>
            </a:endParaRPr>
          </a:p>
        </p:txBody>
      </p:sp>
      <p:sp>
        <p:nvSpPr>
          <p:cNvPr id="4" name="Footer Placeholder 3"/>
          <p:cNvSpPr>
            <a:spLocks noGrp="1"/>
          </p:cNvSpPr>
          <p:nvPr>
            <p:ph type="ftr" sz="quarter" idx="11"/>
          </p:nvPr>
        </p:nvSpPr>
        <p:spPr>
          <a:xfrm>
            <a:off x="4133855" y="6486996"/>
            <a:ext cx="7086601" cy="365124"/>
          </a:xfrm>
          <a:prstGeom prst="rect">
            <a:avLst/>
          </a:prstGeom>
        </p:spPr>
        <p:txBody>
          <a:bodyPr lIns="91424" tIns="45712" rIns="91424" bIns="45712"/>
          <a:lstStyle/>
          <a:p>
            <a:endParaRPr lang="en-US" dirty="0">
              <a:solidFill>
                <a:srgbClr val="55565A">
                  <a:tint val="75000"/>
                </a:srgbClr>
              </a:solidFill>
            </a:endParaRPr>
          </a:p>
        </p:txBody>
      </p:sp>
      <p:sp>
        <p:nvSpPr>
          <p:cNvPr id="8" name="Text Placeholder 7"/>
          <p:cNvSpPr>
            <a:spLocks noGrp="1"/>
          </p:cNvSpPr>
          <p:nvPr>
            <p:ph type="body" sz="quarter" idx="14" hasCustomPrompt="1"/>
          </p:nvPr>
        </p:nvSpPr>
        <p:spPr>
          <a:xfrm>
            <a:off x="495299" y="1828807"/>
            <a:ext cx="2194560" cy="663574"/>
          </a:xfrm>
          <a:solidFill>
            <a:schemeClr val="tx2"/>
          </a:solidFill>
        </p:spPr>
        <p:txBody>
          <a:bodyPr lIns="141324" anchor="ctr"/>
          <a:lstStyle>
            <a:lvl1pPr algn="l">
              <a:lnSpc>
                <a:spcPct val="90000"/>
              </a:lnSpc>
              <a:spcBef>
                <a:spcPts val="0"/>
              </a:spcBef>
              <a:spcAft>
                <a:spcPts val="0"/>
              </a:spcAft>
              <a:defRPr sz="1744">
                <a:solidFill>
                  <a:schemeClr val="bg1"/>
                </a:solidFill>
              </a:defRPr>
            </a:lvl1pPr>
          </a:lstStyle>
          <a:p>
            <a:pPr lvl="0"/>
            <a:r>
              <a:rPr lang="en-US" dirty="0"/>
              <a:t>Header</a:t>
            </a:r>
          </a:p>
        </p:txBody>
      </p:sp>
      <p:sp>
        <p:nvSpPr>
          <p:cNvPr id="27" name="Text Placeholder 7"/>
          <p:cNvSpPr>
            <a:spLocks noGrp="1"/>
          </p:cNvSpPr>
          <p:nvPr>
            <p:ph type="body" sz="quarter" idx="15" hasCustomPrompt="1"/>
          </p:nvPr>
        </p:nvSpPr>
        <p:spPr>
          <a:xfrm>
            <a:off x="2780847" y="1828810"/>
            <a:ext cx="2194560" cy="663574"/>
          </a:xfrm>
          <a:solidFill>
            <a:schemeClr val="accent2"/>
          </a:solidFill>
        </p:spPr>
        <p:txBody>
          <a:bodyPr lIns="141324" anchor="ctr"/>
          <a:lstStyle>
            <a:lvl1pPr>
              <a:lnSpc>
                <a:spcPct val="90000"/>
              </a:lnSpc>
              <a:spcBef>
                <a:spcPts val="0"/>
              </a:spcBef>
              <a:spcAft>
                <a:spcPts val="0"/>
              </a:spcAft>
              <a:defRPr sz="1744">
                <a:solidFill>
                  <a:schemeClr val="bg1"/>
                </a:solidFill>
              </a:defRPr>
            </a:lvl1pPr>
          </a:lstStyle>
          <a:p>
            <a:pPr lvl="0"/>
            <a:r>
              <a:rPr lang="en-US" dirty="0"/>
              <a:t>Header</a:t>
            </a:r>
          </a:p>
        </p:txBody>
      </p:sp>
      <p:sp>
        <p:nvSpPr>
          <p:cNvPr id="28" name="Text Placeholder 7"/>
          <p:cNvSpPr>
            <a:spLocks noGrp="1"/>
          </p:cNvSpPr>
          <p:nvPr>
            <p:ph type="body" sz="quarter" idx="16" hasCustomPrompt="1"/>
          </p:nvPr>
        </p:nvSpPr>
        <p:spPr>
          <a:xfrm>
            <a:off x="5066395" y="1828810"/>
            <a:ext cx="2194560" cy="663574"/>
          </a:xfrm>
          <a:solidFill>
            <a:schemeClr val="accent4"/>
          </a:solidFill>
        </p:spPr>
        <p:txBody>
          <a:bodyPr lIns="141324" anchor="ctr"/>
          <a:lstStyle>
            <a:lvl1pPr>
              <a:lnSpc>
                <a:spcPct val="90000"/>
              </a:lnSpc>
              <a:spcBef>
                <a:spcPts val="0"/>
              </a:spcBef>
              <a:spcAft>
                <a:spcPts val="0"/>
              </a:spcAft>
              <a:defRPr sz="1744">
                <a:solidFill>
                  <a:schemeClr val="bg1"/>
                </a:solidFill>
              </a:defRPr>
            </a:lvl1pPr>
          </a:lstStyle>
          <a:p>
            <a:pPr lvl="0"/>
            <a:r>
              <a:rPr lang="en-US" dirty="0"/>
              <a:t>Header</a:t>
            </a:r>
          </a:p>
        </p:txBody>
      </p:sp>
      <p:sp>
        <p:nvSpPr>
          <p:cNvPr id="29" name="Text Placeholder 7"/>
          <p:cNvSpPr>
            <a:spLocks noGrp="1"/>
          </p:cNvSpPr>
          <p:nvPr>
            <p:ph type="body" sz="quarter" idx="17" hasCustomPrompt="1"/>
          </p:nvPr>
        </p:nvSpPr>
        <p:spPr>
          <a:xfrm>
            <a:off x="7351942" y="1828810"/>
            <a:ext cx="2194560" cy="663574"/>
          </a:xfrm>
          <a:solidFill>
            <a:schemeClr val="accent1"/>
          </a:solidFill>
        </p:spPr>
        <p:txBody>
          <a:bodyPr lIns="141324" anchor="ctr"/>
          <a:lstStyle>
            <a:lvl1pPr>
              <a:lnSpc>
                <a:spcPct val="90000"/>
              </a:lnSpc>
              <a:spcBef>
                <a:spcPts val="0"/>
              </a:spcBef>
              <a:spcAft>
                <a:spcPts val="0"/>
              </a:spcAft>
              <a:defRPr sz="1744">
                <a:solidFill>
                  <a:schemeClr val="bg1"/>
                </a:solidFill>
              </a:defRPr>
            </a:lvl1pPr>
          </a:lstStyle>
          <a:p>
            <a:pPr lvl="0"/>
            <a:r>
              <a:rPr lang="en-US" dirty="0"/>
              <a:t>Header</a:t>
            </a:r>
          </a:p>
        </p:txBody>
      </p:sp>
      <p:sp>
        <p:nvSpPr>
          <p:cNvPr id="30" name="Text Placeholder 7"/>
          <p:cNvSpPr>
            <a:spLocks noGrp="1"/>
          </p:cNvSpPr>
          <p:nvPr>
            <p:ph type="body" sz="quarter" idx="18" hasCustomPrompt="1"/>
          </p:nvPr>
        </p:nvSpPr>
        <p:spPr>
          <a:xfrm>
            <a:off x="9637487" y="1828810"/>
            <a:ext cx="2194560" cy="663574"/>
          </a:xfrm>
          <a:solidFill>
            <a:srgbClr val="A22B38"/>
          </a:solidFill>
        </p:spPr>
        <p:txBody>
          <a:bodyPr lIns="141324" anchor="ctr"/>
          <a:lstStyle>
            <a:lvl1pPr>
              <a:lnSpc>
                <a:spcPct val="90000"/>
              </a:lnSpc>
              <a:spcBef>
                <a:spcPts val="0"/>
              </a:spcBef>
              <a:spcAft>
                <a:spcPts val="0"/>
              </a:spcAft>
              <a:defRPr sz="1744">
                <a:solidFill>
                  <a:schemeClr val="bg1"/>
                </a:solidFill>
              </a:defRPr>
            </a:lvl1pPr>
          </a:lstStyle>
          <a:p>
            <a:pPr lvl="0"/>
            <a:r>
              <a:rPr lang="en-US" dirty="0"/>
              <a:t>Header</a:t>
            </a:r>
          </a:p>
        </p:txBody>
      </p:sp>
      <p:sp>
        <p:nvSpPr>
          <p:cNvPr id="31" name="Text Placeholder 7"/>
          <p:cNvSpPr>
            <a:spLocks noGrp="1"/>
          </p:cNvSpPr>
          <p:nvPr>
            <p:ph type="body" sz="quarter" idx="19" hasCustomPrompt="1"/>
          </p:nvPr>
        </p:nvSpPr>
        <p:spPr>
          <a:xfrm>
            <a:off x="495299" y="2492378"/>
            <a:ext cx="2194560" cy="3413128"/>
          </a:xfrm>
          <a:solidFill>
            <a:schemeClr val="accent3">
              <a:lumMod val="20000"/>
              <a:lumOff val="80000"/>
            </a:schemeClr>
          </a:solidFill>
        </p:spPr>
        <p:txBody>
          <a:bodyPr lIns="141324" tIns="141324" anchor="t"/>
          <a:lstStyle>
            <a:lvl1pPr marL="0" indent="0" algn="l">
              <a:lnSpc>
                <a:spcPct val="90000"/>
              </a:lnSpc>
              <a:spcBef>
                <a:spcPts val="0"/>
              </a:spcBef>
              <a:spcAft>
                <a:spcPts val="0"/>
              </a:spcAft>
              <a:buFont typeface="Arial" panose="020B0604020202020204" pitchFamily="34" charset="0"/>
              <a:buNone/>
              <a:defRPr sz="1436">
                <a:solidFill>
                  <a:schemeClr val="tx1"/>
                </a:solidFill>
              </a:defRPr>
            </a:lvl1pPr>
          </a:lstStyle>
          <a:p>
            <a:pPr lvl="0"/>
            <a:r>
              <a:rPr lang="en-US" dirty="0"/>
              <a:t>Text – add bullet if needed</a:t>
            </a:r>
          </a:p>
        </p:txBody>
      </p:sp>
      <p:sp>
        <p:nvSpPr>
          <p:cNvPr id="32" name="Text Placeholder 7"/>
          <p:cNvSpPr>
            <a:spLocks noGrp="1"/>
          </p:cNvSpPr>
          <p:nvPr>
            <p:ph type="body" sz="quarter" idx="20" hasCustomPrompt="1"/>
          </p:nvPr>
        </p:nvSpPr>
        <p:spPr>
          <a:xfrm>
            <a:off x="2780847" y="2492378"/>
            <a:ext cx="2194560" cy="3413128"/>
          </a:xfrm>
          <a:solidFill>
            <a:schemeClr val="accent3">
              <a:lumMod val="20000"/>
              <a:lumOff val="80000"/>
            </a:schemeClr>
          </a:solidFill>
        </p:spPr>
        <p:txBody>
          <a:bodyPr lIns="141324" tIns="141324" anchor="t"/>
          <a:lstStyle>
            <a:lvl1pPr marL="0" indent="0" algn="l">
              <a:lnSpc>
                <a:spcPct val="90000"/>
              </a:lnSpc>
              <a:spcBef>
                <a:spcPts val="0"/>
              </a:spcBef>
              <a:spcAft>
                <a:spcPts val="0"/>
              </a:spcAft>
              <a:buFont typeface="Arial" panose="020B0604020202020204" pitchFamily="34" charset="0"/>
              <a:buNone/>
              <a:defRPr sz="1436">
                <a:solidFill>
                  <a:schemeClr val="tx1"/>
                </a:solidFill>
              </a:defRPr>
            </a:lvl1pPr>
          </a:lstStyle>
          <a:p>
            <a:pPr lvl="0"/>
            <a:r>
              <a:rPr lang="en-US" dirty="0"/>
              <a:t>Text – add bullet if needed</a:t>
            </a:r>
          </a:p>
        </p:txBody>
      </p:sp>
      <p:sp>
        <p:nvSpPr>
          <p:cNvPr id="33" name="Text Placeholder 7"/>
          <p:cNvSpPr>
            <a:spLocks noGrp="1"/>
          </p:cNvSpPr>
          <p:nvPr>
            <p:ph type="body" sz="quarter" idx="21" hasCustomPrompt="1"/>
          </p:nvPr>
        </p:nvSpPr>
        <p:spPr>
          <a:xfrm>
            <a:off x="5066395" y="2492378"/>
            <a:ext cx="2194560" cy="3413128"/>
          </a:xfrm>
          <a:solidFill>
            <a:schemeClr val="accent3">
              <a:lumMod val="20000"/>
              <a:lumOff val="80000"/>
            </a:schemeClr>
          </a:solidFill>
        </p:spPr>
        <p:txBody>
          <a:bodyPr lIns="141324" tIns="141324" anchor="t"/>
          <a:lstStyle>
            <a:lvl1pPr marL="0" indent="0" algn="l">
              <a:lnSpc>
                <a:spcPct val="90000"/>
              </a:lnSpc>
              <a:spcBef>
                <a:spcPts val="0"/>
              </a:spcBef>
              <a:spcAft>
                <a:spcPts val="0"/>
              </a:spcAft>
              <a:buFont typeface="Arial" panose="020B0604020202020204" pitchFamily="34" charset="0"/>
              <a:buNone/>
              <a:defRPr sz="1436">
                <a:solidFill>
                  <a:schemeClr val="tx1"/>
                </a:solidFill>
              </a:defRPr>
            </a:lvl1pPr>
          </a:lstStyle>
          <a:p>
            <a:pPr lvl="0"/>
            <a:r>
              <a:rPr lang="en-US" dirty="0"/>
              <a:t>Text – add bullet if needed</a:t>
            </a:r>
          </a:p>
        </p:txBody>
      </p:sp>
      <p:sp>
        <p:nvSpPr>
          <p:cNvPr id="34" name="Text Placeholder 7"/>
          <p:cNvSpPr>
            <a:spLocks noGrp="1"/>
          </p:cNvSpPr>
          <p:nvPr>
            <p:ph type="body" sz="quarter" idx="22" hasCustomPrompt="1"/>
          </p:nvPr>
        </p:nvSpPr>
        <p:spPr>
          <a:xfrm>
            <a:off x="7351942" y="2492378"/>
            <a:ext cx="2194560" cy="3413128"/>
          </a:xfrm>
          <a:solidFill>
            <a:schemeClr val="accent3">
              <a:lumMod val="20000"/>
              <a:lumOff val="80000"/>
            </a:schemeClr>
          </a:solidFill>
        </p:spPr>
        <p:txBody>
          <a:bodyPr lIns="141324" tIns="141324" anchor="t"/>
          <a:lstStyle>
            <a:lvl1pPr marL="0" indent="0" algn="l">
              <a:lnSpc>
                <a:spcPct val="90000"/>
              </a:lnSpc>
              <a:spcBef>
                <a:spcPts val="0"/>
              </a:spcBef>
              <a:spcAft>
                <a:spcPts val="0"/>
              </a:spcAft>
              <a:buFont typeface="Arial" panose="020B0604020202020204" pitchFamily="34" charset="0"/>
              <a:buNone/>
              <a:defRPr sz="1436">
                <a:solidFill>
                  <a:schemeClr val="tx1"/>
                </a:solidFill>
              </a:defRPr>
            </a:lvl1pPr>
          </a:lstStyle>
          <a:p>
            <a:pPr lvl="0"/>
            <a:r>
              <a:rPr lang="en-US" dirty="0"/>
              <a:t>Text – add bullet if needed</a:t>
            </a:r>
          </a:p>
        </p:txBody>
      </p:sp>
      <p:sp>
        <p:nvSpPr>
          <p:cNvPr id="35" name="Text Placeholder 7"/>
          <p:cNvSpPr>
            <a:spLocks noGrp="1"/>
          </p:cNvSpPr>
          <p:nvPr>
            <p:ph type="body" sz="quarter" idx="23" hasCustomPrompt="1"/>
          </p:nvPr>
        </p:nvSpPr>
        <p:spPr>
          <a:xfrm>
            <a:off x="9637488" y="2492378"/>
            <a:ext cx="2194560" cy="3413128"/>
          </a:xfrm>
          <a:solidFill>
            <a:schemeClr val="accent3">
              <a:lumMod val="20000"/>
              <a:lumOff val="80000"/>
            </a:schemeClr>
          </a:solidFill>
        </p:spPr>
        <p:txBody>
          <a:bodyPr lIns="141324" tIns="141324" anchor="t"/>
          <a:lstStyle>
            <a:lvl1pPr marL="0" indent="0" algn="l">
              <a:lnSpc>
                <a:spcPct val="90000"/>
              </a:lnSpc>
              <a:spcBef>
                <a:spcPts val="0"/>
              </a:spcBef>
              <a:spcAft>
                <a:spcPts val="0"/>
              </a:spcAft>
              <a:buFont typeface="Arial" panose="020B0604020202020204" pitchFamily="34" charset="0"/>
              <a:buNone/>
              <a:defRPr sz="1436">
                <a:solidFill>
                  <a:schemeClr val="tx1"/>
                </a:solidFill>
              </a:defRPr>
            </a:lvl1pPr>
          </a:lstStyle>
          <a:p>
            <a:pPr lvl="0"/>
            <a:r>
              <a:rPr lang="en-US" dirty="0"/>
              <a:t>Text – add bullet if needed</a:t>
            </a:r>
          </a:p>
        </p:txBody>
      </p:sp>
      <p:sp>
        <p:nvSpPr>
          <p:cNvPr id="17" name="Text Placeholder 7">
            <a:extLst>
              <a:ext uri="{FF2B5EF4-FFF2-40B4-BE49-F238E27FC236}">
                <a16:creationId xmlns:a16="http://schemas.microsoft.com/office/drawing/2014/main" id="{B618BD47-FF2D-4F28-A6A1-AC6D6F55ADEA}"/>
              </a:ext>
            </a:extLst>
          </p:cNvPr>
          <p:cNvSpPr>
            <a:spLocks noGrp="1"/>
          </p:cNvSpPr>
          <p:nvPr>
            <p:ph type="body" sz="quarter" idx="13" hasCustomPrompt="1"/>
          </p:nvPr>
        </p:nvSpPr>
        <p:spPr>
          <a:xfrm>
            <a:off x="495305" y="1118286"/>
            <a:ext cx="11315701" cy="492125"/>
          </a:xfrm>
        </p:spPr>
        <p:txBody>
          <a:bodyPr/>
          <a:lstStyle>
            <a:lvl1pPr>
              <a:defRPr sz="1949">
                <a:solidFill>
                  <a:schemeClr val="accent4"/>
                </a:solidFill>
              </a:defRPr>
            </a:lvl1pPr>
          </a:lstStyle>
          <a:p>
            <a:pPr lvl="0"/>
            <a:r>
              <a:rPr lang="en-US" dirty="0"/>
              <a:t>Use this space for one line subhead if needed</a:t>
            </a:r>
          </a:p>
        </p:txBody>
      </p:sp>
    </p:spTree>
    <p:extLst>
      <p:ext uri="{BB962C8B-B14F-4D97-AF65-F5344CB8AC3E}">
        <p14:creationId xmlns:p14="http://schemas.microsoft.com/office/powerpoint/2010/main" val="3976303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4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4 Column | One line</a:t>
            </a:r>
          </a:p>
        </p:txBody>
      </p:sp>
      <p:sp>
        <p:nvSpPr>
          <p:cNvPr id="3" name="Date Placeholder 2"/>
          <p:cNvSpPr>
            <a:spLocks noGrp="1"/>
          </p:cNvSpPr>
          <p:nvPr>
            <p:ph type="dt" sz="half" idx="10"/>
          </p:nvPr>
        </p:nvSpPr>
        <p:spPr/>
        <p:txBody>
          <a:bodyPr/>
          <a:lstStyle/>
          <a:p>
            <a:endParaRPr lang="en-US" dirty="0">
              <a:solidFill>
                <a:srgbClr val="55565A">
                  <a:tint val="75000"/>
                </a:srgbClr>
              </a:solidFill>
            </a:endParaRPr>
          </a:p>
        </p:txBody>
      </p:sp>
      <p:sp>
        <p:nvSpPr>
          <p:cNvPr id="4" name="Footer Placeholder 3"/>
          <p:cNvSpPr>
            <a:spLocks noGrp="1"/>
          </p:cNvSpPr>
          <p:nvPr>
            <p:ph type="ftr" sz="quarter" idx="11"/>
          </p:nvPr>
        </p:nvSpPr>
        <p:spPr>
          <a:xfrm>
            <a:off x="4133855" y="6486996"/>
            <a:ext cx="7086601" cy="365124"/>
          </a:xfrm>
          <a:prstGeom prst="rect">
            <a:avLst/>
          </a:prstGeom>
        </p:spPr>
        <p:txBody>
          <a:bodyPr lIns="91424" tIns="45712" rIns="91424" bIns="45712"/>
          <a:lstStyle/>
          <a:p>
            <a:endParaRPr lang="en-US" dirty="0">
              <a:solidFill>
                <a:srgbClr val="55565A">
                  <a:tint val="75000"/>
                </a:srgbClr>
              </a:solidFill>
            </a:endParaRPr>
          </a:p>
        </p:txBody>
      </p:sp>
      <p:sp>
        <p:nvSpPr>
          <p:cNvPr id="5" name="Slide Number Placeholder 4"/>
          <p:cNvSpPr>
            <a:spLocks noGrp="1"/>
          </p:cNvSpPr>
          <p:nvPr>
            <p:ph type="sldNum" sz="quarter" idx="12"/>
          </p:nvPr>
        </p:nvSpPr>
        <p:spPr>
          <a:xfrm>
            <a:off x="11264906" y="6486996"/>
            <a:ext cx="542474" cy="365124"/>
          </a:xfrm>
          <a:prstGeom prst="rect">
            <a:avLst/>
          </a:prstGeom>
        </p:spPr>
        <p:txBody>
          <a:bodyPr lIns="91424" tIns="45712" rIns="91424" bIns="45712"/>
          <a:lstStyle/>
          <a:p>
            <a:fld id="{3310D8EA-3107-4873-B9AB-DD7D3E79053A}" type="slidenum">
              <a:rPr lang="en-US" smtClean="0">
                <a:solidFill>
                  <a:srgbClr val="55565A">
                    <a:tint val="75000"/>
                  </a:srgbClr>
                </a:solidFill>
              </a:rPr>
              <a:pPr/>
              <a:t>‹#›</a:t>
            </a:fld>
            <a:endParaRPr lang="en-US" dirty="0">
              <a:solidFill>
                <a:srgbClr val="55565A">
                  <a:tint val="75000"/>
                </a:srgbClr>
              </a:solidFill>
            </a:endParaRPr>
          </a:p>
        </p:txBody>
      </p:sp>
      <p:sp>
        <p:nvSpPr>
          <p:cNvPr id="8" name="Text Placeholder 7"/>
          <p:cNvSpPr>
            <a:spLocks noGrp="1"/>
          </p:cNvSpPr>
          <p:nvPr>
            <p:ph type="body" sz="quarter" idx="14" hasCustomPrompt="1"/>
          </p:nvPr>
        </p:nvSpPr>
        <p:spPr>
          <a:xfrm>
            <a:off x="495301" y="1828807"/>
            <a:ext cx="2743200" cy="663574"/>
          </a:xfrm>
          <a:solidFill>
            <a:schemeClr val="tx2"/>
          </a:solidFill>
        </p:spPr>
        <p:txBody>
          <a:bodyPr lIns="141324" anchor="ctr"/>
          <a:lstStyle>
            <a:lvl1pPr algn="l">
              <a:lnSpc>
                <a:spcPct val="90000"/>
              </a:lnSpc>
              <a:spcBef>
                <a:spcPts val="0"/>
              </a:spcBef>
              <a:spcAft>
                <a:spcPts val="0"/>
              </a:spcAft>
              <a:defRPr sz="1744">
                <a:solidFill>
                  <a:schemeClr val="bg1"/>
                </a:solidFill>
              </a:defRPr>
            </a:lvl1pPr>
          </a:lstStyle>
          <a:p>
            <a:pPr lvl="0"/>
            <a:r>
              <a:rPr lang="en-US" dirty="0"/>
              <a:t>Header</a:t>
            </a:r>
          </a:p>
        </p:txBody>
      </p:sp>
      <p:sp>
        <p:nvSpPr>
          <p:cNvPr id="27" name="Text Placeholder 7"/>
          <p:cNvSpPr>
            <a:spLocks noGrp="1"/>
          </p:cNvSpPr>
          <p:nvPr>
            <p:ph type="body" sz="quarter" idx="15" hasCustomPrompt="1"/>
          </p:nvPr>
        </p:nvSpPr>
        <p:spPr>
          <a:xfrm>
            <a:off x="3356582" y="1828810"/>
            <a:ext cx="2743200" cy="663574"/>
          </a:xfrm>
          <a:solidFill>
            <a:schemeClr val="accent2"/>
          </a:solidFill>
        </p:spPr>
        <p:txBody>
          <a:bodyPr lIns="141324" anchor="ctr"/>
          <a:lstStyle>
            <a:lvl1pPr>
              <a:lnSpc>
                <a:spcPct val="90000"/>
              </a:lnSpc>
              <a:spcBef>
                <a:spcPts val="0"/>
              </a:spcBef>
              <a:spcAft>
                <a:spcPts val="0"/>
              </a:spcAft>
              <a:defRPr sz="1744">
                <a:solidFill>
                  <a:schemeClr val="bg1"/>
                </a:solidFill>
              </a:defRPr>
            </a:lvl1pPr>
          </a:lstStyle>
          <a:p>
            <a:pPr lvl="0"/>
            <a:r>
              <a:rPr lang="en-US" dirty="0"/>
              <a:t>Header</a:t>
            </a:r>
          </a:p>
        </p:txBody>
      </p:sp>
      <p:sp>
        <p:nvSpPr>
          <p:cNvPr id="28" name="Text Placeholder 7"/>
          <p:cNvSpPr>
            <a:spLocks noGrp="1"/>
          </p:cNvSpPr>
          <p:nvPr>
            <p:ph type="body" sz="quarter" idx="16" hasCustomPrompt="1"/>
          </p:nvPr>
        </p:nvSpPr>
        <p:spPr>
          <a:xfrm>
            <a:off x="6217863" y="1828810"/>
            <a:ext cx="2743200" cy="663574"/>
          </a:xfrm>
          <a:solidFill>
            <a:schemeClr val="accent4"/>
          </a:solidFill>
        </p:spPr>
        <p:txBody>
          <a:bodyPr lIns="141324" anchor="ctr"/>
          <a:lstStyle>
            <a:lvl1pPr>
              <a:lnSpc>
                <a:spcPct val="90000"/>
              </a:lnSpc>
              <a:spcBef>
                <a:spcPts val="0"/>
              </a:spcBef>
              <a:spcAft>
                <a:spcPts val="0"/>
              </a:spcAft>
              <a:defRPr sz="1744">
                <a:solidFill>
                  <a:schemeClr val="bg1"/>
                </a:solidFill>
              </a:defRPr>
            </a:lvl1pPr>
          </a:lstStyle>
          <a:p>
            <a:pPr lvl="0"/>
            <a:r>
              <a:rPr lang="en-US" dirty="0"/>
              <a:t>Header</a:t>
            </a:r>
          </a:p>
        </p:txBody>
      </p:sp>
      <p:sp>
        <p:nvSpPr>
          <p:cNvPr id="29" name="Text Placeholder 7"/>
          <p:cNvSpPr>
            <a:spLocks noGrp="1"/>
          </p:cNvSpPr>
          <p:nvPr>
            <p:ph type="body" sz="quarter" idx="17" hasCustomPrompt="1"/>
          </p:nvPr>
        </p:nvSpPr>
        <p:spPr>
          <a:xfrm>
            <a:off x="9079143" y="1828810"/>
            <a:ext cx="2743200" cy="663574"/>
          </a:xfrm>
          <a:solidFill>
            <a:schemeClr val="accent1"/>
          </a:solidFill>
        </p:spPr>
        <p:txBody>
          <a:bodyPr lIns="141324" anchor="ctr"/>
          <a:lstStyle>
            <a:lvl1pPr>
              <a:lnSpc>
                <a:spcPct val="90000"/>
              </a:lnSpc>
              <a:spcBef>
                <a:spcPts val="0"/>
              </a:spcBef>
              <a:spcAft>
                <a:spcPts val="0"/>
              </a:spcAft>
              <a:defRPr sz="1744">
                <a:solidFill>
                  <a:schemeClr val="bg1"/>
                </a:solidFill>
              </a:defRPr>
            </a:lvl1pPr>
          </a:lstStyle>
          <a:p>
            <a:pPr lvl="0"/>
            <a:r>
              <a:rPr lang="en-US" dirty="0"/>
              <a:t>Header</a:t>
            </a:r>
          </a:p>
        </p:txBody>
      </p:sp>
      <p:sp>
        <p:nvSpPr>
          <p:cNvPr id="31" name="Text Placeholder 7"/>
          <p:cNvSpPr>
            <a:spLocks noGrp="1"/>
          </p:cNvSpPr>
          <p:nvPr>
            <p:ph type="body" sz="quarter" idx="19" hasCustomPrompt="1"/>
          </p:nvPr>
        </p:nvSpPr>
        <p:spPr>
          <a:xfrm>
            <a:off x="495301" y="2492378"/>
            <a:ext cx="2743200" cy="3413128"/>
          </a:xfrm>
          <a:solidFill>
            <a:schemeClr val="accent3">
              <a:lumMod val="20000"/>
              <a:lumOff val="80000"/>
            </a:schemeClr>
          </a:solidFill>
        </p:spPr>
        <p:txBody>
          <a:bodyPr lIns="141324" tIns="141324" anchor="t"/>
          <a:lstStyle>
            <a:lvl1pPr marL="0" indent="0" algn="l">
              <a:lnSpc>
                <a:spcPct val="90000"/>
              </a:lnSpc>
              <a:spcBef>
                <a:spcPts val="0"/>
              </a:spcBef>
              <a:spcAft>
                <a:spcPts val="0"/>
              </a:spcAft>
              <a:buFont typeface="Arial" panose="020B0604020202020204" pitchFamily="34" charset="0"/>
              <a:buNone/>
              <a:defRPr sz="1436">
                <a:solidFill>
                  <a:schemeClr val="tx1"/>
                </a:solidFill>
              </a:defRPr>
            </a:lvl1pPr>
          </a:lstStyle>
          <a:p>
            <a:pPr lvl="0"/>
            <a:r>
              <a:rPr lang="en-US" dirty="0"/>
              <a:t>Text – add bullet if needed</a:t>
            </a:r>
          </a:p>
        </p:txBody>
      </p:sp>
      <p:sp>
        <p:nvSpPr>
          <p:cNvPr id="32" name="Text Placeholder 7"/>
          <p:cNvSpPr>
            <a:spLocks noGrp="1"/>
          </p:cNvSpPr>
          <p:nvPr>
            <p:ph type="body" sz="quarter" idx="20" hasCustomPrompt="1"/>
          </p:nvPr>
        </p:nvSpPr>
        <p:spPr>
          <a:xfrm>
            <a:off x="3356582" y="2492378"/>
            <a:ext cx="2743200" cy="3413128"/>
          </a:xfrm>
          <a:solidFill>
            <a:schemeClr val="accent3">
              <a:lumMod val="20000"/>
              <a:lumOff val="80000"/>
            </a:schemeClr>
          </a:solidFill>
        </p:spPr>
        <p:txBody>
          <a:bodyPr lIns="141324" tIns="141324" anchor="t"/>
          <a:lstStyle>
            <a:lvl1pPr marL="0" indent="0" algn="l">
              <a:lnSpc>
                <a:spcPct val="90000"/>
              </a:lnSpc>
              <a:spcBef>
                <a:spcPts val="0"/>
              </a:spcBef>
              <a:spcAft>
                <a:spcPts val="0"/>
              </a:spcAft>
              <a:buFont typeface="Arial" panose="020B0604020202020204" pitchFamily="34" charset="0"/>
              <a:buNone/>
              <a:defRPr sz="1436">
                <a:solidFill>
                  <a:schemeClr val="tx1"/>
                </a:solidFill>
              </a:defRPr>
            </a:lvl1pPr>
          </a:lstStyle>
          <a:p>
            <a:pPr lvl="0"/>
            <a:r>
              <a:rPr lang="en-US" dirty="0"/>
              <a:t>Text – add bullet if needed</a:t>
            </a:r>
          </a:p>
        </p:txBody>
      </p:sp>
      <p:sp>
        <p:nvSpPr>
          <p:cNvPr id="33" name="Text Placeholder 7"/>
          <p:cNvSpPr>
            <a:spLocks noGrp="1"/>
          </p:cNvSpPr>
          <p:nvPr>
            <p:ph type="body" sz="quarter" idx="21" hasCustomPrompt="1"/>
          </p:nvPr>
        </p:nvSpPr>
        <p:spPr>
          <a:xfrm>
            <a:off x="6217863" y="2492378"/>
            <a:ext cx="2743200" cy="3413128"/>
          </a:xfrm>
          <a:solidFill>
            <a:schemeClr val="accent3">
              <a:lumMod val="20000"/>
              <a:lumOff val="80000"/>
            </a:schemeClr>
          </a:solidFill>
        </p:spPr>
        <p:txBody>
          <a:bodyPr lIns="141324" tIns="141324" anchor="t"/>
          <a:lstStyle>
            <a:lvl1pPr marL="0" indent="0" algn="l">
              <a:lnSpc>
                <a:spcPct val="90000"/>
              </a:lnSpc>
              <a:spcBef>
                <a:spcPts val="0"/>
              </a:spcBef>
              <a:spcAft>
                <a:spcPts val="0"/>
              </a:spcAft>
              <a:buFont typeface="Arial" panose="020B0604020202020204" pitchFamily="34" charset="0"/>
              <a:buNone/>
              <a:defRPr sz="1436">
                <a:solidFill>
                  <a:schemeClr val="tx1"/>
                </a:solidFill>
              </a:defRPr>
            </a:lvl1pPr>
          </a:lstStyle>
          <a:p>
            <a:pPr lvl="0"/>
            <a:r>
              <a:rPr lang="en-US" dirty="0"/>
              <a:t>Text – add bullet if needed</a:t>
            </a:r>
          </a:p>
        </p:txBody>
      </p:sp>
      <p:sp>
        <p:nvSpPr>
          <p:cNvPr id="34" name="Text Placeholder 7"/>
          <p:cNvSpPr>
            <a:spLocks noGrp="1"/>
          </p:cNvSpPr>
          <p:nvPr>
            <p:ph type="body" sz="quarter" idx="22" hasCustomPrompt="1"/>
          </p:nvPr>
        </p:nvSpPr>
        <p:spPr>
          <a:xfrm>
            <a:off x="9079143" y="2492378"/>
            <a:ext cx="2743200" cy="3413128"/>
          </a:xfrm>
          <a:solidFill>
            <a:schemeClr val="accent3">
              <a:lumMod val="20000"/>
              <a:lumOff val="80000"/>
            </a:schemeClr>
          </a:solidFill>
        </p:spPr>
        <p:txBody>
          <a:bodyPr lIns="141324" tIns="141324" anchor="t"/>
          <a:lstStyle>
            <a:lvl1pPr marL="0" indent="0" algn="l">
              <a:lnSpc>
                <a:spcPct val="90000"/>
              </a:lnSpc>
              <a:spcBef>
                <a:spcPts val="0"/>
              </a:spcBef>
              <a:spcAft>
                <a:spcPts val="0"/>
              </a:spcAft>
              <a:buFont typeface="Arial" panose="020B0604020202020204" pitchFamily="34" charset="0"/>
              <a:buNone/>
              <a:defRPr sz="1436">
                <a:solidFill>
                  <a:schemeClr val="tx1"/>
                </a:solidFill>
              </a:defRPr>
            </a:lvl1pPr>
          </a:lstStyle>
          <a:p>
            <a:pPr lvl="0"/>
            <a:r>
              <a:rPr lang="en-US" dirty="0"/>
              <a:t>Text – add bullet if needed</a:t>
            </a:r>
          </a:p>
        </p:txBody>
      </p:sp>
      <p:sp>
        <p:nvSpPr>
          <p:cNvPr id="15" name="Text Placeholder 7">
            <a:extLst>
              <a:ext uri="{FF2B5EF4-FFF2-40B4-BE49-F238E27FC236}">
                <a16:creationId xmlns:a16="http://schemas.microsoft.com/office/drawing/2014/main" id="{D8B6576D-BE38-4862-BF49-409F9E9279B5}"/>
              </a:ext>
            </a:extLst>
          </p:cNvPr>
          <p:cNvSpPr>
            <a:spLocks noGrp="1"/>
          </p:cNvSpPr>
          <p:nvPr>
            <p:ph type="body" sz="quarter" idx="13" hasCustomPrompt="1"/>
          </p:nvPr>
        </p:nvSpPr>
        <p:spPr>
          <a:xfrm>
            <a:off x="495305" y="1118286"/>
            <a:ext cx="11315701" cy="492125"/>
          </a:xfrm>
        </p:spPr>
        <p:txBody>
          <a:bodyPr/>
          <a:lstStyle>
            <a:lvl1pPr>
              <a:defRPr sz="1949">
                <a:solidFill>
                  <a:schemeClr val="accent4"/>
                </a:solidFill>
              </a:defRPr>
            </a:lvl1pPr>
          </a:lstStyle>
          <a:p>
            <a:pPr lvl="0"/>
            <a:r>
              <a:rPr lang="en-US" dirty="0"/>
              <a:t>Use this space for one line subhead if needed</a:t>
            </a:r>
          </a:p>
        </p:txBody>
      </p:sp>
    </p:spTree>
    <p:extLst>
      <p:ext uri="{BB962C8B-B14F-4D97-AF65-F5344CB8AC3E}">
        <p14:creationId xmlns:p14="http://schemas.microsoft.com/office/powerpoint/2010/main" val="9342103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3 Column | One line</a:t>
            </a:r>
          </a:p>
        </p:txBody>
      </p:sp>
      <p:sp>
        <p:nvSpPr>
          <p:cNvPr id="3" name="Date Placeholder 2"/>
          <p:cNvSpPr>
            <a:spLocks noGrp="1"/>
          </p:cNvSpPr>
          <p:nvPr>
            <p:ph type="dt" sz="half" idx="10"/>
          </p:nvPr>
        </p:nvSpPr>
        <p:spPr/>
        <p:txBody>
          <a:bodyPr/>
          <a:lstStyle/>
          <a:p>
            <a:endParaRPr lang="en-US" dirty="0">
              <a:solidFill>
                <a:srgbClr val="55565A">
                  <a:tint val="75000"/>
                </a:srgbClr>
              </a:solidFill>
            </a:endParaRPr>
          </a:p>
        </p:txBody>
      </p:sp>
      <p:sp>
        <p:nvSpPr>
          <p:cNvPr id="4" name="Footer Placeholder 3"/>
          <p:cNvSpPr>
            <a:spLocks noGrp="1"/>
          </p:cNvSpPr>
          <p:nvPr>
            <p:ph type="ftr" sz="quarter" idx="11"/>
          </p:nvPr>
        </p:nvSpPr>
        <p:spPr>
          <a:xfrm>
            <a:off x="4133855" y="6486996"/>
            <a:ext cx="7086601" cy="365124"/>
          </a:xfrm>
          <a:prstGeom prst="rect">
            <a:avLst/>
          </a:prstGeom>
        </p:spPr>
        <p:txBody>
          <a:bodyPr lIns="91424" tIns="45712" rIns="91424" bIns="45712"/>
          <a:lstStyle/>
          <a:p>
            <a:endParaRPr lang="en-US" dirty="0">
              <a:solidFill>
                <a:srgbClr val="55565A">
                  <a:tint val="75000"/>
                </a:srgbClr>
              </a:solidFill>
            </a:endParaRPr>
          </a:p>
        </p:txBody>
      </p:sp>
      <p:sp>
        <p:nvSpPr>
          <p:cNvPr id="5" name="Slide Number Placeholder 4"/>
          <p:cNvSpPr>
            <a:spLocks noGrp="1"/>
          </p:cNvSpPr>
          <p:nvPr>
            <p:ph type="sldNum" sz="quarter" idx="12"/>
          </p:nvPr>
        </p:nvSpPr>
        <p:spPr>
          <a:xfrm>
            <a:off x="11264906" y="6486996"/>
            <a:ext cx="542474" cy="365124"/>
          </a:xfrm>
          <a:prstGeom prst="rect">
            <a:avLst/>
          </a:prstGeom>
        </p:spPr>
        <p:txBody>
          <a:bodyPr lIns="91424" tIns="45712" rIns="91424" bIns="45712"/>
          <a:lstStyle/>
          <a:p>
            <a:fld id="{3310D8EA-3107-4873-B9AB-DD7D3E79053A}" type="slidenum">
              <a:rPr lang="en-US" smtClean="0">
                <a:solidFill>
                  <a:srgbClr val="55565A">
                    <a:tint val="75000"/>
                  </a:srgbClr>
                </a:solidFill>
              </a:rPr>
              <a:pPr/>
              <a:t>‹#›</a:t>
            </a:fld>
            <a:endParaRPr lang="en-US" dirty="0">
              <a:solidFill>
                <a:srgbClr val="55565A">
                  <a:tint val="75000"/>
                </a:srgbClr>
              </a:solidFill>
            </a:endParaRPr>
          </a:p>
        </p:txBody>
      </p:sp>
      <p:sp>
        <p:nvSpPr>
          <p:cNvPr id="8" name="Text Placeholder 7"/>
          <p:cNvSpPr>
            <a:spLocks noGrp="1"/>
          </p:cNvSpPr>
          <p:nvPr>
            <p:ph type="body" sz="quarter" idx="14" hasCustomPrompt="1"/>
          </p:nvPr>
        </p:nvSpPr>
        <p:spPr>
          <a:xfrm>
            <a:off x="495299" y="1828807"/>
            <a:ext cx="3657600" cy="663574"/>
          </a:xfrm>
          <a:solidFill>
            <a:schemeClr val="tx2"/>
          </a:solidFill>
        </p:spPr>
        <p:txBody>
          <a:bodyPr lIns="141324" anchor="ctr"/>
          <a:lstStyle>
            <a:lvl1pPr algn="l">
              <a:lnSpc>
                <a:spcPct val="90000"/>
              </a:lnSpc>
              <a:spcBef>
                <a:spcPts val="0"/>
              </a:spcBef>
              <a:spcAft>
                <a:spcPts val="0"/>
              </a:spcAft>
              <a:defRPr sz="1744">
                <a:solidFill>
                  <a:schemeClr val="bg1"/>
                </a:solidFill>
              </a:defRPr>
            </a:lvl1pPr>
          </a:lstStyle>
          <a:p>
            <a:pPr lvl="0"/>
            <a:r>
              <a:rPr lang="en-US" dirty="0"/>
              <a:t>Header</a:t>
            </a:r>
          </a:p>
        </p:txBody>
      </p:sp>
      <p:sp>
        <p:nvSpPr>
          <p:cNvPr id="27" name="Text Placeholder 7"/>
          <p:cNvSpPr>
            <a:spLocks noGrp="1"/>
          </p:cNvSpPr>
          <p:nvPr>
            <p:ph type="body" sz="quarter" idx="15" hasCustomPrompt="1"/>
          </p:nvPr>
        </p:nvSpPr>
        <p:spPr>
          <a:xfrm>
            <a:off x="4336293" y="1828807"/>
            <a:ext cx="3657600" cy="663574"/>
          </a:xfrm>
          <a:solidFill>
            <a:schemeClr val="accent2"/>
          </a:solidFill>
        </p:spPr>
        <p:txBody>
          <a:bodyPr lIns="141324" anchor="ctr"/>
          <a:lstStyle>
            <a:lvl1pPr>
              <a:lnSpc>
                <a:spcPct val="90000"/>
              </a:lnSpc>
              <a:spcBef>
                <a:spcPts val="0"/>
              </a:spcBef>
              <a:spcAft>
                <a:spcPts val="0"/>
              </a:spcAft>
              <a:defRPr sz="1744">
                <a:solidFill>
                  <a:schemeClr val="bg1"/>
                </a:solidFill>
              </a:defRPr>
            </a:lvl1pPr>
          </a:lstStyle>
          <a:p>
            <a:pPr lvl="0"/>
            <a:r>
              <a:rPr lang="en-US" dirty="0"/>
              <a:t>Header</a:t>
            </a:r>
          </a:p>
        </p:txBody>
      </p:sp>
      <p:sp>
        <p:nvSpPr>
          <p:cNvPr id="28" name="Text Placeholder 7"/>
          <p:cNvSpPr>
            <a:spLocks noGrp="1"/>
          </p:cNvSpPr>
          <p:nvPr>
            <p:ph type="body" sz="quarter" idx="16" hasCustomPrompt="1"/>
          </p:nvPr>
        </p:nvSpPr>
        <p:spPr>
          <a:xfrm>
            <a:off x="8177285" y="1828807"/>
            <a:ext cx="3657600" cy="663574"/>
          </a:xfrm>
          <a:solidFill>
            <a:schemeClr val="accent4"/>
          </a:solidFill>
        </p:spPr>
        <p:txBody>
          <a:bodyPr lIns="141324" anchor="ctr"/>
          <a:lstStyle>
            <a:lvl1pPr>
              <a:lnSpc>
                <a:spcPct val="90000"/>
              </a:lnSpc>
              <a:spcBef>
                <a:spcPts val="0"/>
              </a:spcBef>
              <a:spcAft>
                <a:spcPts val="0"/>
              </a:spcAft>
              <a:defRPr sz="1744">
                <a:solidFill>
                  <a:schemeClr val="bg1"/>
                </a:solidFill>
              </a:defRPr>
            </a:lvl1pPr>
          </a:lstStyle>
          <a:p>
            <a:pPr lvl="0"/>
            <a:r>
              <a:rPr lang="en-US" dirty="0"/>
              <a:t>Header</a:t>
            </a:r>
          </a:p>
        </p:txBody>
      </p:sp>
      <p:sp>
        <p:nvSpPr>
          <p:cNvPr id="31" name="Text Placeholder 7"/>
          <p:cNvSpPr>
            <a:spLocks noGrp="1"/>
          </p:cNvSpPr>
          <p:nvPr>
            <p:ph type="body" sz="quarter" idx="19" hasCustomPrompt="1"/>
          </p:nvPr>
        </p:nvSpPr>
        <p:spPr>
          <a:xfrm>
            <a:off x="495299" y="2492378"/>
            <a:ext cx="3657600" cy="3413128"/>
          </a:xfrm>
          <a:solidFill>
            <a:schemeClr val="accent3">
              <a:lumMod val="20000"/>
              <a:lumOff val="80000"/>
            </a:schemeClr>
          </a:solidFill>
        </p:spPr>
        <p:txBody>
          <a:bodyPr lIns="141324" tIns="141324" anchor="t"/>
          <a:lstStyle>
            <a:lvl1pPr marL="0" indent="0" algn="l">
              <a:lnSpc>
                <a:spcPct val="90000"/>
              </a:lnSpc>
              <a:spcBef>
                <a:spcPts val="0"/>
              </a:spcBef>
              <a:spcAft>
                <a:spcPts val="0"/>
              </a:spcAft>
              <a:buFont typeface="Arial" panose="020B0604020202020204" pitchFamily="34" charset="0"/>
              <a:buNone/>
              <a:defRPr sz="1436">
                <a:solidFill>
                  <a:schemeClr val="tx1"/>
                </a:solidFill>
              </a:defRPr>
            </a:lvl1pPr>
          </a:lstStyle>
          <a:p>
            <a:pPr lvl="0"/>
            <a:r>
              <a:rPr lang="en-US" dirty="0"/>
              <a:t>Text – add bullet if needed</a:t>
            </a:r>
          </a:p>
        </p:txBody>
      </p:sp>
      <p:sp>
        <p:nvSpPr>
          <p:cNvPr id="32" name="Text Placeholder 7"/>
          <p:cNvSpPr>
            <a:spLocks noGrp="1"/>
          </p:cNvSpPr>
          <p:nvPr>
            <p:ph type="body" sz="quarter" idx="20" hasCustomPrompt="1"/>
          </p:nvPr>
        </p:nvSpPr>
        <p:spPr>
          <a:xfrm>
            <a:off x="4336293" y="2492378"/>
            <a:ext cx="3657600" cy="3413128"/>
          </a:xfrm>
          <a:solidFill>
            <a:schemeClr val="accent3">
              <a:lumMod val="20000"/>
              <a:lumOff val="80000"/>
            </a:schemeClr>
          </a:solidFill>
        </p:spPr>
        <p:txBody>
          <a:bodyPr lIns="141324" tIns="141324" anchor="t"/>
          <a:lstStyle>
            <a:lvl1pPr marL="0" indent="0" algn="l">
              <a:lnSpc>
                <a:spcPct val="90000"/>
              </a:lnSpc>
              <a:spcBef>
                <a:spcPts val="0"/>
              </a:spcBef>
              <a:spcAft>
                <a:spcPts val="0"/>
              </a:spcAft>
              <a:buFont typeface="Arial" panose="020B0604020202020204" pitchFamily="34" charset="0"/>
              <a:buNone/>
              <a:defRPr sz="1436">
                <a:solidFill>
                  <a:schemeClr val="tx1"/>
                </a:solidFill>
              </a:defRPr>
            </a:lvl1pPr>
          </a:lstStyle>
          <a:p>
            <a:pPr lvl="0"/>
            <a:r>
              <a:rPr lang="en-US" dirty="0"/>
              <a:t>Text – add bullet if needed</a:t>
            </a:r>
          </a:p>
        </p:txBody>
      </p:sp>
      <p:sp>
        <p:nvSpPr>
          <p:cNvPr id="33" name="Text Placeholder 7"/>
          <p:cNvSpPr>
            <a:spLocks noGrp="1"/>
          </p:cNvSpPr>
          <p:nvPr>
            <p:ph type="body" sz="quarter" idx="21" hasCustomPrompt="1"/>
          </p:nvPr>
        </p:nvSpPr>
        <p:spPr>
          <a:xfrm>
            <a:off x="8177285" y="2492378"/>
            <a:ext cx="3657600" cy="3413128"/>
          </a:xfrm>
          <a:solidFill>
            <a:schemeClr val="accent3">
              <a:lumMod val="20000"/>
              <a:lumOff val="80000"/>
            </a:schemeClr>
          </a:solidFill>
        </p:spPr>
        <p:txBody>
          <a:bodyPr lIns="141324" tIns="141324" anchor="t"/>
          <a:lstStyle>
            <a:lvl1pPr marL="0" indent="0" algn="l">
              <a:lnSpc>
                <a:spcPct val="90000"/>
              </a:lnSpc>
              <a:spcBef>
                <a:spcPts val="0"/>
              </a:spcBef>
              <a:spcAft>
                <a:spcPts val="0"/>
              </a:spcAft>
              <a:buFont typeface="Arial" panose="020B0604020202020204" pitchFamily="34" charset="0"/>
              <a:buNone/>
              <a:defRPr sz="1436">
                <a:solidFill>
                  <a:schemeClr val="tx1"/>
                </a:solidFill>
              </a:defRPr>
            </a:lvl1pPr>
          </a:lstStyle>
          <a:p>
            <a:pPr lvl="0"/>
            <a:r>
              <a:rPr lang="en-US" dirty="0"/>
              <a:t>Text – add bullet if needed</a:t>
            </a:r>
          </a:p>
        </p:txBody>
      </p:sp>
      <p:sp>
        <p:nvSpPr>
          <p:cNvPr id="13" name="Text Placeholder 7">
            <a:extLst>
              <a:ext uri="{FF2B5EF4-FFF2-40B4-BE49-F238E27FC236}">
                <a16:creationId xmlns:a16="http://schemas.microsoft.com/office/drawing/2014/main" id="{A2CDFF47-ED53-43FD-9BBC-78701BFFA4F8}"/>
              </a:ext>
            </a:extLst>
          </p:cNvPr>
          <p:cNvSpPr>
            <a:spLocks noGrp="1"/>
          </p:cNvSpPr>
          <p:nvPr>
            <p:ph type="body" sz="quarter" idx="13" hasCustomPrompt="1"/>
          </p:nvPr>
        </p:nvSpPr>
        <p:spPr>
          <a:xfrm>
            <a:off x="495305" y="1118286"/>
            <a:ext cx="11315701" cy="492125"/>
          </a:xfrm>
        </p:spPr>
        <p:txBody>
          <a:bodyPr/>
          <a:lstStyle>
            <a:lvl1pPr>
              <a:defRPr sz="1949">
                <a:solidFill>
                  <a:schemeClr val="accent4"/>
                </a:solidFill>
              </a:defRPr>
            </a:lvl1pPr>
          </a:lstStyle>
          <a:p>
            <a:pPr lvl="0"/>
            <a:r>
              <a:rPr lang="en-US" dirty="0"/>
              <a:t>Use this space for one line subhead if needed</a:t>
            </a:r>
          </a:p>
        </p:txBody>
      </p:sp>
    </p:spTree>
    <p:extLst>
      <p:ext uri="{BB962C8B-B14F-4D97-AF65-F5344CB8AC3E}">
        <p14:creationId xmlns:p14="http://schemas.microsoft.com/office/powerpoint/2010/main" val="3859646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2 Column | One line</a:t>
            </a:r>
          </a:p>
        </p:txBody>
      </p:sp>
      <p:sp>
        <p:nvSpPr>
          <p:cNvPr id="3" name="Date Placeholder 2"/>
          <p:cNvSpPr>
            <a:spLocks noGrp="1"/>
          </p:cNvSpPr>
          <p:nvPr>
            <p:ph type="dt" sz="half" idx="10"/>
          </p:nvPr>
        </p:nvSpPr>
        <p:spPr/>
        <p:txBody>
          <a:bodyPr/>
          <a:lstStyle/>
          <a:p>
            <a:endParaRPr lang="en-US" dirty="0">
              <a:solidFill>
                <a:srgbClr val="55565A">
                  <a:tint val="75000"/>
                </a:srgbClr>
              </a:solidFill>
            </a:endParaRPr>
          </a:p>
        </p:txBody>
      </p:sp>
      <p:sp>
        <p:nvSpPr>
          <p:cNvPr id="4" name="Footer Placeholder 3"/>
          <p:cNvSpPr>
            <a:spLocks noGrp="1"/>
          </p:cNvSpPr>
          <p:nvPr>
            <p:ph type="ftr" sz="quarter" idx="11"/>
          </p:nvPr>
        </p:nvSpPr>
        <p:spPr>
          <a:xfrm>
            <a:off x="4133855" y="6486996"/>
            <a:ext cx="7086601" cy="365124"/>
          </a:xfrm>
          <a:prstGeom prst="rect">
            <a:avLst/>
          </a:prstGeom>
        </p:spPr>
        <p:txBody>
          <a:bodyPr lIns="91424" tIns="45712" rIns="91424" bIns="45712"/>
          <a:lstStyle/>
          <a:p>
            <a:endParaRPr lang="en-US" dirty="0">
              <a:solidFill>
                <a:srgbClr val="55565A">
                  <a:tint val="75000"/>
                </a:srgbClr>
              </a:solidFill>
            </a:endParaRPr>
          </a:p>
        </p:txBody>
      </p:sp>
      <p:sp>
        <p:nvSpPr>
          <p:cNvPr id="5" name="Slide Number Placeholder 4"/>
          <p:cNvSpPr>
            <a:spLocks noGrp="1"/>
          </p:cNvSpPr>
          <p:nvPr>
            <p:ph type="sldNum" sz="quarter" idx="12"/>
          </p:nvPr>
        </p:nvSpPr>
        <p:spPr>
          <a:xfrm>
            <a:off x="11264906" y="6486996"/>
            <a:ext cx="542474" cy="365124"/>
          </a:xfrm>
          <a:prstGeom prst="rect">
            <a:avLst/>
          </a:prstGeom>
        </p:spPr>
        <p:txBody>
          <a:bodyPr lIns="91424" tIns="45712" rIns="91424" bIns="45712"/>
          <a:lstStyle/>
          <a:p>
            <a:fld id="{3310D8EA-3107-4873-B9AB-DD7D3E79053A}" type="slidenum">
              <a:rPr lang="en-US" smtClean="0">
                <a:solidFill>
                  <a:srgbClr val="55565A">
                    <a:tint val="75000"/>
                  </a:srgbClr>
                </a:solidFill>
              </a:rPr>
              <a:pPr/>
              <a:t>‹#›</a:t>
            </a:fld>
            <a:endParaRPr lang="en-US" dirty="0">
              <a:solidFill>
                <a:srgbClr val="55565A">
                  <a:tint val="75000"/>
                </a:srgbClr>
              </a:solidFill>
            </a:endParaRPr>
          </a:p>
        </p:txBody>
      </p:sp>
      <p:sp>
        <p:nvSpPr>
          <p:cNvPr id="8" name="Text Placeholder 7"/>
          <p:cNvSpPr>
            <a:spLocks noGrp="1"/>
          </p:cNvSpPr>
          <p:nvPr>
            <p:ph type="body" sz="quarter" idx="14" hasCustomPrompt="1"/>
          </p:nvPr>
        </p:nvSpPr>
        <p:spPr>
          <a:xfrm>
            <a:off x="495301" y="1828811"/>
            <a:ext cx="5486400" cy="663574"/>
          </a:xfrm>
          <a:solidFill>
            <a:schemeClr val="tx2"/>
          </a:solidFill>
        </p:spPr>
        <p:txBody>
          <a:bodyPr lIns="141324" anchor="ctr"/>
          <a:lstStyle>
            <a:lvl1pPr algn="l">
              <a:lnSpc>
                <a:spcPct val="90000"/>
              </a:lnSpc>
              <a:spcBef>
                <a:spcPts val="0"/>
              </a:spcBef>
              <a:spcAft>
                <a:spcPts val="0"/>
              </a:spcAft>
              <a:defRPr sz="1744">
                <a:solidFill>
                  <a:schemeClr val="bg1"/>
                </a:solidFill>
              </a:defRPr>
            </a:lvl1pPr>
          </a:lstStyle>
          <a:p>
            <a:pPr lvl="0"/>
            <a:r>
              <a:rPr lang="en-US" dirty="0"/>
              <a:t>Header</a:t>
            </a:r>
          </a:p>
        </p:txBody>
      </p:sp>
      <p:sp>
        <p:nvSpPr>
          <p:cNvPr id="28" name="Text Placeholder 7"/>
          <p:cNvSpPr>
            <a:spLocks noGrp="1"/>
          </p:cNvSpPr>
          <p:nvPr>
            <p:ph type="body" sz="quarter" idx="16" hasCustomPrompt="1"/>
          </p:nvPr>
        </p:nvSpPr>
        <p:spPr>
          <a:xfrm>
            <a:off x="6313712" y="1828807"/>
            <a:ext cx="5486400" cy="663574"/>
          </a:xfrm>
          <a:solidFill>
            <a:schemeClr val="accent2"/>
          </a:solidFill>
        </p:spPr>
        <p:txBody>
          <a:bodyPr lIns="141324" anchor="ctr"/>
          <a:lstStyle>
            <a:lvl1pPr>
              <a:lnSpc>
                <a:spcPct val="90000"/>
              </a:lnSpc>
              <a:spcBef>
                <a:spcPts val="0"/>
              </a:spcBef>
              <a:spcAft>
                <a:spcPts val="0"/>
              </a:spcAft>
              <a:defRPr sz="1744">
                <a:solidFill>
                  <a:schemeClr val="bg1"/>
                </a:solidFill>
              </a:defRPr>
            </a:lvl1pPr>
          </a:lstStyle>
          <a:p>
            <a:pPr lvl="0"/>
            <a:r>
              <a:rPr lang="en-US" dirty="0"/>
              <a:t>Header</a:t>
            </a:r>
          </a:p>
        </p:txBody>
      </p:sp>
      <p:sp>
        <p:nvSpPr>
          <p:cNvPr id="31" name="Text Placeholder 7"/>
          <p:cNvSpPr>
            <a:spLocks noGrp="1"/>
          </p:cNvSpPr>
          <p:nvPr>
            <p:ph type="body" sz="quarter" idx="19" hasCustomPrompt="1"/>
          </p:nvPr>
        </p:nvSpPr>
        <p:spPr>
          <a:xfrm>
            <a:off x="495301" y="2492378"/>
            <a:ext cx="5486400" cy="3413128"/>
          </a:xfrm>
          <a:solidFill>
            <a:schemeClr val="accent3">
              <a:lumMod val="20000"/>
              <a:lumOff val="80000"/>
            </a:schemeClr>
          </a:solidFill>
        </p:spPr>
        <p:txBody>
          <a:bodyPr lIns="141324" tIns="141324" anchor="t"/>
          <a:lstStyle>
            <a:lvl1pPr marL="0" indent="0" algn="l">
              <a:lnSpc>
                <a:spcPct val="90000"/>
              </a:lnSpc>
              <a:spcBef>
                <a:spcPts val="0"/>
              </a:spcBef>
              <a:spcAft>
                <a:spcPts val="0"/>
              </a:spcAft>
              <a:buFont typeface="Arial" panose="020B0604020202020204" pitchFamily="34" charset="0"/>
              <a:buNone/>
              <a:defRPr sz="1436">
                <a:solidFill>
                  <a:schemeClr val="tx1"/>
                </a:solidFill>
              </a:defRPr>
            </a:lvl1pPr>
          </a:lstStyle>
          <a:p>
            <a:pPr lvl="0"/>
            <a:r>
              <a:rPr lang="en-US" dirty="0"/>
              <a:t>Text – add bullet if needed</a:t>
            </a:r>
          </a:p>
        </p:txBody>
      </p:sp>
      <p:sp>
        <p:nvSpPr>
          <p:cNvPr id="33" name="Text Placeholder 7"/>
          <p:cNvSpPr>
            <a:spLocks noGrp="1"/>
          </p:cNvSpPr>
          <p:nvPr>
            <p:ph type="body" sz="quarter" idx="21" hasCustomPrompt="1"/>
          </p:nvPr>
        </p:nvSpPr>
        <p:spPr>
          <a:xfrm>
            <a:off x="6313712" y="2492378"/>
            <a:ext cx="5486400" cy="3413128"/>
          </a:xfrm>
          <a:solidFill>
            <a:schemeClr val="accent3">
              <a:lumMod val="20000"/>
              <a:lumOff val="80000"/>
            </a:schemeClr>
          </a:solidFill>
        </p:spPr>
        <p:txBody>
          <a:bodyPr lIns="141324" tIns="141324" anchor="t"/>
          <a:lstStyle>
            <a:lvl1pPr marL="0" indent="0" algn="l">
              <a:lnSpc>
                <a:spcPct val="90000"/>
              </a:lnSpc>
              <a:spcBef>
                <a:spcPts val="0"/>
              </a:spcBef>
              <a:spcAft>
                <a:spcPts val="0"/>
              </a:spcAft>
              <a:buFont typeface="Arial" panose="020B0604020202020204" pitchFamily="34" charset="0"/>
              <a:buNone/>
              <a:defRPr sz="1436">
                <a:solidFill>
                  <a:schemeClr val="tx1"/>
                </a:solidFill>
              </a:defRPr>
            </a:lvl1pPr>
          </a:lstStyle>
          <a:p>
            <a:pPr lvl="0"/>
            <a:r>
              <a:rPr lang="en-US" dirty="0"/>
              <a:t>Text – add bullet if needed</a:t>
            </a:r>
          </a:p>
        </p:txBody>
      </p:sp>
      <p:sp>
        <p:nvSpPr>
          <p:cNvPr id="11" name="Text Placeholder 7">
            <a:extLst>
              <a:ext uri="{FF2B5EF4-FFF2-40B4-BE49-F238E27FC236}">
                <a16:creationId xmlns:a16="http://schemas.microsoft.com/office/drawing/2014/main" id="{6BDB466E-A2B3-4E9F-A51F-6D8EA5C5658F}"/>
              </a:ext>
            </a:extLst>
          </p:cNvPr>
          <p:cNvSpPr>
            <a:spLocks noGrp="1"/>
          </p:cNvSpPr>
          <p:nvPr>
            <p:ph type="body" sz="quarter" idx="13" hasCustomPrompt="1"/>
          </p:nvPr>
        </p:nvSpPr>
        <p:spPr>
          <a:xfrm>
            <a:off x="495305" y="1118286"/>
            <a:ext cx="11315701" cy="492125"/>
          </a:xfrm>
        </p:spPr>
        <p:txBody>
          <a:bodyPr/>
          <a:lstStyle>
            <a:lvl1pPr>
              <a:defRPr sz="1949">
                <a:solidFill>
                  <a:schemeClr val="accent4"/>
                </a:solidFill>
              </a:defRPr>
            </a:lvl1pPr>
          </a:lstStyle>
          <a:p>
            <a:pPr lvl="0"/>
            <a:r>
              <a:rPr lang="en-US" dirty="0"/>
              <a:t>Use this space for one line subhead if needed</a:t>
            </a:r>
          </a:p>
        </p:txBody>
      </p:sp>
    </p:spTree>
    <p:extLst>
      <p:ext uri="{BB962C8B-B14F-4D97-AF65-F5344CB8AC3E}">
        <p14:creationId xmlns:p14="http://schemas.microsoft.com/office/powerpoint/2010/main" val="30942710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2 Photo w/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2 Photo | One line</a:t>
            </a:r>
          </a:p>
        </p:txBody>
      </p:sp>
      <p:sp>
        <p:nvSpPr>
          <p:cNvPr id="3" name="Date Placeholder 2"/>
          <p:cNvSpPr>
            <a:spLocks noGrp="1"/>
          </p:cNvSpPr>
          <p:nvPr>
            <p:ph type="dt" sz="half" idx="10"/>
          </p:nvPr>
        </p:nvSpPr>
        <p:spPr/>
        <p:txBody>
          <a:bodyPr/>
          <a:lstStyle/>
          <a:p>
            <a:endParaRPr lang="en-US" dirty="0">
              <a:solidFill>
                <a:srgbClr val="55565A">
                  <a:tint val="75000"/>
                </a:srgbClr>
              </a:solidFill>
            </a:endParaRPr>
          </a:p>
        </p:txBody>
      </p:sp>
      <p:sp>
        <p:nvSpPr>
          <p:cNvPr id="4" name="Footer Placeholder 3"/>
          <p:cNvSpPr>
            <a:spLocks noGrp="1"/>
          </p:cNvSpPr>
          <p:nvPr>
            <p:ph type="ftr" sz="quarter" idx="11"/>
          </p:nvPr>
        </p:nvSpPr>
        <p:spPr>
          <a:xfrm>
            <a:off x="4133855" y="6486996"/>
            <a:ext cx="7086601" cy="365124"/>
          </a:xfrm>
          <a:prstGeom prst="rect">
            <a:avLst/>
          </a:prstGeom>
        </p:spPr>
        <p:txBody>
          <a:bodyPr lIns="91424" tIns="45712" rIns="91424" bIns="45712"/>
          <a:lstStyle/>
          <a:p>
            <a:endParaRPr lang="en-US" dirty="0">
              <a:solidFill>
                <a:srgbClr val="55565A">
                  <a:tint val="75000"/>
                </a:srgbClr>
              </a:solidFill>
            </a:endParaRPr>
          </a:p>
        </p:txBody>
      </p:sp>
      <p:sp>
        <p:nvSpPr>
          <p:cNvPr id="5" name="Slide Number Placeholder 4"/>
          <p:cNvSpPr>
            <a:spLocks noGrp="1"/>
          </p:cNvSpPr>
          <p:nvPr>
            <p:ph type="sldNum" sz="quarter" idx="12"/>
          </p:nvPr>
        </p:nvSpPr>
        <p:spPr>
          <a:xfrm>
            <a:off x="11264906" y="6486996"/>
            <a:ext cx="542474" cy="365124"/>
          </a:xfrm>
          <a:prstGeom prst="rect">
            <a:avLst/>
          </a:prstGeom>
        </p:spPr>
        <p:txBody>
          <a:bodyPr lIns="91424" tIns="45712" rIns="91424" bIns="45712"/>
          <a:lstStyle/>
          <a:p>
            <a:fld id="{3310D8EA-3107-4873-B9AB-DD7D3E79053A}" type="slidenum">
              <a:rPr lang="en-US" smtClean="0">
                <a:solidFill>
                  <a:srgbClr val="55565A">
                    <a:tint val="75000"/>
                  </a:srgbClr>
                </a:solidFill>
              </a:rPr>
              <a:pPr/>
              <a:t>‹#›</a:t>
            </a:fld>
            <a:endParaRPr lang="en-US" dirty="0">
              <a:solidFill>
                <a:srgbClr val="55565A">
                  <a:tint val="75000"/>
                </a:srgbClr>
              </a:solidFill>
            </a:endParaRPr>
          </a:p>
        </p:txBody>
      </p:sp>
      <p:sp>
        <p:nvSpPr>
          <p:cNvPr id="15" name="Picture Placeholder 8"/>
          <p:cNvSpPr>
            <a:spLocks noGrp="1"/>
          </p:cNvSpPr>
          <p:nvPr>
            <p:ph type="pic" sz="quarter" idx="23" hasCustomPrompt="1"/>
          </p:nvPr>
        </p:nvSpPr>
        <p:spPr>
          <a:xfrm>
            <a:off x="524344" y="1828806"/>
            <a:ext cx="5571671" cy="4076700"/>
          </a:xfrm>
          <a:solidFill>
            <a:schemeClr val="accent3">
              <a:lumMod val="20000"/>
              <a:lumOff val="80000"/>
            </a:schemeClr>
          </a:solidFill>
        </p:spPr>
        <p:txBody>
          <a:bodyPr/>
          <a:lstStyle>
            <a:lvl1pPr marL="0" marR="0" indent="0" algn="l" defTabSz="724709" rtl="0" eaLnBrk="1" fontAlgn="auto" latinLnBrk="0" hangingPunct="1">
              <a:lnSpc>
                <a:spcPct val="95000"/>
              </a:lnSpc>
              <a:spcBef>
                <a:spcPts val="844"/>
              </a:spcBef>
              <a:spcAft>
                <a:spcPts val="475"/>
              </a:spcAft>
              <a:buClrTx/>
              <a:buSzTx/>
              <a:buFont typeface="Arial" panose="020B0604020202020204" pitchFamily="34" charset="0"/>
              <a:buChar char="​"/>
              <a:tabLst/>
              <a:defRPr sz="1231">
                <a:solidFill>
                  <a:schemeClr val="tx1"/>
                </a:solidFill>
              </a:defRPr>
            </a:lvl1pPr>
          </a:lstStyle>
          <a:p>
            <a:pPr marL="0" marR="0" lvl="0" indent="0" algn="l" defTabSz="724709" rtl="0" eaLnBrk="1" fontAlgn="auto" latinLnBrk="0" hangingPunct="1">
              <a:lnSpc>
                <a:spcPct val="95000"/>
              </a:lnSpc>
              <a:spcBef>
                <a:spcPts val="844"/>
              </a:spcBef>
              <a:spcAft>
                <a:spcPts val="475"/>
              </a:spcAft>
              <a:buClrTx/>
              <a:buSzTx/>
              <a:buFont typeface="Arial" panose="020B0604020202020204" pitchFamily="34" charset="0"/>
              <a:buChar char="​"/>
              <a:tabLst/>
              <a:defRPr/>
            </a:pPr>
            <a:r>
              <a:rPr lang="en-US" dirty="0"/>
              <a:t>Click icon to add picture – see link at right for image resources</a:t>
            </a:r>
            <a:endParaRPr lang="en-US" sz="923" dirty="0"/>
          </a:p>
          <a:p>
            <a:endParaRPr lang="en-US" dirty="0"/>
          </a:p>
        </p:txBody>
      </p:sp>
      <p:sp>
        <p:nvSpPr>
          <p:cNvPr id="16" name="Text Placeholder 7"/>
          <p:cNvSpPr>
            <a:spLocks noGrp="1"/>
          </p:cNvSpPr>
          <p:nvPr>
            <p:ph type="body" sz="quarter" idx="24" hasCustomPrompt="1"/>
          </p:nvPr>
        </p:nvSpPr>
        <p:spPr>
          <a:xfrm>
            <a:off x="2510975" y="4470400"/>
            <a:ext cx="3585028" cy="1435100"/>
          </a:xfrm>
          <a:solidFill>
            <a:schemeClr val="tx2"/>
          </a:solidFill>
        </p:spPr>
        <p:txBody>
          <a:bodyPr lIns="141324" tIns="141324" anchor="t"/>
          <a:lstStyle>
            <a:lvl1pPr algn="l">
              <a:lnSpc>
                <a:spcPct val="90000"/>
              </a:lnSpc>
              <a:spcBef>
                <a:spcPts val="0"/>
              </a:spcBef>
              <a:spcAft>
                <a:spcPts val="0"/>
              </a:spcAft>
              <a:defRPr sz="1436">
                <a:solidFill>
                  <a:schemeClr val="bg1"/>
                </a:solidFill>
              </a:defRPr>
            </a:lvl1pPr>
          </a:lstStyle>
          <a:p>
            <a:pPr lvl="0"/>
            <a:r>
              <a:rPr lang="en-US" dirty="0"/>
              <a:t>Type caption here | Remove if not needed</a:t>
            </a:r>
          </a:p>
        </p:txBody>
      </p:sp>
      <p:sp>
        <p:nvSpPr>
          <p:cNvPr id="17" name="Picture Placeholder 8"/>
          <p:cNvSpPr>
            <a:spLocks noGrp="1"/>
          </p:cNvSpPr>
          <p:nvPr>
            <p:ph type="pic" sz="quarter" idx="25" hasCustomPrompt="1"/>
          </p:nvPr>
        </p:nvSpPr>
        <p:spPr>
          <a:xfrm>
            <a:off x="6096002" y="1828806"/>
            <a:ext cx="5715001" cy="4076700"/>
          </a:xfrm>
          <a:solidFill>
            <a:schemeClr val="accent3">
              <a:lumMod val="20000"/>
              <a:lumOff val="80000"/>
            </a:schemeClr>
          </a:solidFill>
        </p:spPr>
        <p:txBody>
          <a:bodyPr/>
          <a:lstStyle>
            <a:lvl1pPr marL="0" marR="0" indent="0" algn="l" defTabSz="724709" rtl="0" eaLnBrk="1" fontAlgn="auto" latinLnBrk="0" hangingPunct="1">
              <a:lnSpc>
                <a:spcPct val="95000"/>
              </a:lnSpc>
              <a:spcBef>
                <a:spcPts val="844"/>
              </a:spcBef>
              <a:spcAft>
                <a:spcPts val="475"/>
              </a:spcAft>
              <a:buClrTx/>
              <a:buSzTx/>
              <a:buFont typeface="Arial" panose="020B0604020202020204" pitchFamily="34" charset="0"/>
              <a:buChar char="​"/>
              <a:tabLst/>
              <a:defRPr sz="1231">
                <a:solidFill>
                  <a:schemeClr val="tx1"/>
                </a:solidFill>
              </a:defRPr>
            </a:lvl1pPr>
          </a:lstStyle>
          <a:p>
            <a:pPr marL="0" marR="0" lvl="0" indent="0" algn="l" defTabSz="724709" rtl="0" eaLnBrk="1" fontAlgn="auto" latinLnBrk="0" hangingPunct="1">
              <a:lnSpc>
                <a:spcPct val="95000"/>
              </a:lnSpc>
              <a:spcBef>
                <a:spcPts val="844"/>
              </a:spcBef>
              <a:spcAft>
                <a:spcPts val="475"/>
              </a:spcAft>
              <a:buClrTx/>
              <a:buSzTx/>
              <a:buFont typeface="Arial" panose="020B0604020202020204" pitchFamily="34" charset="0"/>
              <a:buChar char="​"/>
              <a:tabLst/>
              <a:defRPr/>
            </a:pPr>
            <a:r>
              <a:rPr lang="en-US" dirty="0"/>
              <a:t>Click icon to add picture – see link at right for image resources</a:t>
            </a:r>
            <a:endParaRPr lang="en-US" sz="923" dirty="0"/>
          </a:p>
          <a:p>
            <a:endParaRPr lang="en-US" dirty="0"/>
          </a:p>
        </p:txBody>
      </p:sp>
      <p:sp>
        <p:nvSpPr>
          <p:cNvPr id="18" name="Text Placeholder 7"/>
          <p:cNvSpPr>
            <a:spLocks noGrp="1"/>
          </p:cNvSpPr>
          <p:nvPr>
            <p:ph type="body" sz="quarter" idx="26" hasCustomPrompt="1"/>
          </p:nvPr>
        </p:nvSpPr>
        <p:spPr>
          <a:xfrm>
            <a:off x="8226553" y="4470400"/>
            <a:ext cx="3584448" cy="1435100"/>
          </a:xfrm>
          <a:solidFill>
            <a:schemeClr val="accent2"/>
          </a:solidFill>
        </p:spPr>
        <p:txBody>
          <a:bodyPr lIns="141324" tIns="141324" anchor="t"/>
          <a:lstStyle>
            <a:lvl1pPr algn="l">
              <a:lnSpc>
                <a:spcPct val="90000"/>
              </a:lnSpc>
              <a:spcBef>
                <a:spcPts val="0"/>
              </a:spcBef>
              <a:spcAft>
                <a:spcPts val="0"/>
              </a:spcAft>
              <a:defRPr sz="1436">
                <a:solidFill>
                  <a:schemeClr val="bg1"/>
                </a:solidFill>
              </a:defRPr>
            </a:lvl1pPr>
          </a:lstStyle>
          <a:p>
            <a:pPr lvl="0"/>
            <a:r>
              <a:rPr lang="en-US" dirty="0"/>
              <a:t>Type caption here | Remove if not needed</a:t>
            </a:r>
          </a:p>
        </p:txBody>
      </p:sp>
      <p:sp>
        <p:nvSpPr>
          <p:cNvPr id="11" name="Text Placeholder 7">
            <a:extLst>
              <a:ext uri="{FF2B5EF4-FFF2-40B4-BE49-F238E27FC236}">
                <a16:creationId xmlns:a16="http://schemas.microsoft.com/office/drawing/2014/main" id="{074C1D90-76B1-43FC-A4AD-940B5FED748C}"/>
              </a:ext>
            </a:extLst>
          </p:cNvPr>
          <p:cNvSpPr>
            <a:spLocks noGrp="1"/>
          </p:cNvSpPr>
          <p:nvPr>
            <p:ph type="body" sz="quarter" idx="13" hasCustomPrompt="1"/>
          </p:nvPr>
        </p:nvSpPr>
        <p:spPr>
          <a:xfrm>
            <a:off x="495305" y="1118286"/>
            <a:ext cx="11315701" cy="492125"/>
          </a:xfrm>
        </p:spPr>
        <p:txBody>
          <a:bodyPr/>
          <a:lstStyle>
            <a:lvl1pPr>
              <a:defRPr sz="1949">
                <a:solidFill>
                  <a:schemeClr val="accent4"/>
                </a:solidFill>
              </a:defRPr>
            </a:lvl1pPr>
          </a:lstStyle>
          <a:p>
            <a:pPr lvl="0"/>
            <a:r>
              <a:rPr lang="en-US" dirty="0"/>
              <a:t>Use this space for one line subhead if needed</a:t>
            </a:r>
          </a:p>
        </p:txBody>
      </p:sp>
      <p:sp>
        <p:nvSpPr>
          <p:cNvPr id="12" name="Rectangle 11">
            <a:extLst>
              <a:ext uri="{FF2B5EF4-FFF2-40B4-BE49-F238E27FC236}">
                <a16:creationId xmlns:a16="http://schemas.microsoft.com/office/drawing/2014/main" id="{686A3C5B-39A6-4B75-B13C-0F503152CA07}"/>
              </a:ext>
            </a:extLst>
          </p:cNvPr>
          <p:cNvSpPr/>
          <p:nvPr userDrawn="1"/>
        </p:nvSpPr>
        <p:spPr bwMode="gray">
          <a:xfrm>
            <a:off x="12341390" y="6"/>
            <a:ext cx="2912534" cy="6858000"/>
          </a:xfrm>
          <a:prstGeom prst="rect">
            <a:avLst/>
          </a:prstGeom>
          <a:solidFill>
            <a:schemeClr val="accent3"/>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96632" tIns="48316" rIns="96632" bIns="48316" rtlCol="0" anchor="t"/>
          <a:lstStyle/>
          <a:p>
            <a:r>
              <a:rPr lang="en-US" sz="1436" dirty="0">
                <a:solidFill>
                  <a:srgbClr val="FFFFFF"/>
                </a:solidFill>
              </a:rPr>
              <a:t>For Image / Photography options. navigate to https://hub.uhg.com/sites/hub/Optum/Resources/Brand/Documents/Photo%20Library%20Overview_June2017.docx</a:t>
            </a:r>
          </a:p>
        </p:txBody>
      </p:sp>
    </p:spTree>
    <p:extLst>
      <p:ext uri="{BB962C8B-B14F-4D97-AF65-F5344CB8AC3E}">
        <p14:creationId xmlns:p14="http://schemas.microsoft.com/office/powerpoint/2010/main" val="42149255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3 Photo w/Caption">
    <p:spTree>
      <p:nvGrpSpPr>
        <p:cNvPr id="1" name=""/>
        <p:cNvGrpSpPr/>
        <p:nvPr/>
      </p:nvGrpSpPr>
      <p:grpSpPr>
        <a:xfrm>
          <a:off x="0" y="0"/>
          <a:ext cx="0" cy="0"/>
          <a:chOff x="0" y="0"/>
          <a:chExt cx="0" cy="0"/>
        </a:xfrm>
      </p:grpSpPr>
      <p:sp>
        <p:nvSpPr>
          <p:cNvPr id="9" name="Picture Placeholder 8"/>
          <p:cNvSpPr>
            <a:spLocks noGrp="1"/>
          </p:cNvSpPr>
          <p:nvPr>
            <p:ph type="pic" sz="quarter" idx="22" hasCustomPrompt="1"/>
          </p:nvPr>
        </p:nvSpPr>
        <p:spPr>
          <a:xfrm>
            <a:off x="514355" y="1828806"/>
            <a:ext cx="3776474" cy="4076700"/>
          </a:xfrm>
          <a:solidFill>
            <a:schemeClr val="accent3">
              <a:lumMod val="20000"/>
              <a:lumOff val="80000"/>
            </a:schemeClr>
          </a:solidFill>
        </p:spPr>
        <p:txBody>
          <a:bodyPr/>
          <a:lstStyle>
            <a:lvl1pPr marL="0" marR="0" indent="0" algn="l" defTabSz="724709" rtl="0" eaLnBrk="1" fontAlgn="auto" latinLnBrk="0" hangingPunct="1">
              <a:lnSpc>
                <a:spcPct val="95000"/>
              </a:lnSpc>
              <a:spcBef>
                <a:spcPts val="844"/>
              </a:spcBef>
              <a:spcAft>
                <a:spcPts val="475"/>
              </a:spcAft>
              <a:buClrTx/>
              <a:buSzTx/>
              <a:buFont typeface="Arial" panose="020B0604020202020204" pitchFamily="34" charset="0"/>
              <a:buChar char="​"/>
              <a:tabLst/>
              <a:defRPr sz="1231">
                <a:solidFill>
                  <a:schemeClr val="tx1"/>
                </a:solidFill>
              </a:defRPr>
            </a:lvl1pPr>
          </a:lstStyle>
          <a:p>
            <a:pPr marL="0" marR="0" lvl="0" indent="0" algn="l" defTabSz="724709" rtl="0" eaLnBrk="1" fontAlgn="auto" latinLnBrk="0" hangingPunct="1">
              <a:lnSpc>
                <a:spcPct val="95000"/>
              </a:lnSpc>
              <a:spcBef>
                <a:spcPts val="844"/>
              </a:spcBef>
              <a:spcAft>
                <a:spcPts val="475"/>
              </a:spcAft>
              <a:buClrTx/>
              <a:buSzTx/>
              <a:buFont typeface="Arial" panose="020B0604020202020204" pitchFamily="34" charset="0"/>
              <a:buChar char="​"/>
              <a:tabLst/>
              <a:defRPr/>
            </a:pPr>
            <a:r>
              <a:rPr lang="en-US" dirty="0"/>
              <a:t>Click icon to add picture – see link at right for image resources</a:t>
            </a:r>
            <a:endParaRPr lang="en-US" sz="1231" dirty="0"/>
          </a:p>
        </p:txBody>
      </p:sp>
      <p:sp>
        <p:nvSpPr>
          <p:cNvPr id="2" name="Title 1"/>
          <p:cNvSpPr>
            <a:spLocks noGrp="1"/>
          </p:cNvSpPr>
          <p:nvPr>
            <p:ph type="title" hasCustomPrompt="1"/>
          </p:nvPr>
        </p:nvSpPr>
        <p:spPr/>
        <p:txBody>
          <a:bodyPr/>
          <a:lstStyle>
            <a:lvl1pPr>
              <a:defRPr/>
            </a:lvl1pPr>
          </a:lstStyle>
          <a:p>
            <a:r>
              <a:rPr lang="en-US" dirty="0"/>
              <a:t>3 Photo | One line</a:t>
            </a:r>
          </a:p>
        </p:txBody>
      </p:sp>
      <p:sp>
        <p:nvSpPr>
          <p:cNvPr id="3" name="Date Placeholder 2"/>
          <p:cNvSpPr>
            <a:spLocks noGrp="1"/>
          </p:cNvSpPr>
          <p:nvPr>
            <p:ph type="dt" sz="half" idx="10"/>
          </p:nvPr>
        </p:nvSpPr>
        <p:spPr/>
        <p:txBody>
          <a:bodyPr/>
          <a:lstStyle/>
          <a:p>
            <a:endParaRPr lang="en-US" dirty="0">
              <a:solidFill>
                <a:srgbClr val="55565A">
                  <a:tint val="75000"/>
                </a:srgbClr>
              </a:solidFill>
            </a:endParaRPr>
          </a:p>
        </p:txBody>
      </p:sp>
      <p:sp>
        <p:nvSpPr>
          <p:cNvPr id="4" name="Footer Placeholder 3"/>
          <p:cNvSpPr>
            <a:spLocks noGrp="1"/>
          </p:cNvSpPr>
          <p:nvPr>
            <p:ph type="ftr" sz="quarter" idx="11"/>
          </p:nvPr>
        </p:nvSpPr>
        <p:spPr>
          <a:xfrm>
            <a:off x="4133855" y="6486996"/>
            <a:ext cx="7086601" cy="365124"/>
          </a:xfrm>
          <a:prstGeom prst="rect">
            <a:avLst/>
          </a:prstGeom>
        </p:spPr>
        <p:txBody>
          <a:bodyPr lIns="91424" tIns="45712" rIns="91424" bIns="45712"/>
          <a:lstStyle/>
          <a:p>
            <a:endParaRPr lang="en-US" dirty="0">
              <a:solidFill>
                <a:srgbClr val="55565A">
                  <a:tint val="75000"/>
                </a:srgbClr>
              </a:solidFill>
            </a:endParaRPr>
          </a:p>
        </p:txBody>
      </p:sp>
      <p:sp>
        <p:nvSpPr>
          <p:cNvPr id="5" name="Slide Number Placeholder 4"/>
          <p:cNvSpPr>
            <a:spLocks noGrp="1"/>
          </p:cNvSpPr>
          <p:nvPr>
            <p:ph type="sldNum" sz="quarter" idx="12"/>
          </p:nvPr>
        </p:nvSpPr>
        <p:spPr>
          <a:xfrm>
            <a:off x="11264906" y="6486996"/>
            <a:ext cx="542474" cy="365124"/>
          </a:xfrm>
          <a:prstGeom prst="rect">
            <a:avLst/>
          </a:prstGeom>
        </p:spPr>
        <p:txBody>
          <a:bodyPr lIns="91424" tIns="45712" rIns="91424" bIns="45712"/>
          <a:lstStyle/>
          <a:p>
            <a:fld id="{3310D8EA-3107-4873-B9AB-DD7D3E79053A}" type="slidenum">
              <a:rPr lang="en-US" smtClean="0">
                <a:solidFill>
                  <a:srgbClr val="55565A">
                    <a:tint val="75000"/>
                  </a:srgbClr>
                </a:solidFill>
              </a:rPr>
              <a:pPr/>
              <a:t>‹#›</a:t>
            </a:fld>
            <a:endParaRPr lang="en-US" dirty="0">
              <a:solidFill>
                <a:srgbClr val="55565A">
                  <a:tint val="75000"/>
                </a:srgbClr>
              </a:solidFill>
            </a:endParaRPr>
          </a:p>
        </p:txBody>
      </p:sp>
      <p:sp>
        <p:nvSpPr>
          <p:cNvPr id="8" name="Text Placeholder 7"/>
          <p:cNvSpPr>
            <a:spLocks noGrp="1"/>
          </p:cNvSpPr>
          <p:nvPr>
            <p:ph type="body" sz="quarter" idx="14" hasCustomPrompt="1"/>
          </p:nvPr>
        </p:nvSpPr>
        <p:spPr>
          <a:xfrm>
            <a:off x="2204335" y="3873734"/>
            <a:ext cx="2077359" cy="2031776"/>
          </a:xfrm>
          <a:solidFill>
            <a:schemeClr val="tx2"/>
          </a:solidFill>
        </p:spPr>
        <p:txBody>
          <a:bodyPr lIns="141324" tIns="141324" anchor="t"/>
          <a:lstStyle>
            <a:lvl1pPr algn="l">
              <a:lnSpc>
                <a:spcPct val="90000"/>
              </a:lnSpc>
              <a:spcBef>
                <a:spcPts val="0"/>
              </a:spcBef>
              <a:spcAft>
                <a:spcPts val="0"/>
              </a:spcAft>
              <a:defRPr sz="1436">
                <a:solidFill>
                  <a:schemeClr val="bg1"/>
                </a:solidFill>
              </a:defRPr>
            </a:lvl1pPr>
          </a:lstStyle>
          <a:p>
            <a:pPr lvl="0"/>
            <a:r>
              <a:rPr lang="en-US" dirty="0"/>
              <a:t>Type caption here | Remove if not needed</a:t>
            </a:r>
          </a:p>
        </p:txBody>
      </p:sp>
      <p:sp>
        <p:nvSpPr>
          <p:cNvPr id="15" name="Picture Placeholder 8"/>
          <p:cNvSpPr>
            <a:spLocks noGrp="1"/>
          </p:cNvSpPr>
          <p:nvPr>
            <p:ph type="pic" sz="quarter" idx="23" hasCustomPrompt="1"/>
          </p:nvPr>
        </p:nvSpPr>
        <p:spPr>
          <a:xfrm>
            <a:off x="4286399" y="1828806"/>
            <a:ext cx="3776474" cy="4076700"/>
          </a:xfrm>
          <a:solidFill>
            <a:schemeClr val="accent3">
              <a:lumMod val="20000"/>
              <a:lumOff val="80000"/>
            </a:schemeClr>
          </a:solidFill>
        </p:spPr>
        <p:txBody>
          <a:bodyPr/>
          <a:lstStyle>
            <a:lvl1pPr marL="0" marR="0" indent="0" algn="l" defTabSz="724709" rtl="0" eaLnBrk="1" fontAlgn="auto" latinLnBrk="0" hangingPunct="1">
              <a:lnSpc>
                <a:spcPct val="95000"/>
              </a:lnSpc>
              <a:spcBef>
                <a:spcPts val="844"/>
              </a:spcBef>
              <a:spcAft>
                <a:spcPts val="475"/>
              </a:spcAft>
              <a:buClrTx/>
              <a:buSzTx/>
              <a:buFont typeface="Arial" panose="020B0604020202020204" pitchFamily="34" charset="0"/>
              <a:buChar char="​"/>
              <a:tabLst/>
              <a:defRPr sz="1231">
                <a:solidFill>
                  <a:schemeClr val="tx1"/>
                </a:solidFill>
              </a:defRPr>
            </a:lvl1pPr>
          </a:lstStyle>
          <a:p>
            <a:pPr marL="0" marR="0" lvl="0" indent="0" algn="l" defTabSz="724709" rtl="0" eaLnBrk="1" fontAlgn="auto" latinLnBrk="0" hangingPunct="1">
              <a:lnSpc>
                <a:spcPct val="95000"/>
              </a:lnSpc>
              <a:spcBef>
                <a:spcPts val="844"/>
              </a:spcBef>
              <a:spcAft>
                <a:spcPts val="475"/>
              </a:spcAft>
              <a:buClrTx/>
              <a:buSzTx/>
              <a:buFont typeface="Arial" panose="020B0604020202020204" pitchFamily="34" charset="0"/>
              <a:buChar char="​"/>
              <a:tabLst/>
              <a:defRPr/>
            </a:pPr>
            <a:r>
              <a:rPr lang="en-US" dirty="0"/>
              <a:t>Click icon to add picture – see link at right for image resources</a:t>
            </a:r>
            <a:endParaRPr lang="en-US" sz="923" dirty="0"/>
          </a:p>
        </p:txBody>
      </p:sp>
      <p:sp>
        <p:nvSpPr>
          <p:cNvPr id="16" name="Text Placeholder 7"/>
          <p:cNvSpPr>
            <a:spLocks noGrp="1"/>
          </p:cNvSpPr>
          <p:nvPr>
            <p:ph type="body" sz="quarter" idx="24" hasCustomPrompt="1"/>
          </p:nvPr>
        </p:nvSpPr>
        <p:spPr>
          <a:xfrm>
            <a:off x="5985527" y="3873734"/>
            <a:ext cx="2077359" cy="2031776"/>
          </a:xfrm>
          <a:solidFill>
            <a:schemeClr val="accent2"/>
          </a:solidFill>
        </p:spPr>
        <p:txBody>
          <a:bodyPr lIns="141324" tIns="141324" anchor="t"/>
          <a:lstStyle>
            <a:lvl1pPr algn="l">
              <a:lnSpc>
                <a:spcPct val="90000"/>
              </a:lnSpc>
              <a:spcBef>
                <a:spcPts val="0"/>
              </a:spcBef>
              <a:spcAft>
                <a:spcPts val="0"/>
              </a:spcAft>
              <a:defRPr sz="1436">
                <a:solidFill>
                  <a:schemeClr val="bg1"/>
                </a:solidFill>
              </a:defRPr>
            </a:lvl1pPr>
          </a:lstStyle>
          <a:p>
            <a:pPr lvl="0"/>
            <a:r>
              <a:rPr lang="en-US" dirty="0"/>
              <a:t>Type caption here | Remove if not needed</a:t>
            </a:r>
          </a:p>
        </p:txBody>
      </p:sp>
      <p:sp>
        <p:nvSpPr>
          <p:cNvPr id="17" name="Picture Placeholder 8"/>
          <p:cNvSpPr>
            <a:spLocks noGrp="1"/>
          </p:cNvSpPr>
          <p:nvPr>
            <p:ph type="pic" sz="quarter" idx="25" hasCustomPrompt="1"/>
          </p:nvPr>
        </p:nvSpPr>
        <p:spPr>
          <a:xfrm>
            <a:off x="8067408" y="1835380"/>
            <a:ext cx="3776474" cy="4076700"/>
          </a:xfrm>
          <a:solidFill>
            <a:schemeClr val="accent3">
              <a:lumMod val="20000"/>
              <a:lumOff val="80000"/>
            </a:schemeClr>
          </a:solidFill>
        </p:spPr>
        <p:txBody>
          <a:bodyPr/>
          <a:lstStyle>
            <a:lvl1pPr marL="0" marR="0" indent="0" algn="l" defTabSz="724709" rtl="0" eaLnBrk="1" fontAlgn="auto" latinLnBrk="0" hangingPunct="1">
              <a:lnSpc>
                <a:spcPct val="95000"/>
              </a:lnSpc>
              <a:spcBef>
                <a:spcPts val="844"/>
              </a:spcBef>
              <a:spcAft>
                <a:spcPts val="475"/>
              </a:spcAft>
              <a:buClrTx/>
              <a:buSzTx/>
              <a:buFont typeface="Arial" panose="020B0604020202020204" pitchFamily="34" charset="0"/>
              <a:buChar char="​"/>
              <a:tabLst/>
              <a:defRPr sz="1231">
                <a:solidFill>
                  <a:schemeClr val="tx1"/>
                </a:solidFill>
              </a:defRPr>
            </a:lvl1pPr>
          </a:lstStyle>
          <a:p>
            <a:pPr marL="0" marR="0" lvl="0" indent="0" algn="l" defTabSz="724709" rtl="0" eaLnBrk="1" fontAlgn="auto" latinLnBrk="0" hangingPunct="1">
              <a:lnSpc>
                <a:spcPct val="95000"/>
              </a:lnSpc>
              <a:spcBef>
                <a:spcPts val="844"/>
              </a:spcBef>
              <a:spcAft>
                <a:spcPts val="475"/>
              </a:spcAft>
              <a:buClrTx/>
              <a:buSzTx/>
              <a:buFont typeface="Arial" panose="020B0604020202020204" pitchFamily="34" charset="0"/>
              <a:buChar char="​"/>
              <a:tabLst/>
              <a:defRPr/>
            </a:pPr>
            <a:r>
              <a:rPr lang="en-US" dirty="0"/>
              <a:t>Click icon to add picture – see link at right for image resources</a:t>
            </a:r>
            <a:endParaRPr lang="en-US" sz="923" dirty="0"/>
          </a:p>
        </p:txBody>
      </p:sp>
      <p:sp>
        <p:nvSpPr>
          <p:cNvPr id="18" name="Text Placeholder 7"/>
          <p:cNvSpPr>
            <a:spLocks noGrp="1"/>
          </p:cNvSpPr>
          <p:nvPr>
            <p:ph type="body" sz="quarter" idx="26" hasCustomPrompt="1"/>
          </p:nvPr>
        </p:nvSpPr>
        <p:spPr>
          <a:xfrm>
            <a:off x="9766532" y="3873734"/>
            <a:ext cx="2077359" cy="2031776"/>
          </a:xfrm>
          <a:solidFill>
            <a:schemeClr val="accent4"/>
          </a:solidFill>
        </p:spPr>
        <p:txBody>
          <a:bodyPr lIns="141324" tIns="141324" anchor="t"/>
          <a:lstStyle>
            <a:lvl1pPr algn="l">
              <a:lnSpc>
                <a:spcPct val="90000"/>
              </a:lnSpc>
              <a:spcBef>
                <a:spcPts val="0"/>
              </a:spcBef>
              <a:spcAft>
                <a:spcPts val="0"/>
              </a:spcAft>
              <a:defRPr sz="1436">
                <a:solidFill>
                  <a:schemeClr val="bg1"/>
                </a:solidFill>
              </a:defRPr>
            </a:lvl1pPr>
          </a:lstStyle>
          <a:p>
            <a:pPr lvl="0"/>
            <a:r>
              <a:rPr lang="en-US" dirty="0"/>
              <a:t>Type caption here | Remove if not needed</a:t>
            </a:r>
          </a:p>
        </p:txBody>
      </p:sp>
      <p:sp>
        <p:nvSpPr>
          <p:cNvPr id="13" name="Text Placeholder 7">
            <a:extLst>
              <a:ext uri="{FF2B5EF4-FFF2-40B4-BE49-F238E27FC236}">
                <a16:creationId xmlns:a16="http://schemas.microsoft.com/office/drawing/2014/main" id="{1F67FAC8-26AF-48A1-938F-B5C40D744C18}"/>
              </a:ext>
            </a:extLst>
          </p:cNvPr>
          <p:cNvSpPr>
            <a:spLocks noGrp="1"/>
          </p:cNvSpPr>
          <p:nvPr>
            <p:ph type="body" sz="quarter" idx="13" hasCustomPrompt="1"/>
          </p:nvPr>
        </p:nvSpPr>
        <p:spPr>
          <a:xfrm>
            <a:off x="495305" y="1118286"/>
            <a:ext cx="11315701" cy="492125"/>
          </a:xfrm>
        </p:spPr>
        <p:txBody>
          <a:bodyPr/>
          <a:lstStyle>
            <a:lvl1pPr>
              <a:defRPr sz="1949">
                <a:solidFill>
                  <a:schemeClr val="accent4"/>
                </a:solidFill>
              </a:defRPr>
            </a:lvl1pPr>
          </a:lstStyle>
          <a:p>
            <a:pPr lvl="0"/>
            <a:r>
              <a:rPr lang="en-US" dirty="0"/>
              <a:t>Use this space for one line subhead if needed</a:t>
            </a:r>
          </a:p>
        </p:txBody>
      </p:sp>
      <p:sp>
        <p:nvSpPr>
          <p:cNvPr id="14" name="Rectangle 13">
            <a:extLst>
              <a:ext uri="{FF2B5EF4-FFF2-40B4-BE49-F238E27FC236}">
                <a16:creationId xmlns:a16="http://schemas.microsoft.com/office/drawing/2014/main" id="{16FE12A9-0F8D-4398-85E1-B30CEE358CFA}"/>
              </a:ext>
            </a:extLst>
          </p:cNvPr>
          <p:cNvSpPr/>
          <p:nvPr userDrawn="1"/>
        </p:nvSpPr>
        <p:spPr bwMode="gray">
          <a:xfrm>
            <a:off x="12341390" y="6"/>
            <a:ext cx="2912534" cy="6858000"/>
          </a:xfrm>
          <a:prstGeom prst="rect">
            <a:avLst/>
          </a:prstGeom>
          <a:solidFill>
            <a:schemeClr val="accent3"/>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96632" tIns="48316" rIns="96632" bIns="48316" rtlCol="0" anchor="t"/>
          <a:lstStyle/>
          <a:p>
            <a:r>
              <a:rPr lang="en-US" sz="1436" dirty="0">
                <a:solidFill>
                  <a:srgbClr val="FFFFFF"/>
                </a:solidFill>
              </a:rPr>
              <a:t>For Image / Photography options. navigate to https://hub.uhg.com/sites/hub/Optum/Resources/Brand/Documents/Photo%20Library%20Overview_June2017.docx</a:t>
            </a:r>
          </a:p>
        </p:txBody>
      </p:sp>
    </p:spTree>
    <p:extLst>
      <p:ext uri="{BB962C8B-B14F-4D97-AF65-F5344CB8AC3E}">
        <p14:creationId xmlns:p14="http://schemas.microsoft.com/office/powerpoint/2010/main" val="12278638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4 Photo w/Caption">
    <p:spTree>
      <p:nvGrpSpPr>
        <p:cNvPr id="1" name=""/>
        <p:cNvGrpSpPr/>
        <p:nvPr/>
      </p:nvGrpSpPr>
      <p:grpSpPr>
        <a:xfrm>
          <a:off x="0" y="0"/>
          <a:ext cx="0" cy="0"/>
          <a:chOff x="0" y="0"/>
          <a:chExt cx="0" cy="0"/>
        </a:xfrm>
      </p:grpSpPr>
      <p:sp>
        <p:nvSpPr>
          <p:cNvPr id="9" name="Picture Placeholder 8"/>
          <p:cNvSpPr>
            <a:spLocks noGrp="1"/>
          </p:cNvSpPr>
          <p:nvPr>
            <p:ph type="pic" sz="quarter" idx="22" hasCustomPrompt="1"/>
          </p:nvPr>
        </p:nvSpPr>
        <p:spPr>
          <a:xfrm>
            <a:off x="514354" y="1828815"/>
            <a:ext cx="2819401" cy="2583543"/>
          </a:xfrm>
          <a:solidFill>
            <a:schemeClr val="accent3">
              <a:lumMod val="20000"/>
              <a:lumOff val="80000"/>
            </a:schemeClr>
          </a:solidFill>
        </p:spPr>
        <p:txBody>
          <a:bodyPr/>
          <a:lstStyle>
            <a:lvl1pPr marL="0" marR="0" indent="0" algn="l" defTabSz="724709" rtl="0" eaLnBrk="1" fontAlgn="auto" latinLnBrk="0" hangingPunct="1">
              <a:lnSpc>
                <a:spcPct val="95000"/>
              </a:lnSpc>
              <a:spcBef>
                <a:spcPts val="844"/>
              </a:spcBef>
              <a:spcAft>
                <a:spcPts val="475"/>
              </a:spcAft>
              <a:buClrTx/>
              <a:buSzTx/>
              <a:buFont typeface="Arial" panose="020B0604020202020204" pitchFamily="34" charset="0"/>
              <a:buChar char="​"/>
              <a:tabLst/>
              <a:defRPr sz="1231">
                <a:solidFill>
                  <a:schemeClr val="tx1"/>
                </a:solidFill>
              </a:defRPr>
            </a:lvl1pPr>
          </a:lstStyle>
          <a:p>
            <a:pPr marL="0" marR="0" lvl="0" indent="0" algn="l" defTabSz="724709" rtl="0" eaLnBrk="1" fontAlgn="auto" latinLnBrk="0" hangingPunct="1">
              <a:lnSpc>
                <a:spcPct val="95000"/>
              </a:lnSpc>
              <a:spcBef>
                <a:spcPts val="844"/>
              </a:spcBef>
              <a:spcAft>
                <a:spcPts val="475"/>
              </a:spcAft>
              <a:buClrTx/>
              <a:buSzTx/>
              <a:buFont typeface="Arial" panose="020B0604020202020204" pitchFamily="34" charset="0"/>
              <a:buChar char="​"/>
              <a:tabLst/>
              <a:defRPr/>
            </a:pPr>
            <a:r>
              <a:rPr lang="en-US" dirty="0"/>
              <a:t>Click icon to add picture – see link at right for image resources</a:t>
            </a:r>
            <a:endParaRPr lang="en-US" sz="923" dirty="0"/>
          </a:p>
        </p:txBody>
      </p:sp>
      <p:sp>
        <p:nvSpPr>
          <p:cNvPr id="2" name="Title 1"/>
          <p:cNvSpPr>
            <a:spLocks noGrp="1"/>
          </p:cNvSpPr>
          <p:nvPr>
            <p:ph type="title" hasCustomPrompt="1"/>
          </p:nvPr>
        </p:nvSpPr>
        <p:spPr/>
        <p:txBody>
          <a:bodyPr/>
          <a:lstStyle>
            <a:lvl1pPr>
              <a:defRPr/>
            </a:lvl1pPr>
          </a:lstStyle>
          <a:p>
            <a:r>
              <a:rPr lang="en-US" dirty="0"/>
              <a:t>4 Photo | One line</a:t>
            </a:r>
          </a:p>
        </p:txBody>
      </p:sp>
      <p:sp>
        <p:nvSpPr>
          <p:cNvPr id="3" name="Date Placeholder 2"/>
          <p:cNvSpPr>
            <a:spLocks noGrp="1"/>
          </p:cNvSpPr>
          <p:nvPr>
            <p:ph type="dt" sz="half" idx="10"/>
          </p:nvPr>
        </p:nvSpPr>
        <p:spPr/>
        <p:txBody>
          <a:bodyPr/>
          <a:lstStyle/>
          <a:p>
            <a:endParaRPr lang="en-US" dirty="0">
              <a:solidFill>
                <a:srgbClr val="55565A">
                  <a:tint val="75000"/>
                </a:srgbClr>
              </a:solidFill>
            </a:endParaRPr>
          </a:p>
        </p:txBody>
      </p:sp>
      <p:sp>
        <p:nvSpPr>
          <p:cNvPr id="4" name="Footer Placeholder 3"/>
          <p:cNvSpPr>
            <a:spLocks noGrp="1"/>
          </p:cNvSpPr>
          <p:nvPr>
            <p:ph type="ftr" sz="quarter" idx="11"/>
          </p:nvPr>
        </p:nvSpPr>
        <p:spPr>
          <a:xfrm>
            <a:off x="4133855" y="6486996"/>
            <a:ext cx="7086601" cy="365124"/>
          </a:xfrm>
          <a:prstGeom prst="rect">
            <a:avLst/>
          </a:prstGeom>
        </p:spPr>
        <p:txBody>
          <a:bodyPr lIns="91424" tIns="45712" rIns="91424" bIns="45712"/>
          <a:lstStyle/>
          <a:p>
            <a:endParaRPr lang="en-US" dirty="0">
              <a:solidFill>
                <a:srgbClr val="55565A">
                  <a:tint val="75000"/>
                </a:srgbClr>
              </a:solidFill>
            </a:endParaRPr>
          </a:p>
        </p:txBody>
      </p:sp>
      <p:sp>
        <p:nvSpPr>
          <p:cNvPr id="5" name="Slide Number Placeholder 4"/>
          <p:cNvSpPr>
            <a:spLocks noGrp="1"/>
          </p:cNvSpPr>
          <p:nvPr>
            <p:ph type="sldNum" sz="quarter" idx="12"/>
          </p:nvPr>
        </p:nvSpPr>
        <p:spPr>
          <a:xfrm>
            <a:off x="11264906" y="6486996"/>
            <a:ext cx="542474" cy="365124"/>
          </a:xfrm>
          <a:prstGeom prst="rect">
            <a:avLst/>
          </a:prstGeom>
        </p:spPr>
        <p:txBody>
          <a:bodyPr lIns="91424" tIns="45712" rIns="91424" bIns="45712"/>
          <a:lstStyle/>
          <a:p>
            <a:fld id="{3310D8EA-3107-4873-B9AB-DD7D3E79053A}" type="slidenum">
              <a:rPr lang="en-US" smtClean="0">
                <a:solidFill>
                  <a:srgbClr val="55565A">
                    <a:tint val="75000"/>
                  </a:srgbClr>
                </a:solidFill>
              </a:rPr>
              <a:pPr/>
              <a:t>‹#›</a:t>
            </a:fld>
            <a:endParaRPr lang="en-US" dirty="0">
              <a:solidFill>
                <a:srgbClr val="55565A">
                  <a:tint val="75000"/>
                </a:srgbClr>
              </a:solidFill>
            </a:endParaRPr>
          </a:p>
        </p:txBody>
      </p:sp>
      <p:sp>
        <p:nvSpPr>
          <p:cNvPr id="15" name="Picture Placeholder 8"/>
          <p:cNvSpPr>
            <a:spLocks noGrp="1"/>
          </p:cNvSpPr>
          <p:nvPr>
            <p:ph type="pic" sz="quarter" idx="23" hasCustomPrompt="1"/>
          </p:nvPr>
        </p:nvSpPr>
        <p:spPr>
          <a:xfrm>
            <a:off x="3333754" y="1828815"/>
            <a:ext cx="2824164" cy="2583543"/>
          </a:xfrm>
          <a:solidFill>
            <a:schemeClr val="accent3">
              <a:lumMod val="20000"/>
              <a:lumOff val="80000"/>
            </a:schemeClr>
          </a:solidFill>
        </p:spPr>
        <p:txBody>
          <a:bodyPr/>
          <a:lstStyle>
            <a:lvl1pPr marL="0" marR="0" indent="0" algn="l" defTabSz="724709" rtl="0" eaLnBrk="1" fontAlgn="auto" latinLnBrk="0" hangingPunct="1">
              <a:lnSpc>
                <a:spcPct val="95000"/>
              </a:lnSpc>
              <a:spcBef>
                <a:spcPts val="844"/>
              </a:spcBef>
              <a:spcAft>
                <a:spcPts val="475"/>
              </a:spcAft>
              <a:buClrTx/>
              <a:buSzTx/>
              <a:buFont typeface="Arial" panose="020B0604020202020204" pitchFamily="34" charset="0"/>
              <a:buChar char="​"/>
              <a:tabLst/>
              <a:defRPr sz="1231">
                <a:solidFill>
                  <a:schemeClr val="tx1"/>
                </a:solidFill>
              </a:defRPr>
            </a:lvl1pPr>
          </a:lstStyle>
          <a:p>
            <a:pPr marL="0" marR="0" lvl="0" indent="0" algn="l" defTabSz="724709" rtl="0" eaLnBrk="1" fontAlgn="auto" latinLnBrk="0" hangingPunct="1">
              <a:lnSpc>
                <a:spcPct val="95000"/>
              </a:lnSpc>
              <a:spcBef>
                <a:spcPts val="844"/>
              </a:spcBef>
              <a:spcAft>
                <a:spcPts val="475"/>
              </a:spcAft>
              <a:buClrTx/>
              <a:buSzTx/>
              <a:buFont typeface="Arial" panose="020B0604020202020204" pitchFamily="34" charset="0"/>
              <a:buChar char="​"/>
              <a:tabLst/>
              <a:defRPr/>
            </a:pPr>
            <a:r>
              <a:rPr lang="en-US" dirty="0"/>
              <a:t>Click icon to add picture – see link at right for image resources</a:t>
            </a:r>
            <a:endParaRPr lang="en-US" sz="923" dirty="0"/>
          </a:p>
        </p:txBody>
      </p:sp>
      <p:sp>
        <p:nvSpPr>
          <p:cNvPr id="17" name="Picture Placeholder 8"/>
          <p:cNvSpPr>
            <a:spLocks noGrp="1"/>
          </p:cNvSpPr>
          <p:nvPr>
            <p:ph type="pic" sz="quarter" idx="25" hasCustomPrompt="1"/>
          </p:nvPr>
        </p:nvSpPr>
        <p:spPr>
          <a:xfrm>
            <a:off x="6157913" y="1826544"/>
            <a:ext cx="2821782" cy="2583543"/>
          </a:xfrm>
          <a:solidFill>
            <a:schemeClr val="accent3">
              <a:lumMod val="20000"/>
              <a:lumOff val="80000"/>
            </a:schemeClr>
          </a:solidFill>
        </p:spPr>
        <p:txBody>
          <a:bodyPr/>
          <a:lstStyle>
            <a:lvl1pPr marL="0" marR="0" indent="0" algn="l" defTabSz="724709" rtl="0" eaLnBrk="1" fontAlgn="auto" latinLnBrk="0" hangingPunct="1">
              <a:lnSpc>
                <a:spcPct val="95000"/>
              </a:lnSpc>
              <a:spcBef>
                <a:spcPts val="844"/>
              </a:spcBef>
              <a:spcAft>
                <a:spcPts val="475"/>
              </a:spcAft>
              <a:buClrTx/>
              <a:buSzTx/>
              <a:buFont typeface="Arial" panose="020B0604020202020204" pitchFamily="34" charset="0"/>
              <a:buChar char="​"/>
              <a:tabLst/>
              <a:defRPr sz="1231">
                <a:solidFill>
                  <a:schemeClr val="tx1"/>
                </a:solidFill>
              </a:defRPr>
            </a:lvl1pPr>
          </a:lstStyle>
          <a:p>
            <a:pPr marL="0" marR="0" lvl="0" indent="0" algn="l" defTabSz="724709" rtl="0" eaLnBrk="1" fontAlgn="auto" latinLnBrk="0" hangingPunct="1">
              <a:lnSpc>
                <a:spcPct val="95000"/>
              </a:lnSpc>
              <a:spcBef>
                <a:spcPts val="844"/>
              </a:spcBef>
              <a:spcAft>
                <a:spcPts val="475"/>
              </a:spcAft>
              <a:buClrTx/>
              <a:buSzTx/>
              <a:buFont typeface="Arial" panose="020B0604020202020204" pitchFamily="34" charset="0"/>
              <a:buChar char="​"/>
              <a:tabLst/>
              <a:defRPr/>
            </a:pPr>
            <a:r>
              <a:rPr lang="en-US" dirty="0"/>
              <a:t>Click icon to add picture – see link at right for image resources</a:t>
            </a:r>
            <a:endParaRPr lang="en-US" sz="923" dirty="0"/>
          </a:p>
        </p:txBody>
      </p:sp>
      <p:sp>
        <p:nvSpPr>
          <p:cNvPr id="13" name="Picture Placeholder 8"/>
          <p:cNvSpPr>
            <a:spLocks noGrp="1"/>
          </p:cNvSpPr>
          <p:nvPr>
            <p:ph type="pic" sz="quarter" idx="27" hasCustomPrompt="1"/>
          </p:nvPr>
        </p:nvSpPr>
        <p:spPr>
          <a:xfrm>
            <a:off x="8977324" y="1826544"/>
            <a:ext cx="2833689" cy="2583543"/>
          </a:xfrm>
          <a:solidFill>
            <a:schemeClr val="accent3">
              <a:lumMod val="20000"/>
              <a:lumOff val="80000"/>
            </a:schemeClr>
          </a:solidFill>
        </p:spPr>
        <p:txBody>
          <a:bodyPr/>
          <a:lstStyle>
            <a:lvl1pPr marL="0" marR="0" indent="0" algn="l" defTabSz="724709" rtl="0" eaLnBrk="1" fontAlgn="auto" latinLnBrk="0" hangingPunct="1">
              <a:lnSpc>
                <a:spcPct val="95000"/>
              </a:lnSpc>
              <a:spcBef>
                <a:spcPts val="844"/>
              </a:spcBef>
              <a:spcAft>
                <a:spcPts val="475"/>
              </a:spcAft>
              <a:buClrTx/>
              <a:buSzTx/>
              <a:buFont typeface="Arial" panose="020B0604020202020204" pitchFamily="34" charset="0"/>
              <a:buChar char="​"/>
              <a:tabLst/>
              <a:defRPr sz="1231">
                <a:solidFill>
                  <a:schemeClr val="tx1"/>
                </a:solidFill>
              </a:defRPr>
            </a:lvl1pPr>
          </a:lstStyle>
          <a:p>
            <a:pPr marL="0" marR="0" lvl="0" indent="0" algn="l" defTabSz="724709" rtl="0" eaLnBrk="1" fontAlgn="auto" latinLnBrk="0" hangingPunct="1">
              <a:lnSpc>
                <a:spcPct val="95000"/>
              </a:lnSpc>
              <a:spcBef>
                <a:spcPts val="844"/>
              </a:spcBef>
              <a:spcAft>
                <a:spcPts val="475"/>
              </a:spcAft>
              <a:buClrTx/>
              <a:buSzTx/>
              <a:buFont typeface="Arial" panose="020B0604020202020204" pitchFamily="34" charset="0"/>
              <a:buChar char="​"/>
              <a:tabLst/>
              <a:defRPr/>
            </a:pPr>
            <a:r>
              <a:rPr lang="en-US" dirty="0"/>
              <a:t>Click icon to add picture – see link at right for image resources</a:t>
            </a:r>
            <a:endParaRPr lang="en-US" sz="923" dirty="0"/>
          </a:p>
        </p:txBody>
      </p:sp>
      <p:sp>
        <p:nvSpPr>
          <p:cNvPr id="8" name="Text Placeholder 7"/>
          <p:cNvSpPr>
            <a:spLocks noGrp="1"/>
          </p:cNvSpPr>
          <p:nvPr>
            <p:ph type="body" sz="quarter" idx="14" hasCustomPrompt="1"/>
          </p:nvPr>
        </p:nvSpPr>
        <p:spPr>
          <a:xfrm>
            <a:off x="1872346" y="2971803"/>
            <a:ext cx="1461407" cy="1439407"/>
          </a:xfrm>
          <a:solidFill>
            <a:schemeClr val="tx1"/>
          </a:solidFill>
        </p:spPr>
        <p:txBody>
          <a:bodyPr lIns="141324" tIns="141324" anchor="t"/>
          <a:lstStyle>
            <a:lvl1pPr algn="l">
              <a:lnSpc>
                <a:spcPct val="90000"/>
              </a:lnSpc>
              <a:spcBef>
                <a:spcPts val="0"/>
              </a:spcBef>
              <a:spcAft>
                <a:spcPts val="0"/>
              </a:spcAft>
              <a:defRPr sz="1231">
                <a:solidFill>
                  <a:schemeClr val="bg1"/>
                </a:solidFill>
              </a:defRPr>
            </a:lvl1pPr>
          </a:lstStyle>
          <a:p>
            <a:pPr lvl="0"/>
            <a:r>
              <a:rPr lang="en-US" dirty="0"/>
              <a:t>Type cap-</a:t>
            </a:r>
            <a:r>
              <a:rPr lang="en-US" dirty="0" err="1"/>
              <a:t>tion</a:t>
            </a:r>
            <a:r>
              <a:rPr lang="en-US" dirty="0"/>
              <a:t> here | Remove if not needed</a:t>
            </a:r>
          </a:p>
        </p:txBody>
      </p:sp>
      <p:sp>
        <p:nvSpPr>
          <p:cNvPr id="16" name="Text Placeholder 7"/>
          <p:cNvSpPr>
            <a:spLocks noGrp="1"/>
          </p:cNvSpPr>
          <p:nvPr>
            <p:ph type="body" sz="quarter" idx="24" hasCustomPrompt="1"/>
          </p:nvPr>
        </p:nvSpPr>
        <p:spPr>
          <a:xfrm>
            <a:off x="4696511" y="2971803"/>
            <a:ext cx="1461407" cy="1439407"/>
          </a:xfrm>
          <a:solidFill>
            <a:schemeClr val="accent2"/>
          </a:solidFill>
        </p:spPr>
        <p:txBody>
          <a:bodyPr lIns="141324" tIns="141324" anchor="t"/>
          <a:lstStyle>
            <a:lvl1pPr algn="l">
              <a:lnSpc>
                <a:spcPct val="90000"/>
              </a:lnSpc>
              <a:spcBef>
                <a:spcPts val="0"/>
              </a:spcBef>
              <a:spcAft>
                <a:spcPts val="0"/>
              </a:spcAft>
              <a:defRPr sz="1231">
                <a:solidFill>
                  <a:schemeClr val="bg1"/>
                </a:solidFill>
              </a:defRPr>
            </a:lvl1pPr>
          </a:lstStyle>
          <a:p>
            <a:pPr lvl="0"/>
            <a:r>
              <a:rPr lang="en-US" dirty="0"/>
              <a:t>Type cap-</a:t>
            </a:r>
            <a:r>
              <a:rPr lang="en-US" dirty="0" err="1"/>
              <a:t>tion</a:t>
            </a:r>
            <a:r>
              <a:rPr lang="en-US" dirty="0"/>
              <a:t> here | Remove if not needed</a:t>
            </a:r>
          </a:p>
        </p:txBody>
      </p:sp>
      <p:sp>
        <p:nvSpPr>
          <p:cNvPr id="18" name="Text Placeholder 7"/>
          <p:cNvSpPr>
            <a:spLocks noGrp="1"/>
          </p:cNvSpPr>
          <p:nvPr>
            <p:ph type="body" sz="quarter" idx="26" hasCustomPrompt="1"/>
          </p:nvPr>
        </p:nvSpPr>
        <p:spPr>
          <a:xfrm>
            <a:off x="7518292" y="2971803"/>
            <a:ext cx="1461407" cy="1439407"/>
          </a:xfrm>
          <a:solidFill>
            <a:schemeClr val="accent4"/>
          </a:solidFill>
        </p:spPr>
        <p:txBody>
          <a:bodyPr lIns="141324" tIns="141324" anchor="t"/>
          <a:lstStyle>
            <a:lvl1pPr algn="l">
              <a:lnSpc>
                <a:spcPct val="90000"/>
              </a:lnSpc>
              <a:spcBef>
                <a:spcPts val="0"/>
              </a:spcBef>
              <a:spcAft>
                <a:spcPts val="0"/>
              </a:spcAft>
              <a:defRPr sz="1231">
                <a:solidFill>
                  <a:schemeClr val="bg1"/>
                </a:solidFill>
              </a:defRPr>
            </a:lvl1pPr>
          </a:lstStyle>
          <a:p>
            <a:pPr lvl="0"/>
            <a:r>
              <a:rPr lang="en-US" dirty="0"/>
              <a:t>Type cap-</a:t>
            </a:r>
            <a:r>
              <a:rPr lang="en-US" dirty="0" err="1"/>
              <a:t>tion</a:t>
            </a:r>
            <a:r>
              <a:rPr lang="en-US" dirty="0"/>
              <a:t> here | Remove if not needed</a:t>
            </a:r>
          </a:p>
        </p:txBody>
      </p:sp>
      <p:sp>
        <p:nvSpPr>
          <p:cNvPr id="14" name="Text Placeholder 7"/>
          <p:cNvSpPr>
            <a:spLocks noGrp="1"/>
          </p:cNvSpPr>
          <p:nvPr>
            <p:ph type="body" sz="quarter" idx="28" hasCustomPrompt="1"/>
          </p:nvPr>
        </p:nvSpPr>
        <p:spPr>
          <a:xfrm>
            <a:off x="10349599" y="2971803"/>
            <a:ext cx="1461407" cy="1439407"/>
          </a:xfrm>
          <a:solidFill>
            <a:schemeClr val="accent1"/>
          </a:solidFill>
        </p:spPr>
        <p:txBody>
          <a:bodyPr lIns="141324" tIns="141324" anchor="t"/>
          <a:lstStyle>
            <a:lvl1pPr algn="l">
              <a:lnSpc>
                <a:spcPct val="90000"/>
              </a:lnSpc>
              <a:spcBef>
                <a:spcPts val="0"/>
              </a:spcBef>
              <a:spcAft>
                <a:spcPts val="0"/>
              </a:spcAft>
              <a:defRPr sz="1231">
                <a:solidFill>
                  <a:schemeClr val="bg1"/>
                </a:solidFill>
              </a:defRPr>
            </a:lvl1pPr>
          </a:lstStyle>
          <a:p>
            <a:pPr lvl="0"/>
            <a:r>
              <a:rPr lang="en-US" dirty="0"/>
              <a:t>Type cap-</a:t>
            </a:r>
            <a:r>
              <a:rPr lang="en-US" dirty="0" err="1"/>
              <a:t>tion</a:t>
            </a:r>
            <a:r>
              <a:rPr lang="en-US" dirty="0"/>
              <a:t> here | Remove if not needed</a:t>
            </a:r>
          </a:p>
        </p:txBody>
      </p:sp>
      <p:sp>
        <p:nvSpPr>
          <p:cNvPr id="19" name="Text Placeholder 7">
            <a:extLst>
              <a:ext uri="{FF2B5EF4-FFF2-40B4-BE49-F238E27FC236}">
                <a16:creationId xmlns:a16="http://schemas.microsoft.com/office/drawing/2014/main" id="{6C1780D9-CEF1-4E3B-B6D6-225DD4E899A6}"/>
              </a:ext>
            </a:extLst>
          </p:cNvPr>
          <p:cNvSpPr>
            <a:spLocks noGrp="1"/>
          </p:cNvSpPr>
          <p:nvPr>
            <p:ph type="body" sz="quarter" idx="13" hasCustomPrompt="1"/>
          </p:nvPr>
        </p:nvSpPr>
        <p:spPr>
          <a:xfrm>
            <a:off x="495305" y="1118286"/>
            <a:ext cx="11315701" cy="492125"/>
          </a:xfrm>
        </p:spPr>
        <p:txBody>
          <a:bodyPr/>
          <a:lstStyle>
            <a:lvl1pPr>
              <a:defRPr sz="1949">
                <a:solidFill>
                  <a:schemeClr val="accent4"/>
                </a:solidFill>
              </a:defRPr>
            </a:lvl1pPr>
          </a:lstStyle>
          <a:p>
            <a:pPr lvl="0"/>
            <a:r>
              <a:rPr lang="en-US" dirty="0"/>
              <a:t>Use this space for one line subhead if needed</a:t>
            </a:r>
          </a:p>
        </p:txBody>
      </p:sp>
      <p:sp>
        <p:nvSpPr>
          <p:cNvPr id="20" name="Rectangle 19">
            <a:extLst>
              <a:ext uri="{FF2B5EF4-FFF2-40B4-BE49-F238E27FC236}">
                <a16:creationId xmlns:a16="http://schemas.microsoft.com/office/drawing/2014/main" id="{4E46FB58-FC63-4566-A85A-FFE982D1BBB2}"/>
              </a:ext>
            </a:extLst>
          </p:cNvPr>
          <p:cNvSpPr/>
          <p:nvPr userDrawn="1"/>
        </p:nvSpPr>
        <p:spPr bwMode="gray">
          <a:xfrm>
            <a:off x="12341390" y="6"/>
            <a:ext cx="2912534" cy="6858000"/>
          </a:xfrm>
          <a:prstGeom prst="rect">
            <a:avLst/>
          </a:prstGeom>
          <a:solidFill>
            <a:schemeClr val="accent3"/>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96632" tIns="48316" rIns="96632" bIns="48316" rtlCol="0" anchor="t"/>
          <a:lstStyle/>
          <a:p>
            <a:r>
              <a:rPr lang="en-US" sz="1436" dirty="0">
                <a:solidFill>
                  <a:srgbClr val="FFFFFF"/>
                </a:solidFill>
              </a:rPr>
              <a:t>For Image / Photography options. navigate to https://hub.uhg.com/sites/hub/Optum/Resources/Brand/Documents/Photo%20Library%20Overview_June2017.docx</a:t>
            </a:r>
          </a:p>
        </p:txBody>
      </p:sp>
    </p:spTree>
    <p:extLst>
      <p:ext uri="{BB962C8B-B14F-4D97-AF65-F5344CB8AC3E}">
        <p14:creationId xmlns:p14="http://schemas.microsoft.com/office/powerpoint/2010/main" val="3465706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1"/>
            <a:ext cx="10363200" cy="1362075"/>
          </a:xfrm>
        </p:spPr>
        <p:txBody>
          <a:bodyPr anchor="t"/>
          <a:lstStyle>
            <a:lvl1pPr algn="l">
              <a:defRPr sz="4205" b="1" cap="all"/>
            </a:lvl1pPr>
          </a:lstStyle>
          <a:p>
            <a:r>
              <a:rPr lang="en-US"/>
              <a:t>Click to edit Master title style</a:t>
            </a:r>
          </a:p>
        </p:txBody>
      </p:sp>
      <p:sp>
        <p:nvSpPr>
          <p:cNvPr id="3" name="Text Placeholder 2"/>
          <p:cNvSpPr>
            <a:spLocks noGrp="1"/>
          </p:cNvSpPr>
          <p:nvPr>
            <p:ph type="body" idx="1"/>
          </p:nvPr>
        </p:nvSpPr>
        <p:spPr>
          <a:xfrm>
            <a:off x="963084" y="2906721"/>
            <a:ext cx="10363200" cy="1500187"/>
          </a:xfrm>
        </p:spPr>
        <p:txBody>
          <a:bodyPr anchor="b"/>
          <a:lstStyle>
            <a:lvl1pPr marL="0" indent="0">
              <a:buNone/>
              <a:defRPr sz="2154"/>
            </a:lvl1pPr>
            <a:lvl2pPr marL="483140" indent="0">
              <a:buNone/>
              <a:defRPr sz="1949"/>
            </a:lvl2pPr>
            <a:lvl3pPr marL="966281" indent="0">
              <a:buNone/>
              <a:defRPr sz="1744"/>
            </a:lvl3pPr>
            <a:lvl4pPr marL="1449421" indent="0">
              <a:buNone/>
              <a:defRPr sz="1436"/>
            </a:lvl4pPr>
            <a:lvl5pPr marL="1932560" indent="0">
              <a:buNone/>
              <a:defRPr sz="1436"/>
            </a:lvl5pPr>
            <a:lvl6pPr marL="2415699" indent="0">
              <a:buNone/>
              <a:defRPr sz="1436"/>
            </a:lvl6pPr>
            <a:lvl7pPr marL="2898839" indent="0">
              <a:buNone/>
              <a:defRPr sz="1436"/>
            </a:lvl7pPr>
            <a:lvl8pPr marL="3381980" indent="0">
              <a:buNone/>
              <a:defRPr sz="1436"/>
            </a:lvl8pPr>
            <a:lvl9pPr marL="3865121" indent="0">
              <a:buNone/>
              <a:defRPr sz="1436"/>
            </a:lvl9pPr>
          </a:lstStyle>
          <a:p>
            <a:pPr lvl="0"/>
            <a:r>
              <a:rPr lang="en-US"/>
              <a:t>Click to edit Master text styles</a:t>
            </a:r>
          </a:p>
        </p:txBody>
      </p:sp>
      <p:sp>
        <p:nvSpPr>
          <p:cNvPr id="4" name="Rectangle 6"/>
          <p:cNvSpPr>
            <a:spLocks noGrp="1" noChangeArrowheads="1"/>
          </p:cNvSpPr>
          <p:nvPr>
            <p:ph type="sldNum" sz="quarter" idx="10"/>
          </p:nvPr>
        </p:nvSpPr>
        <p:spPr>
          <a:xfrm>
            <a:off x="9114367" y="6543675"/>
            <a:ext cx="406400" cy="152400"/>
          </a:xfrm>
          <a:prstGeom prst="rect">
            <a:avLst/>
          </a:prstGeom>
        </p:spPr>
        <p:txBody>
          <a:bodyPr lIns="91424" tIns="45712" rIns="91424" bIns="45712"/>
          <a:lstStyle>
            <a:lvl1pPr eaLnBrk="1" hangingPunct="1">
              <a:defRPr>
                <a:latin typeface="Arial" pitchFamily="34" charset="0"/>
              </a:defRPr>
            </a:lvl1pPr>
          </a:lstStyle>
          <a:p>
            <a:fld id="{DA51ABFB-BB0E-4524-953D-7673489020F8}" type="slidenum">
              <a:rPr lang="en-US" smtClean="0"/>
              <a:t>‹#›</a:t>
            </a:fld>
            <a:endParaRPr lang="en-US"/>
          </a:p>
        </p:txBody>
      </p:sp>
    </p:spTree>
    <p:extLst>
      <p:ext uri="{BB962C8B-B14F-4D97-AF65-F5344CB8AC3E}">
        <p14:creationId xmlns:p14="http://schemas.microsoft.com/office/powerpoint/2010/main" val="1316330269"/>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5 Photo w/Caption">
    <p:spTree>
      <p:nvGrpSpPr>
        <p:cNvPr id="1" name=""/>
        <p:cNvGrpSpPr/>
        <p:nvPr/>
      </p:nvGrpSpPr>
      <p:grpSpPr>
        <a:xfrm>
          <a:off x="0" y="0"/>
          <a:ext cx="0" cy="0"/>
          <a:chOff x="0" y="0"/>
          <a:chExt cx="0" cy="0"/>
        </a:xfrm>
      </p:grpSpPr>
      <p:sp>
        <p:nvSpPr>
          <p:cNvPr id="9" name="Picture Placeholder 8"/>
          <p:cNvSpPr>
            <a:spLocks noGrp="1"/>
          </p:cNvSpPr>
          <p:nvPr>
            <p:ph type="pic" sz="quarter" idx="22" hasCustomPrompt="1"/>
          </p:nvPr>
        </p:nvSpPr>
        <p:spPr>
          <a:xfrm>
            <a:off x="514349" y="1826535"/>
            <a:ext cx="2240281" cy="1974143"/>
          </a:xfrm>
          <a:solidFill>
            <a:schemeClr val="accent3">
              <a:lumMod val="20000"/>
              <a:lumOff val="80000"/>
            </a:schemeClr>
          </a:solidFill>
        </p:spPr>
        <p:txBody>
          <a:bodyPr/>
          <a:lstStyle>
            <a:lvl1pPr marL="0" marR="0" indent="0" algn="l" defTabSz="724709" rtl="0" eaLnBrk="1" fontAlgn="auto" latinLnBrk="0" hangingPunct="1">
              <a:lnSpc>
                <a:spcPct val="95000"/>
              </a:lnSpc>
              <a:spcBef>
                <a:spcPts val="844"/>
              </a:spcBef>
              <a:spcAft>
                <a:spcPts val="475"/>
              </a:spcAft>
              <a:buClrTx/>
              <a:buSzTx/>
              <a:buFont typeface="Arial" panose="020B0604020202020204" pitchFamily="34" charset="0"/>
              <a:buChar char="​"/>
              <a:tabLst/>
              <a:defRPr sz="1231">
                <a:solidFill>
                  <a:schemeClr val="tx1"/>
                </a:solidFill>
              </a:defRPr>
            </a:lvl1pPr>
          </a:lstStyle>
          <a:p>
            <a:pPr marL="0" marR="0" lvl="0" indent="0" algn="l" defTabSz="724709" rtl="0" eaLnBrk="1" fontAlgn="auto" latinLnBrk="0" hangingPunct="1">
              <a:lnSpc>
                <a:spcPct val="95000"/>
              </a:lnSpc>
              <a:spcBef>
                <a:spcPts val="844"/>
              </a:spcBef>
              <a:spcAft>
                <a:spcPts val="475"/>
              </a:spcAft>
              <a:buClrTx/>
              <a:buSzTx/>
              <a:buFont typeface="Arial" panose="020B0604020202020204" pitchFamily="34" charset="0"/>
              <a:buChar char="​"/>
              <a:tabLst/>
              <a:defRPr/>
            </a:pPr>
            <a:r>
              <a:rPr lang="en-US" dirty="0"/>
              <a:t>Click icon to add picture – see link at right for image resources</a:t>
            </a:r>
            <a:endParaRPr lang="en-US" sz="923" dirty="0"/>
          </a:p>
        </p:txBody>
      </p:sp>
      <p:sp>
        <p:nvSpPr>
          <p:cNvPr id="2" name="Title 1"/>
          <p:cNvSpPr>
            <a:spLocks noGrp="1"/>
          </p:cNvSpPr>
          <p:nvPr>
            <p:ph type="title" hasCustomPrompt="1"/>
          </p:nvPr>
        </p:nvSpPr>
        <p:spPr/>
        <p:txBody>
          <a:bodyPr/>
          <a:lstStyle>
            <a:lvl1pPr>
              <a:defRPr/>
            </a:lvl1pPr>
          </a:lstStyle>
          <a:p>
            <a:r>
              <a:rPr lang="en-US" dirty="0"/>
              <a:t>5 Photo | One line</a:t>
            </a:r>
          </a:p>
        </p:txBody>
      </p:sp>
      <p:sp>
        <p:nvSpPr>
          <p:cNvPr id="3" name="Date Placeholder 2"/>
          <p:cNvSpPr>
            <a:spLocks noGrp="1"/>
          </p:cNvSpPr>
          <p:nvPr>
            <p:ph type="dt" sz="half" idx="10"/>
          </p:nvPr>
        </p:nvSpPr>
        <p:spPr/>
        <p:txBody>
          <a:bodyPr/>
          <a:lstStyle/>
          <a:p>
            <a:endParaRPr lang="en-US" dirty="0">
              <a:solidFill>
                <a:srgbClr val="55565A">
                  <a:tint val="75000"/>
                </a:srgbClr>
              </a:solidFill>
            </a:endParaRPr>
          </a:p>
        </p:txBody>
      </p:sp>
      <p:sp>
        <p:nvSpPr>
          <p:cNvPr id="4" name="Footer Placeholder 3"/>
          <p:cNvSpPr>
            <a:spLocks noGrp="1"/>
          </p:cNvSpPr>
          <p:nvPr>
            <p:ph type="ftr" sz="quarter" idx="11"/>
          </p:nvPr>
        </p:nvSpPr>
        <p:spPr>
          <a:xfrm>
            <a:off x="4133855" y="6486996"/>
            <a:ext cx="7086601" cy="365124"/>
          </a:xfrm>
          <a:prstGeom prst="rect">
            <a:avLst/>
          </a:prstGeom>
        </p:spPr>
        <p:txBody>
          <a:bodyPr lIns="91424" tIns="45712" rIns="91424" bIns="45712"/>
          <a:lstStyle/>
          <a:p>
            <a:endParaRPr lang="en-US" dirty="0">
              <a:solidFill>
                <a:srgbClr val="55565A">
                  <a:tint val="75000"/>
                </a:srgbClr>
              </a:solidFill>
            </a:endParaRPr>
          </a:p>
        </p:txBody>
      </p:sp>
      <p:sp>
        <p:nvSpPr>
          <p:cNvPr id="5" name="Slide Number Placeholder 4"/>
          <p:cNvSpPr>
            <a:spLocks noGrp="1"/>
          </p:cNvSpPr>
          <p:nvPr>
            <p:ph type="sldNum" sz="quarter" idx="12"/>
          </p:nvPr>
        </p:nvSpPr>
        <p:spPr>
          <a:xfrm>
            <a:off x="11264906" y="6486996"/>
            <a:ext cx="542474" cy="365124"/>
          </a:xfrm>
          <a:prstGeom prst="rect">
            <a:avLst/>
          </a:prstGeom>
        </p:spPr>
        <p:txBody>
          <a:bodyPr lIns="91424" tIns="45712" rIns="91424" bIns="45712"/>
          <a:lstStyle/>
          <a:p>
            <a:fld id="{3310D8EA-3107-4873-B9AB-DD7D3E79053A}" type="slidenum">
              <a:rPr lang="en-US" smtClean="0">
                <a:solidFill>
                  <a:srgbClr val="55565A">
                    <a:tint val="75000"/>
                  </a:srgbClr>
                </a:solidFill>
              </a:rPr>
              <a:pPr/>
              <a:t>‹#›</a:t>
            </a:fld>
            <a:endParaRPr lang="en-US" dirty="0">
              <a:solidFill>
                <a:srgbClr val="55565A">
                  <a:tint val="75000"/>
                </a:srgbClr>
              </a:solidFill>
            </a:endParaRPr>
          </a:p>
        </p:txBody>
      </p:sp>
      <p:sp>
        <p:nvSpPr>
          <p:cNvPr id="15" name="Picture Placeholder 8"/>
          <p:cNvSpPr>
            <a:spLocks noGrp="1"/>
          </p:cNvSpPr>
          <p:nvPr>
            <p:ph type="pic" sz="quarter" idx="23" hasCustomPrompt="1"/>
          </p:nvPr>
        </p:nvSpPr>
        <p:spPr>
          <a:xfrm>
            <a:off x="2777122" y="1826535"/>
            <a:ext cx="2240281" cy="1974143"/>
          </a:xfrm>
          <a:solidFill>
            <a:schemeClr val="accent3">
              <a:lumMod val="20000"/>
              <a:lumOff val="80000"/>
            </a:schemeClr>
          </a:solidFill>
        </p:spPr>
        <p:txBody>
          <a:bodyPr/>
          <a:lstStyle>
            <a:lvl1pPr marL="0" marR="0" indent="0" algn="l" defTabSz="724709" rtl="0" eaLnBrk="1" fontAlgn="auto" latinLnBrk="0" hangingPunct="1">
              <a:lnSpc>
                <a:spcPct val="95000"/>
              </a:lnSpc>
              <a:spcBef>
                <a:spcPts val="844"/>
              </a:spcBef>
              <a:spcAft>
                <a:spcPts val="475"/>
              </a:spcAft>
              <a:buClrTx/>
              <a:buSzTx/>
              <a:buFont typeface="Arial" panose="020B0604020202020204" pitchFamily="34" charset="0"/>
              <a:buChar char="​"/>
              <a:tabLst/>
              <a:defRPr sz="1231">
                <a:solidFill>
                  <a:schemeClr val="tx1"/>
                </a:solidFill>
              </a:defRPr>
            </a:lvl1pPr>
          </a:lstStyle>
          <a:p>
            <a:pPr marL="0" marR="0" lvl="0" indent="0" algn="l" defTabSz="724709" rtl="0" eaLnBrk="1" fontAlgn="auto" latinLnBrk="0" hangingPunct="1">
              <a:lnSpc>
                <a:spcPct val="95000"/>
              </a:lnSpc>
              <a:spcBef>
                <a:spcPts val="844"/>
              </a:spcBef>
              <a:spcAft>
                <a:spcPts val="475"/>
              </a:spcAft>
              <a:buClrTx/>
              <a:buSzTx/>
              <a:buFont typeface="Arial" panose="020B0604020202020204" pitchFamily="34" charset="0"/>
              <a:buChar char="​"/>
              <a:tabLst/>
              <a:defRPr/>
            </a:pPr>
            <a:r>
              <a:rPr lang="en-US" dirty="0"/>
              <a:t>Click icon to add picture – see link at right for image resources</a:t>
            </a:r>
            <a:endParaRPr lang="en-US" sz="923" dirty="0"/>
          </a:p>
        </p:txBody>
      </p:sp>
      <p:sp>
        <p:nvSpPr>
          <p:cNvPr id="17" name="Picture Placeholder 8"/>
          <p:cNvSpPr>
            <a:spLocks noGrp="1"/>
          </p:cNvSpPr>
          <p:nvPr>
            <p:ph type="pic" sz="quarter" idx="25" hasCustomPrompt="1"/>
          </p:nvPr>
        </p:nvSpPr>
        <p:spPr>
          <a:xfrm>
            <a:off x="5039895" y="1826543"/>
            <a:ext cx="2240281" cy="1974142"/>
          </a:xfrm>
          <a:solidFill>
            <a:schemeClr val="accent3">
              <a:lumMod val="20000"/>
              <a:lumOff val="80000"/>
            </a:schemeClr>
          </a:solidFill>
        </p:spPr>
        <p:txBody>
          <a:bodyPr/>
          <a:lstStyle>
            <a:lvl1pPr marL="0" marR="0" indent="0" algn="l" defTabSz="724709" rtl="0" eaLnBrk="1" fontAlgn="auto" latinLnBrk="0" hangingPunct="1">
              <a:lnSpc>
                <a:spcPct val="95000"/>
              </a:lnSpc>
              <a:spcBef>
                <a:spcPts val="844"/>
              </a:spcBef>
              <a:spcAft>
                <a:spcPts val="475"/>
              </a:spcAft>
              <a:buClrTx/>
              <a:buSzTx/>
              <a:buFont typeface="Arial" panose="020B0604020202020204" pitchFamily="34" charset="0"/>
              <a:buChar char="​"/>
              <a:tabLst/>
              <a:defRPr sz="1231">
                <a:solidFill>
                  <a:schemeClr val="tx1"/>
                </a:solidFill>
              </a:defRPr>
            </a:lvl1pPr>
          </a:lstStyle>
          <a:p>
            <a:pPr marL="0" marR="0" lvl="0" indent="0" algn="l" defTabSz="724709" rtl="0" eaLnBrk="1" fontAlgn="auto" latinLnBrk="0" hangingPunct="1">
              <a:lnSpc>
                <a:spcPct val="95000"/>
              </a:lnSpc>
              <a:spcBef>
                <a:spcPts val="844"/>
              </a:spcBef>
              <a:spcAft>
                <a:spcPts val="475"/>
              </a:spcAft>
              <a:buClrTx/>
              <a:buSzTx/>
              <a:buFont typeface="Arial" panose="020B0604020202020204" pitchFamily="34" charset="0"/>
              <a:buChar char="​"/>
              <a:tabLst/>
              <a:defRPr/>
            </a:pPr>
            <a:r>
              <a:rPr lang="en-US" dirty="0"/>
              <a:t>Click icon to add picture – see link at right for image resources</a:t>
            </a:r>
            <a:endParaRPr lang="en-US" sz="923" dirty="0"/>
          </a:p>
        </p:txBody>
      </p:sp>
      <p:sp>
        <p:nvSpPr>
          <p:cNvPr id="13" name="Picture Placeholder 8"/>
          <p:cNvSpPr>
            <a:spLocks noGrp="1"/>
          </p:cNvSpPr>
          <p:nvPr>
            <p:ph type="pic" sz="quarter" idx="27" hasCustomPrompt="1"/>
          </p:nvPr>
        </p:nvSpPr>
        <p:spPr>
          <a:xfrm>
            <a:off x="7302669" y="1826535"/>
            <a:ext cx="2240281" cy="1974143"/>
          </a:xfrm>
          <a:solidFill>
            <a:schemeClr val="accent3">
              <a:lumMod val="20000"/>
              <a:lumOff val="80000"/>
            </a:schemeClr>
          </a:solidFill>
        </p:spPr>
        <p:txBody>
          <a:bodyPr/>
          <a:lstStyle>
            <a:lvl1pPr marL="0" marR="0" indent="0" algn="l" defTabSz="724709" rtl="0" eaLnBrk="1" fontAlgn="auto" latinLnBrk="0" hangingPunct="1">
              <a:lnSpc>
                <a:spcPct val="95000"/>
              </a:lnSpc>
              <a:spcBef>
                <a:spcPts val="844"/>
              </a:spcBef>
              <a:spcAft>
                <a:spcPts val="475"/>
              </a:spcAft>
              <a:buClrTx/>
              <a:buSzTx/>
              <a:buFont typeface="Arial" panose="020B0604020202020204" pitchFamily="34" charset="0"/>
              <a:buChar char="​"/>
              <a:tabLst/>
              <a:defRPr sz="1231">
                <a:solidFill>
                  <a:schemeClr val="tx1"/>
                </a:solidFill>
              </a:defRPr>
            </a:lvl1pPr>
          </a:lstStyle>
          <a:p>
            <a:pPr marL="0" marR="0" lvl="0" indent="0" algn="l" defTabSz="724709" rtl="0" eaLnBrk="1" fontAlgn="auto" latinLnBrk="0" hangingPunct="1">
              <a:lnSpc>
                <a:spcPct val="95000"/>
              </a:lnSpc>
              <a:spcBef>
                <a:spcPts val="844"/>
              </a:spcBef>
              <a:spcAft>
                <a:spcPts val="475"/>
              </a:spcAft>
              <a:buClrTx/>
              <a:buSzTx/>
              <a:buFont typeface="Arial" panose="020B0604020202020204" pitchFamily="34" charset="0"/>
              <a:buChar char="​"/>
              <a:tabLst/>
              <a:defRPr/>
            </a:pPr>
            <a:r>
              <a:rPr lang="en-US" dirty="0"/>
              <a:t>Click icon to add picture – see link at right for image resources</a:t>
            </a:r>
            <a:endParaRPr lang="en-US" sz="923" dirty="0"/>
          </a:p>
        </p:txBody>
      </p:sp>
      <p:sp>
        <p:nvSpPr>
          <p:cNvPr id="19" name="Picture Placeholder 8"/>
          <p:cNvSpPr>
            <a:spLocks noGrp="1"/>
          </p:cNvSpPr>
          <p:nvPr>
            <p:ph type="pic" sz="quarter" idx="29" hasCustomPrompt="1"/>
          </p:nvPr>
        </p:nvSpPr>
        <p:spPr>
          <a:xfrm>
            <a:off x="9565442" y="1826535"/>
            <a:ext cx="2240281" cy="1974143"/>
          </a:xfrm>
          <a:solidFill>
            <a:schemeClr val="accent3">
              <a:lumMod val="20000"/>
              <a:lumOff val="80000"/>
            </a:schemeClr>
          </a:solidFill>
        </p:spPr>
        <p:txBody>
          <a:bodyPr/>
          <a:lstStyle>
            <a:lvl1pPr marL="0" marR="0" indent="0" algn="l" defTabSz="724709" rtl="0" eaLnBrk="1" fontAlgn="auto" latinLnBrk="0" hangingPunct="1">
              <a:lnSpc>
                <a:spcPct val="95000"/>
              </a:lnSpc>
              <a:spcBef>
                <a:spcPts val="844"/>
              </a:spcBef>
              <a:spcAft>
                <a:spcPts val="475"/>
              </a:spcAft>
              <a:buClrTx/>
              <a:buSzTx/>
              <a:buFont typeface="Arial" panose="020B0604020202020204" pitchFamily="34" charset="0"/>
              <a:buChar char="​"/>
              <a:tabLst/>
              <a:defRPr sz="1231">
                <a:solidFill>
                  <a:schemeClr val="tx1"/>
                </a:solidFill>
              </a:defRPr>
            </a:lvl1pPr>
          </a:lstStyle>
          <a:p>
            <a:pPr marL="0" marR="0" lvl="0" indent="0" algn="l" defTabSz="724709" rtl="0" eaLnBrk="1" fontAlgn="auto" latinLnBrk="0" hangingPunct="1">
              <a:lnSpc>
                <a:spcPct val="95000"/>
              </a:lnSpc>
              <a:spcBef>
                <a:spcPts val="844"/>
              </a:spcBef>
              <a:spcAft>
                <a:spcPts val="475"/>
              </a:spcAft>
              <a:buClrTx/>
              <a:buSzTx/>
              <a:buFont typeface="Arial" panose="020B0604020202020204" pitchFamily="34" charset="0"/>
              <a:buChar char="​"/>
              <a:tabLst/>
              <a:defRPr/>
            </a:pPr>
            <a:r>
              <a:rPr lang="en-US" dirty="0"/>
              <a:t>Click icon to add picture – see link at right for image resources</a:t>
            </a:r>
            <a:endParaRPr lang="en-US" sz="923" dirty="0"/>
          </a:p>
        </p:txBody>
      </p:sp>
      <p:sp>
        <p:nvSpPr>
          <p:cNvPr id="8" name="Text Placeholder 7"/>
          <p:cNvSpPr>
            <a:spLocks noGrp="1"/>
          </p:cNvSpPr>
          <p:nvPr>
            <p:ph type="body" sz="quarter" idx="14" hasCustomPrompt="1"/>
          </p:nvPr>
        </p:nvSpPr>
        <p:spPr>
          <a:xfrm>
            <a:off x="1637937" y="2700793"/>
            <a:ext cx="1116693" cy="1099883"/>
          </a:xfrm>
          <a:solidFill>
            <a:schemeClr val="tx2"/>
          </a:solidFill>
        </p:spPr>
        <p:txBody>
          <a:bodyPr lIns="141324" tIns="47108" anchor="t"/>
          <a:lstStyle>
            <a:lvl1pPr algn="l">
              <a:lnSpc>
                <a:spcPct val="90000"/>
              </a:lnSpc>
              <a:spcBef>
                <a:spcPts val="0"/>
              </a:spcBef>
              <a:spcAft>
                <a:spcPts val="0"/>
              </a:spcAft>
              <a:defRPr sz="1231">
                <a:solidFill>
                  <a:schemeClr val="bg1"/>
                </a:solidFill>
              </a:defRPr>
            </a:lvl1pPr>
          </a:lstStyle>
          <a:p>
            <a:pPr lvl="0"/>
            <a:r>
              <a:rPr lang="en-US" dirty="0"/>
              <a:t>Type caption here  |</a:t>
            </a:r>
            <a:br>
              <a:rPr lang="en-US" dirty="0"/>
            </a:br>
            <a:r>
              <a:rPr lang="en-US" dirty="0"/>
              <a:t>Remove </a:t>
            </a:r>
            <a:br>
              <a:rPr lang="en-US" dirty="0"/>
            </a:br>
            <a:r>
              <a:rPr lang="en-US" dirty="0"/>
              <a:t>if not needed</a:t>
            </a:r>
          </a:p>
        </p:txBody>
      </p:sp>
      <p:sp>
        <p:nvSpPr>
          <p:cNvPr id="16" name="Text Placeholder 7"/>
          <p:cNvSpPr>
            <a:spLocks noGrp="1"/>
          </p:cNvSpPr>
          <p:nvPr>
            <p:ph type="body" sz="quarter" idx="24" hasCustomPrompt="1"/>
          </p:nvPr>
        </p:nvSpPr>
        <p:spPr>
          <a:xfrm>
            <a:off x="3900710" y="2700793"/>
            <a:ext cx="1116693" cy="1099883"/>
          </a:xfrm>
          <a:solidFill>
            <a:schemeClr val="accent2"/>
          </a:solidFill>
        </p:spPr>
        <p:txBody>
          <a:bodyPr lIns="141324" tIns="47108" anchor="t"/>
          <a:lstStyle>
            <a:lvl1pPr algn="l">
              <a:lnSpc>
                <a:spcPct val="90000"/>
              </a:lnSpc>
              <a:spcBef>
                <a:spcPts val="0"/>
              </a:spcBef>
              <a:spcAft>
                <a:spcPts val="0"/>
              </a:spcAft>
              <a:defRPr sz="1231">
                <a:solidFill>
                  <a:schemeClr val="bg1"/>
                </a:solidFill>
              </a:defRPr>
            </a:lvl1pPr>
          </a:lstStyle>
          <a:p>
            <a:pPr lvl="0"/>
            <a:r>
              <a:rPr lang="en-US" dirty="0"/>
              <a:t>Type caption here | Remove </a:t>
            </a:r>
            <a:br>
              <a:rPr lang="en-US" dirty="0"/>
            </a:br>
            <a:r>
              <a:rPr lang="en-US" dirty="0"/>
              <a:t>if not needed</a:t>
            </a:r>
          </a:p>
        </p:txBody>
      </p:sp>
      <p:sp>
        <p:nvSpPr>
          <p:cNvPr id="18" name="Text Placeholder 7"/>
          <p:cNvSpPr>
            <a:spLocks noGrp="1"/>
          </p:cNvSpPr>
          <p:nvPr>
            <p:ph type="body" sz="quarter" idx="26" hasCustomPrompt="1"/>
          </p:nvPr>
        </p:nvSpPr>
        <p:spPr>
          <a:xfrm>
            <a:off x="6163483" y="2700793"/>
            <a:ext cx="1116693" cy="1099883"/>
          </a:xfrm>
          <a:solidFill>
            <a:schemeClr val="accent4"/>
          </a:solidFill>
        </p:spPr>
        <p:txBody>
          <a:bodyPr lIns="141324" tIns="47108" anchor="t"/>
          <a:lstStyle>
            <a:lvl1pPr algn="l">
              <a:lnSpc>
                <a:spcPct val="90000"/>
              </a:lnSpc>
              <a:spcBef>
                <a:spcPts val="0"/>
              </a:spcBef>
              <a:spcAft>
                <a:spcPts val="0"/>
              </a:spcAft>
              <a:defRPr sz="1231">
                <a:solidFill>
                  <a:schemeClr val="bg1"/>
                </a:solidFill>
              </a:defRPr>
            </a:lvl1pPr>
          </a:lstStyle>
          <a:p>
            <a:pPr lvl="0"/>
            <a:r>
              <a:rPr lang="en-US" dirty="0"/>
              <a:t>Type caption here | Remove </a:t>
            </a:r>
            <a:br>
              <a:rPr lang="en-US" dirty="0"/>
            </a:br>
            <a:r>
              <a:rPr lang="en-US" dirty="0"/>
              <a:t>if not needed</a:t>
            </a:r>
          </a:p>
        </p:txBody>
      </p:sp>
      <p:sp>
        <p:nvSpPr>
          <p:cNvPr id="14" name="Text Placeholder 7"/>
          <p:cNvSpPr>
            <a:spLocks noGrp="1"/>
          </p:cNvSpPr>
          <p:nvPr>
            <p:ph type="body" sz="quarter" idx="28" hasCustomPrompt="1"/>
          </p:nvPr>
        </p:nvSpPr>
        <p:spPr>
          <a:xfrm>
            <a:off x="8426257" y="2700793"/>
            <a:ext cx="1116693" cy="1099883"/>
          </a:xfrm>
          <a:solidFill>
            <a:schemeClr val="accent1"/>
          </a:solidFill>
        </p:spPr>
        <p:txBody>
          <a:bodyPr lIns="141324" tIns="47108" anchor="t"/>
          <a:lstStyle>
            <a:lvl1pPr algn="l">
              <a:lnSpc>
                <a:spcPct val="90000"/>
              </a:lnSpc>
              <a:spcBef>
                <a:spcPts val="0"/>
              </a:spcBef>
              <a:spcAft>
                <a:spcPts val="0"/>
              </a:spcAft>
              <a:defRPr sz="1231">
                <a:solidFill>
                  <a:schemeClr val="bg1"/>
                </a:solidFill>
              </a:defRPr>
            </a:lvl1pPr>
          </a:lstStyle>
          <a:p>
            <a:pPr lvl="0"/>
            <a:r>
              <a:rPr lang="en-US" dirty="0"/>
              <a:t>Type caption here | Remove </a:t>
            </a:r>
            <a:br>
              <a:rPr lang="en-US" dirty="0"/>
            </a:br>
            <a:r>
              <a:rPr lang="en-US" dirty="0"/>
              <a:t>if not needed</a:t>
            </a:r>
          </a:p>
        </p:txBody>
      </p:sp>
      <p:sp>
        <p:nvSpPr>
          <p:cNvPr id="20" name="Text Placeholder 7"/>
          <p:cNvSpPr>
            <a:spLocks noGrp="1"/>
          </p:cNvSpPr>
          <p:nvPr>
            <p:ph type="body" sz="quarter" idx="30" hasCustomPrompt="1"/>
          </p:nvPr>
        </p:nvSpPr>
        <p:spPr>
          <a:xfrm>
            <a:off x="10662106" y="2700793"/>
            <a:ext cx="1116693" cy="1099883"/>
          </a:xfrm>
          <a:solidFill>
            <a:srgbClr val="A22B38"/>
          </a:solidFill>
        </p:spPr>
        <p:txBody>
          <a:bodyPr lIns="141324" tIns="47108" anchor="t"/>
          <a:lstStyle>
            <a:lvl1pPr algn="l">
              <a:lnSpc>
                <a:spcPct val="90000"/>
              </a:lnSpc>
              <a:spcBef>
                <a:spcPts val="0"/>
              </a:spcBef>
              <a:spcAft>
                <a:spcPts val="0"/>
              </a:spcAft>
              <a:defRPr sz="1231">
                <a:solidFill>
                  <a:schemeClr val="bg1"/>
                </a:solidFill>
              </a:defRPr>
            </a:lvl1pPr>
          </a:lstStyle>
          <a:p>
            <a:pPr lvl="0"/>
            <a:r>
              <a:rPr lang="en-US" dirty="0"/>
              <a:t>Type caption here | Remove </a:t>
            </a:r>
            <a:br>
              <a:rPr lang="en-US" dirty="0"/>
            </a:br>
            <a:r>
              <a:rPr lang="en-US" dirty="0"/>
              <a:t>if not needed</a:t>
            </a:r>
          </a:p>
        </p:txBody>
      </p:sp>
      <p:sp>
        <p:nvSpPr>
          <p:cNvPr id="21" name="Text Placeholder 7">
            <a:extLst>
              <a:ext uri="{FF2B5EF4-FFF2-40B4-BE49-F238E27FC236}">
                <a16:creationId xmlns:a16="http://schemas.microsoft.com/office/drawing/2014/main" id="{2E67BFEE-381A-4A6D-8DFD-43CABE625885}"/>
              </a:ext>
            </a:extLst>
          </p:cNvPr>
          <p:cNvSpPr>
            <a:spLocks noGrp="1"/>
          </p:cNvSpPr>
          <p:nvPr>
            <p:ph type="body" sz="quarter" idx="13" hasCustomPrompt="1"/>
          </p:nvPr>
        </p:nvSpPr>
        <p:spPr>
          <a:xfrm>
            <a:off x="495305" y="1118286"/>
            <a:ext cx="11315701" cy="492125"/>
          </a:xfrm>
        </p:spPr>
        <p:txBody>
          <a:bodyPr/>
          <a:lstStyle>
            <a:lvl1pPr>
              <a:defRPr sz="1949">
                <a:solidFill>
                  <a:schemeClr val="accent4"/>
                </a:solidFill>
              </a:defRPr>
            </a:lvl1pPr>
          </a:lstStyle>
          <a:p>
            <a:pPr lvl="0"/>
            <a:r>
              <a:rPr lang="en-US" dirty="0"/>
              <a:t>Use this space for one line subhead if needed</a:t>
            </a:r>
          </a:p>
        </p:txBody>
      </p:sp>
      <p:sp>
        <p:nvSpPr>
          <p:cNvPr id="22" name="Rectangle 21">
            <a:extLst>
              <a:ext uri="{FF2B5EF4-FFF2-40B4-BE49-F238E27FC236}">
                <a16:creationId xmlns:a16="http://schemas.microsoft.com/office/drawing/2014/main" id="{64766648-7D79-47FB-9296-5A4F029FE3A5}"/>
              </a:ext>
            </a:extLst>
          </p:cNvPr>
          <p:cNvSpPr/>
          <p:nvPr userDrawn="1"/>
        </p:nvSpPr>
        <p:spPr bwMode="gray">
          <a:xfrm>
            <a:off x="12341390" y="6"/>
            <a:ext cx="2912534" cy="6858000"/>
          </a:xfrm>
          <a:prstGeom prst="rect">
            <a:avLst/>
          </a:prstGeom>
          <a:solidFill>
            <a:schemeClr val="accent3"/>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96632" tIns="48316" rIns="96632" bIns="48316" rtlCol="0" anchor="t"/>
          <a:lstStyle/>
          <a:p>
            <a:r>
              <a:rPr lang="en-US" sz="1436" dirty="0">
                <a:solidFill>
                  <a:srgbClr val="FFFFFF"/>
                </a:solidFill>
              </a:rPr>
              <a:t>For Image / Photography options. navigate to https://hub.uhg.com/sites/hub/Optum/Resources/Brand/Documents/Photo%20Library%20Overview_June2017.docx</a:t>
            </a:r>
          </a:p>
        </p:txBody>
      </p:sp>
    </p:spTree>
    <p:extLst>
      <p:ext uri="{BB962C8B-B14F-4D97-AF65-F5344CB8AC3E}">
        <p14:creationId xmlns:p14="http://schemas.microsoft.com/office/powerpoint/2010/main" val="31804182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5 Column Ic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5 Column icon | 1 line</a:t>
            </a:r>
          </a:p>
        </p:txBody>
      </p:sp>
      <p:sp>
        <p:nvSpPr>
          <p:cNvPr id="3" name="Date Placeholder 2"/>
          <p:cNvSpPr>
            <a:spLocks noGrp="1"/>
          </p:cNvSpPr>
          <p:nvPr>
            <p:ph type="dt" sz="half" idx="10"/>
          </p:nvPr>
        </p:nvSpPr>
        <p:spPr/>
        <p:txBody>
          <a:bodyPr/>
          <a:lstStyle/>
          <a:p>
            <a:endParaRPr lang="en-US" dirty="0">
              <a:solidFill>
                <a:srgbClr val="55565A">
                  <a:tint val="75000"/>
                </a:srgbClr>
              </a:solidFill>
            </a:endParaRPr>
          </a:p>
        </p:txBody>
      </p:sp>
      <p:sp>
        <p:nvSpPr>
          <p:cNvPr id="4" name="Footer Placeholder 3"/>
          <p:cNvSpPr>
            <a:spLocks noGrp="1"/>
          </p:cNvSpPr>
          <p:nvPr>
            <p:ph type="ftr" sz="quarter" idx="11"/>
          </p:nvPr>
        </p:nvSpPr>
        <p:spPr>
          <a:xfrm>
            <a:off x="4133855" y="6486996"/>
            <a:ext cx="7086601" cy="365124"/>
          </a:xfrm>
          <a:prstGeom prst="rect">
            <a:avLst/>
          </a:prstGeom>
        </p:spPr>
        <p:txBody>
          <a:bodyPr lIns="91424" tIns="45712" rIns="91424" bIns="45712"/>
          <a:lstStyle/>
          <a:p>
            <a:endParaRPr lang="en-US" dirty="0">
              <a:solidFill>
                <a:srgbClr val="55565A">
                  <a:tint val="75000"/>
                </a:srgbClr>
              </a:solidFill>
            </a:endParaRPr>
          </a:p>
        </p:txBody>
      </p:sp>
      <p:sp>
        <p:nvSpPr>
          <p:cNvPr id="5" name="Slide Number Placeholder 4"/>
          <p:cNvSpPr>
            <a:spLocks noGrp="1"/>
          </p:cNvSpPr>
          <p:nvPr>
            <p:ph type="sldNum" sz="quarter" idx="12"/>
          </p:nvPr>
        </p:nvSpPr>
        <p:spPr>
          <a:xfrm>
            <a:off x="11264906" y="6486996"/>
            <a:ext cx="542474" cy="365124"/>
          </a:xfrm>
          <a:prstGeom prst="rect">
            <a:avLst/>
          </a:prstGeom>
        </p:spPr>
        <p:txBody>
          <a:bodyPr lIns="91424" tIns="45712" rIns="91424" bIns="45712"/>
          <a:lstStyle/>
          <a:p>
            <a:fld id="{3310D8EA-3107-4873-B9AB-DD7D3E79053A}" type="slidenum">
              <a:rPr lang="en-US" smtClean="0">
                <a:solidFill>
                  <a:srgbClr val="55565A">
                    <a:tint val="75000"/>
                  </a:srgbClr>
                </a:solidFill>
              </a:rPr>
              <a:pPr/>
              <a:t>‹#›</a:t>
            </a:fld>
            <a:endParaRPr lang="en-US" dirty="0">
              <a:solidFill>
                <a:srgbClr val="55565A">
                  <a:tint val="75000"/>
                </a:srgbClr>
              </a:solidFill>
            </a:endParaRPr>
          </a:p>
        </p:txBody>
      </p:sp>
      <p:sp>
        <p:nvSpPr>
          <p:cNvPr id="8" name="Text Placeholder 7"/>
          <p:cNvSpPr>
            <a:spLocks noGrp="1"/>
          </p:cNvSpPr>
          <p:nvPr>
            <p:ph type="body" sz="quarter" idx="14" hasCustomPrompt="1"/>
          </p:nvPr>
        </p:nvSpPr>
        <p:spPr>
          <a:xfrm>
            <a:off x="495299" y="1828806"/>
            <a:ext cx="2194560" cy="1970316"/>
          </a:xfrm>
          <a:solidFill>
            <a:schemeClr val="tx2"/>
          </a:solidFill>
        </p:spPr>
        <p:txBody>
          <a:bodyPr lIns="141324" anchor="ctr"/>
          <a:lstStyle>
            <a:lvl1pPr algn="ctr">
              <a:lnSpc>
                <a:spcPct val="90000"/>
              </a:lnSpc>
              <a:spcBef>
                <a:spcPts val="0"/>
              </a:spcBef>
              <a:spcAft>
                <a:spcPts val="0"/>
              </a:spcAft>
              <a:defRPr sz="820">
                <a:solidFill>
                  <a:schemeClr val="tx1">
                    <a:lumMod val="20000"/>
                    <a:lumOff val="80000"/>
                  </a:schemeClr>
                </a:solidFill>
              </a:defRPr>
            </a:lvl1pPr>
          </a:lstStyle>
          <a:p>
            <a:pPr lvl="0"/>
            <a:r>
              <a:rPr lang="en-US" dirty="0"/>
              <a:t>[Place icon here. To  remove text, place cursor then hit space bar.]</a:t>
            </a:r>
          </a:p>
        </p:txBody>
      </p:sp>
      <p:sp>
        <p:nvSpPr>
          <p:cNvPr id="27" name="Text Placeholder 7"/>
          <p:cNvSpPr>
            <a:spLocks noGrp="1"/>
          </p:cNvSpPr>
          <p:nvPr>
            <p:ph type="body" sz="quarter" idx="15" hasCustomPrompt="1"/>
          </p:nvPr>
        </p:nvSpPr>
        <p:spPr>
          <a:xfrm>
            <a:off x="2780847" y="1828806"/>
            <a:ext cx="2194560" cy="1970316"/>
          </a:xfrm>
          <a:solidFill>
            <a:schemeClr val="accent2"/>
          </a:solidFill>
        </p:spPr>
        <p:txBody>
          <a:bodyPr lIns="141324" anchor="ctr"/>
          <a:lstStyle>
            <a:lvl1pPr algn="ctr">
              <a:lnSpc>
                <a:spcPct val="90000"/>
              </a:lnSpc>
              <a:spcBef>
                <a:spcPts val="0"/>
              </a:spcBef>
              <a:spcAft>
                <a:spcPts val="0"/>
              </a:spcAft>
              <a:defRPr sz="820">
                <a:solidFill>
                  <a:schemeClr val="tx1">
                    <a:lumMod val="20000"/>
                    <a:lumOff val="80000"/>
                  </a:schemeClr>
                </a:solidFill>
              </a:defRPr>
            </a:lvl1pPr>
          </a:lstStyle>
          <a:p>
            <a:pPr lvl="0"/>
            <a:r>
              <a:rPr lang="en-US" dirty="0"/>
              <a:t>[Place icon here. To  remove text, place cursor then hit space bar.]</a:t>
            </a:r>
          </a:p>
        </p:txBody>
      </p:sp>
      <p:sp>
        <p:nvSpPr>
          <p:cNvPr id="28" name="Text Placeholder 7"/>
          <p:cNvSpPr>
            <a:spLocks noGrp="1"/>
          </p:cNvSpPr>
          <p:nvPr>
            <p:ph type="body" sz="quarter" idx="16" hasCustomPrompt="1"/>
          </p:nvPr>
        </p:nvSpPr>
        <p:spPr>
          <a:xfrm>
            <a:off x="5066395" y="1828806"/>
            <a:ext cx="2194560" cy="1970316"/>
          </a:xfrm>
          <a:solidFill>
            <a:schemeClr val="accent4"/>
          </a:solidFill>
        </p:spPr>
        <p:txBody>
          <a:bodyPr lIns="141324" anchor="ctr"/>
          <a:lstStyle>
            <a:lvl1pPr algn="ctr">
              <a:lnSpc>
                <a:spcPct val="90000"/>
              </a:lnSpc>
              <a:spcBef>
                <a:spcPts val="0"/>
              </a:spcBef>
              <a:spcAft>
                <a:spcPts val="0"/>
              </a:spcAft>
              <a:defRPr sz="820">
                <a:solidFill>
                  <a:schemeClr val="tx1">
                    <a:lumMod val="20000"/>
                    <a:lumOff val="80000"/>
                  </a:schemeClr>
                </a:solidFill>
              </a:defRPr>
            </a:lvl1pPr>
          </a:lstStyle>
          <a:p>
            <a:pPr lvl="0"/>
            <a:r>
              <a:rPr lang="en-US" dirty="0"/>
              <a:t>[Place icon here. To  remove text, place cursor then hit space bar.]</a:t>
            </a:r>
          </a:p>
        </p:txBody>
      </p:sp>
      <p:sp>
        <p:nvSpPr>
          <p:cNvPr id="29" name="Text Placeholder 7"/>
          <p:cNvSpPr>
            <a:spLocks noGrp="1"/>
          </p:cNvSpPr>
          <p:nvPr>
            <p:ph type="body" sz="quarter" idx="17" hasCustomPrompt="1"/>
          </p:nvPr>
        </p:nvSpPr>
        <p:spPr>
          <a:xfrm>
            <a:off x="7351942" y="1828806"/>
            <a:ext cx="2194560" cy="1970316"/>
          </a:xfrm>
          <a:solidFill>
            <a:schemeClr val="accent1"/>
          </a:solidFill>
        </p:spPr>
        <p:txBody>
          <a:bodyPr lIns="141324" anchor="ctr"/>
          <a:lstStyle>
            <a:lvl1pPr algn="ctr">
              <a:lnSpc>
                <a:spcPct val="90000"/>
              </a:lnSpc>
              <a:spcBef>
                <a:spcPts val="0"/>
              </a:spcBef>
              <a:spcAft>
                <a:spcPts val="0"/>
              </a:spcAft>
              <a:defRPr sz="820">
                <a:solidFill>
                  <a:schemeClr val="tx1">
                    <a:lumMod val="20000"/>
                    <a:lumOff val="80000"/>
                  </a:schemeClr>
                </a:solidFill>
              </a:defRPr>
            </a:lvl1pPr>
          </a:lstStyle>
          <a:p>
            <a:pPr lvl="0"/>
            <a:r>
              <a:rPr lang="en-US" dirty="0"/>
              <a:t>[Place icon here. To  remove text, place cursor then hit space bar.]</a:t>
            </a:r>
          </a:p>
        </p:txBody>
      </p:sp>
      <p:sp>
        <p:nvSpPr>
          <p:cNvPr id="30" name="Text Placeholder 7"/>
          <p:cNvSpPr>
            <a:spLocks noGrp="1"/>
          </p:cNvSpPr>
          <p:nvPr>
            <p:ph type="body" sz="quarter" idx="18" hasCustomPrompt="1"/>
          </p:nvPr>
        </p:nvSpPr>
        <p:spPr>
          <a:xfrm>
            <a:off x="9637487" y="1828806"/>
            <a:ext cx="2194560" cy="1970316"/>
          </a:xfrm>
          <a:solidFill>
            <a:srgbClr val="A22B38"/>
          </a:solidFill>
        </p:spPr>
        <p:txBody>
          <a:bodyPr lIns="141324" anchor="ctr"/>
          <a:lstStyle>
            <a:lvl1pPr algn="ctr">
              <a:lnSpc>
                <a:spcPct val="90000"/>
              </a:lnSpc>
              <a:spcBef>
                <a:spcPts val="0"/>
              </a:spcBef>
              <a:spcAft>
                <a:spcPts val="0"/>
              </a:spcAft>
              <a:defRPr sz="820">
                <a:solidFill>
                  <a:schemeClr val="tx1">
                    <a:lumMod val="20000"/>
                    <a:lumOff val="80000"/>
                  </a:schemeClr>
                </a:solidFill>
              </a:defRPr>
            </a:lvl1pPr>
          </a:lstStyle>
          <a:p>
            <a:pPr lvl="0"/>
            <a:r>
              <a:rPr lang="en-US" dirty="0"/>
              <a:t>[Place icon here. To  remove text, place cursor then hit space bar.]</a:t>
            </a:r>
          </a:p>
        </p:txBody>
      </p:sp>
      <p:sp>
        <p:nvSpPr>
          <p:cNvPr id="31" name="Text Placeholder 7"/>
          <p:cNvSpPr>
            <a:spLocks noGrp="1"/>
          </p:cNvSpPr>
          <p:nvPr>
            <p:ph type="body" sz="quarter" idx="19" hasCustomPrompt="1"/>
          </p:nvPr>
        </p:nvSpPr>
        <p:spPr>
          <a:xfrm>
            <a:off x="495299" y="3799125"/>
            <a:ext cx="2194560" cy="2106387"/>
          </a:xfrm>
          <a:solidFill>
            <a:schemeClr val="accent3">
              <a:lumMod val="20000"/>
              <a:lumOff val="80000"/>
            </a:schemeClr>
          </a:solidFill>
        </p:spPr>
        <p:txBody>
          <a:bodyPr lIns="141324" tIns="141324" anchor="t"/>
          <a:lstStyle>
            <a:lvl1pPr marL="0" indent="0" algn="l">
              <a:lnSpc>
                <a:spcPct val="90000"/>
              </a:lnSpc>
              <a:spcBef>
                <a:spcPts val="0"/>
              </a:spcBef>
              <a:spcAft>
                <a:spcPts val="951"/>
              </a:spcAft>
              <a:buFont typeface="Arial" panose="020B0604020202020204" pitchFamily="34" charset="0"/>
              <a:buNone/>
              <a:defRPr sz="1744">
                <a:solidFill>
                  <a:schemeClr val="tx1"/>
                </a:solidFill>
              </a:defRPr>
            </a:lvl1pPr>
            <a:lvl2pPr>
              <a:defRPr sz="1436"/>
            </a:lvl2pPr>
          </a:lstStyle>
          <a:p>
            <a:pPr lvl="0"/>
            <a:r>
              <a:rPr lang="en-US" dirty="0"/>
              <a:t>Header</a:t>
            </a:r>
          </a:p>
          <a:p>
            <a:pPr lvl="1"/>
            <a:r>
              <a:rPr lang="en-US" dirty="0"/>
              <a:t>Text – add bullet if needed</a:t>
            </a:r>
          </a:p>
        </p:txBody>
      </p:sp>
      <p:sp>
        <p:nvSpPr>
          <p:cNvPr id="17" name="Text Placeholder 7"/>
          <p:cNvSpPr>
            <a:spLocks noGrp="1"/>
          </p:cNvSpPr>
          <p:nvPr>
            <p:ph type="body" sz="quarter" idx="20" hasCustomPrompt="1"/>
          </p:nvPr>
        </p:nvSpPr>
        <p:spPr>
          <a:xfrm>
            <a:off x="2775404" y="3799125"/>
            <a:ext cx="2194560" cy="2106387"/>
          </a:xfrm>
          <a:solidFill>
            <a:schemeClr val="accent3">
              <a:lumMod val="20000"/>
              <a:lumOff val="80000"/>
            </a:schemeClr>
          </a:solidFill>
        </p:spPr>
        <p:txBody>
          <a:bodyPr lIns="141324" tIns="141324" anchor="t"/>
          <a:lstStyle>
            <a:lvl1pPr marL="0" indent="0" algn="l">
              <a:lnSpc>
                <a:spcPct val="90000"/>
              </a:lnSpc>
              <a:spcBef>
                <a:spcPts val="0"/>
              </a:spcBef>
              <a:spcAft>
                <a:spcPts val="951"/>
              </a:spcAft>
              <a:buFont typeface="Arial" panose="020B0604020202020204" pitchFamily="34" charset="0"/>
              <a:buNone/>
              <a:defRPr sz="1744">
                <a:solidFill>
                  <a:schemeClr val="tx1"/>
                </a:solidFill>
              </a:defRPr>
            </a:lvl1pPr>
            <a:lvl2pPr>
              <a:defRPr sz="1436"/>
            </a:lvl2pPr>
          </a:lstStyle>
          <a:p>
            <a:pPr lvl="0"/>
            <a:r>
              <a:rPr lang="en-US" dirty="0"/>
              <a:t>Header</a:t>
            </a:r>
          </a:p>
          <a:p>
            <a:pPr lvl="1"/>
            <a:r>
              <a:rPr lang="en-US" dirty="0"/>
              <a:t>Text – add bullet if needed</a:t>
            </a:r>
          </a:p>
        </p:txBody>
      </p:sp>
      <p:sp>
        <p:nvSpPr>
          <p:cNvPr id="18" name="Text Placeholder 7"/>
          <p:cNvSpPr>
            <a:spLocks noGrp="1"/>
          </p:cNvSpPr>
          <p:nvPr>
            <p:ph type="body" sz="quarter" idx="21" hasCustomPrompt="1"/>
          </p:nvPr>
        </p:nvSpPr>
        <p:spPr>
          <a:xfrm>
            <a:off x="5055508" y="3799125"/>
            <a:ext cx="2194560" cy="2106387"/>
          </a:xfrm>
          <a:solidFill>
            <a:schemeClr val="accent3">
              <a:lumMod val="20000"/>
              <a:lumOff val="80000"/>
            </a:schemeClr>
          </a:solidFill>
        </p:spPr>
        <p:txBody>
          <a:bodyPr lIns="141324" tIns="141324" anchor="t"/>
          <a:lstStyle>
            <a:lvl1pPr marL="0" indent="0" algn="l">
              <a:lnSpc>
                <a:spcPct val="90000"/>
              </a:lnSpc>
              <a:spcBef>
                <a:spcPts val="0"/>
              </a:spcBef>
              <a:spcAft>
                <a:spcPts val="951"/>
              </a:spcAft>
              <a:buFont typeface="Arial" panose="020B0604020202020204" pitchFamily="34" charset="0"/>
              <a:buNone/>
              <a:defRPr sz="1744">
                <a:solidFill>
                  <a:schemeClr val="tx1"/>
                </a:solidFill>
              </a:defRPr>
            </a:lvl1pPr>
            <a:lvl2pPr>
              <a:defRPr sz="1436"/>
            </a:lvl2pPr>
          </a:lstStyle>
          <a:p>
            <a:pPr lvl="0"/>
            <a:r>
              <a:rPr lang="en-US" dirty="0"/>
              <a:t>Header</a:t>
            </a:r>
          </a:p>
          <a:p>
            <a:pPr lvl="1"/>
            <a:r>
              <a:rPr lang="en-US" dirty="0"/>
              <a:t>Text – add bullet if needed</a:t>
            </a:r>
          </a:p>
        </p:txBody>
      </p:sp>
      <p:sp>
        <p:nvSpPr>
          <p:cNvPr id="19" name="Text Placeholder 7"/>
          <p:cNvSpPr>
            <a:spLocks noGrp="1"/>
          </p:cNvSpPr>
          <p:nvPr>
            <p:ph type="body" sz="quarter" idx="22" hasCustomPrompt="1"/>
          </p:nvPr>
        </p:nvSpPr>
        <p:spPr>
          <a:xfrm>
            <a:off x="7335612" y="3799125"/>
            <a:ext cx="2194560" cy="2106387"/>
          </a:xfrm>
          <a:solidFill>
            <a:schemeClr val="accent3">
              <a:lumMod val="20000"/>
              <a:lumOff val="80000"/>
            </a:schemeClr>
          </a:solidFill>
        </p:spPr>
        <p:txBody>
          <a:bodyPr lIns="141324" tIns="141324" anchor="t"/>
          <a:lstStyle>
            <a:lvl1pPr marL="0" indent="0" algn="l">
              <a:lnSpc>
                <a:spcPct val="90000"/>
              </a:lnSpc>
              <a:spcBef>
                <a:spcPts val="0"/>
              </a:spcBef>
              <a:spcAft>
                <a:spcPts val="951"/>
              </a:spcAft>
              <a:buFont typeface="Arial" panose="020B0604020202020204" pitchFamily="34" charset="0"/>
              <a:buNone/>
              <a:defRPr sz="1744">
                <a:solidFill>
                  <a:schemeClr val="tx1"/>
                </a:solidFill>
              </a:defRPr>
            </a:lvl1pPr>
            <a:lvl2pPr>
              <a:defRPr sz="1436"/>
            </a:lvl2pPr>
          </a:lstStyle>
          <a:p>
            <a:pPr lvl="0"/>
            <a:r>
              <a:rPr lang="en-US" dirty="0"/>
              <a:t>Header</a:t>
            </a:r>
          </a:p>
          <a:p>
            <a:pPr lvl="1"/>
            <a:r>
              <a:rPr lang="en-US" dirty="0"/>
              <a:t>Text – add bullet if needed</a:t>
            </a:r>
          </a:p>
        </p:txBody>
      </p:sp>
      <p:sp>
        <p:nvSpPr>
          <p:cNvPr id="20" name="Text Placeholder 7"/>
          <p:cNvSpPr>
            <a:spLocks noGrp="1"/>
          </p:cNvSpPr>
          <p:nvPr>
            <p:ph type="body" sz="quarter" idx="23" hasCustomPrompt="1"/>
          </p:nvPr>
        </p:nvSpPr>
        <p:spPr>
          <a:xfrm>
            <a:off x="9615716" y="3799125"/>
            <a:ext cx="2194560" cy="2106387"/>
          </a:xfrm>
          <a:solidFill>
            <a:schemeClr val="accent3">
              <a:lumMod val="20000"/>
              <a:lumOff val="80000"/>
            </a:schemeClr>
          </a:solidFill>
        </p:spPr>
        <p:txBody>
          <a:bodyPr lIns="141324" tIns="141324" anchor="t"/>
          <a:lstStyle>
            <a:lvl1pPr marL="0" indent="0" algn="l">
              <a:lnSpc>
                <a:spcPct val="90000"/>
              </a:lnSpc>
              <a:spcBef>
                <a:spcPts val="0"/>
              </a:spcBef>
              <a:spcAft>
                <a:spcPts val="951"/>
              </a:spcAft>
              <a:buFont typeface="Arial" panose="020B0604020202020204" pitchFamily="34" charset="0"/>
              <a:buNone/>
              <a:defRPr sz="1744">
                <a:solidFill>
                  <a:schemeClr val="tx1"/>
                </a:solidFill>
              </a:defRPr>
            </a:lvl1pPr>
            <a:lvl2pPr>
              <a:defRPr sz="1436"/>
            </a:lvl2pPr>
          </a:lstStyle>
          <a:p>
            <a:pPr lvl="0"/>
            <a:r>
              <a:rPr lang="en-US" dirty="0"/>
              <a:t>Header</a:t>
            </a:r>
          </a:p>
          <a:p>
            <a:pPr lvl="1"/>
            <a:r>
              <a:rPr lang="en-US" dirty="0"/>
              <a:t>Text – add bullet if needed</a:t>
            </a:r>
          </a:p>
        </p:txBody>
      </p:sp>
      <p:sp>
        <p:nvSpPr>
          <p:cNvPr id="21" name="Text Placeholder 7">
            <a:extLst>
              <a:ext uri="{FF2B5EF4-FFF2-40B4-BE49-F238E27FC236}">
                <a16:creationId xmlns:a16="http://schemas.microsoft.com/office/drawing/2014/main" id="{1631B6F8-C198-462C-AF03-A48233B06B51}"/>
              </a:ext>
            </a:extLst>
          </p:cNvPr>
          <p:cNvSpPr>
            <a:spLocks noGrp="1"/>
          </p:cNvSpPr>
          <p:nvPr>
            <p:ph type="body" sz="quarter" idx="13" hasCustomPrompt="1"/>
          </p:nvPr>
        </p:nvSpPr>
        <p:spPr>
          <a:xfrm>
            <a:off x="495305" y="1118286"/>
            <a:ext cx="11315701" cy="492125"/>
          </a:xfrm>
        </p:spPr>
        <p:txBody>
          <a:bodyPr/>
          <a:lstStyle>
            <a:lvl1pPr>
              <a:defRPr sz="1949">
                <a:solidFill>
                  <a:schemeClr val="accent4"/>
                </a:solidFill>
              </a:defRPr>
            </a:lvl1pPr>
          </a:lstStyle>
          <a:p>
            <a:pPr lvl="0"/>
            <a:r>
              <a:rPr lang="en-US" dirty="0"/>
              <a:t>Use this space for one line subhead if needed</a:t>
            </a:r>
          </a:p>
        </p:txBody>
      </p:sp>
    </p:spTree>
    <p:extLst>
      <p:ext uri="{BB962C8B-B14F-4D97-AF65-F5344CB8AC3E}">
        <p14:creationId xmlns:p14="http://schemas.microsoft.com/office/powerpoint/2010/main" val="23830662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Row Ic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3 row icon | 1 line</a:t>
            </a:r>
          </a:p>
        </p:txBody>
      </p:sp>
      <p:sp>
        <p:nvSpPr>
          <p:cNvPr id="3" name="Date Placeholder 2"/>
          <p:cNvSpPr>
            <a:spLocks noGrp="1"/>
          </p:cNvSpPr>
          <p:nvPr>
            <p:ph type="dt" sz="half" idx="10"/>
          </p:nvPr>
        </p:nvSpPr>
        <p:spPr/>
        <p:txBody>
          <a:bodyPr/>
          <a:lstStyle/>
          <a:p>
            <a:endParaRPr lang="en-US" dirty="0">
              <a:solidFill>
                <a:srgbClr val="55565A">
                  <a:tint val="75000"/>
                </a:srgbClr>
              </a:solidFill>
            </a:endParaRPr>
          </a:p>
        </p:txBody>
      </p:sp>
      <p:sp>
        <p:nvSpPr>
          <p:cNvPr id="4" name="Footer Placeholder 3"/>
          <p:cNvSpPr>
            <a:spLocks noGrp="1"/>
          </p:cNvSpPr>
          <p:nvPr>
            <p:ph type="ftr" sz="quarter" idx="11"/>
          </p:nvPr>
        </p:nvSpPr>
        <p:spPr>
          <a:xfrm>
            <a:off x="4133855" y="6486996"/>
            <a:ext cx="7086601" cy="365124"/>
          </a:xfrm>
          <a:prstGeom prst="rect">
            <a:avLst/>
          </a:prstGeom>
        </p:spPr>
        <p:txBody>
          <a:bodyPr lIns="91424" tIns="45712" rIns="91424" bIns="45712"/>
          <a:lstStyle/>
          <a:p>
            <a:endParaRPr lang="en-US" dirty="0">
              <a:solidFill>
                <a:srgbClr val="55565A">
                  <a:tint val="75000"/>
                </a:srgbClr>
              </a:solidFill>
            </a:endParaRPr>
          </a:p>
        </p:txBody>
      </p:sp>
      <p:sp>
        <p:nvSpPr>
          <p:cNvPr id="5" name="Slide Number Placeholder 4"/>
          <p:cNvSpPr>
            <a:spLocks noGrp="1"/>
          </p:cNvSpPr>
          <p:nvPr>
            <p:ph type="sldNum" sz="quarter" idx="12"/>
          </p:nvPr>
        </p:nvSpPr>
        <p:spPr>
          <a:xfrm>
            <a:off x="11264906" y="6486996"/>
            <a:ext cx="542474" cy="365124"/>
          </a:xfrm>
          <a:prstGeom prst="rect">
            <a:avLst/>
          </a:prstGeom>
        </p:spPr>
        <p:txBody>
          <a:bodyPr lIns="91424" tIns="45712" rIns="91424" bIns="45712"/>
          <a:lstStyle/>
          <a:p>
            <a:fld id="{3310D8EA-3107-4873-B9AB-DD7D3E79053A}" type="slidenum">
              <a:rPr lang="en-US" smtClean="0">
                <a:solidFill>
                  <a:srgbClr val="55565A">
                    <a:tint val="75000"/>
                  </a:srgbClr>
                </a:solidFill>
              </a:rPr>
              <a:pPr/>
              <a:t>‹#›</a:t>
            </a:fld>
            <a:endParaRPr lang="en-US" dirty="0">
              <a:solidFill>
                <a:srgbClr val="55565A">
                  <a:tint val="75000"/>
                </a:srgbClr>
              </a:solidFill>
            </a:endParaRPr>
          </a:p>
        </p:txBody>
      </p:sp>
      <p:sp>
        <p:nvSpPr>
          <p:cNvPr id="8" name="Text Placeholder 7"/>
          <p:cNvSpPr>
            <a:spLocks noGrp="1"/>
          </p:cNvSpPr>
          <p:nvPr>
            <p:ph type="body" sz="quarter" idx="14" hasCustomPrompt="1"/>
          </p:nvPr>
        </p:nvSpPr>
        <p:spPr>
          <a:xfrm>
            <a:off x="495305" y="1861459"/>
            <a:ext cx="1697450" cy="1307592"/>
          </a:xfrm>
          <a:solidFill>
            <a:schemeClr val="tx2"/>
          </a:solidFill>
        </p:spPr>
        <p:txBody>
          <a:bodyPr lIns="141324" rIns="18844" anchor="ctr"/>
          <a:lstStyle>
            <a:lvl1pPr algn="l">
              <a:lnSpc>
                <a:spcPct val="90000"/>
              </a:lnSpc>
              <a:spcBef>
                <a:spcPts val="0"/>
              </a:spcBef>
              <a:spcAft>
                <a:spcPts val="0"/>
              </a:spcAft>
              <a:defRPr sz="923">
                <a:solidFill>
                  <a:schemeClr val="tx1">
                    <a:lumMod val="20000"/>
                    <a:lumOff val="80000"/>
                  </a:schemeClr>
                </a:solidFill>
              </a:defRPr>
            </a:lvl1pPr>
          </a:lstStyle>
          <a:p>
            <a:pPr lvl="0"/>
            <a:r>
              <a:rPr lang="en-US" dirty="0"/>
              <a:t>[Place icon here. </a:t>
            </a:r>
            <a:br>
              <a:rPr lang="en-US" dirty="0"/>
            </a:br>
            <a:r>
              <a:rPr lang="en-US" dirty="0"/>
              <a:t>To  remove text, place cursor then </a:t>
            </a:r>
            <a:br>
              <a:rPr lang="en-US" dirty="0"/>
            </a:br>
            <a:r>
              <a:rPr lang="en-US" dirty="0"/>
              <a:t>hit space bar.]</a:t>
            </a:r>
          </a:p>
        </p:txBody>
      </p:sp>
      <p:sp>
        <p:nvSpPr>
          <p:cNvPr id="28" name="Text Placeholder 7"/>
          <p:cNvSpPr>
            <a:spLocks noGrp="1"/>
          </p:cNvSpPr>
          <p:nvPr>
            <p:ph type="body" sz="quarter" idx="16" hasCustomPrompt="1"/>
          </p:nvPr>
        </p:nvSpPr>
        <p:spPr>
          <a:xfrm>
            <a:off x="495305" y="3223763"/>
            <a:ext cx="1697450" cy="1307592"/>
          </a:xfrm>
          <a:solidFill>
            <a:schemeClr val="accent2"/>
          </a:solidFill>
        </p:spPr>
        <p:txBody>
          <a:bodyPr lIns="141324" rIns="18844" anchor="ctr"/>
          <a:lstStyle>
            <a:lvl1pPr algn="l">
              <a:lnSpc>
                <a:spcPct val="90000"/>
              </a:lnSpc>
              <a:spcBef>
                <a:spcPts val="0"/>
              </a:spcBef>
              <a:spcAft>
                <a:spcPts val="0"/>
              </a:spcAft>
              <a:defRPr sz="923">
                <a:solidFill>
                  <a:schemeClr val="tx1">
                    <a:lumMod val="20000"/>
                    <a:lumOff val="80000"/>
                  </a:schemeClr>
                </a:solidFill>
              </a:defRPr>
            </a:lvl1pPr>
          </a:lstStyle>
          <a:p>
            <a:pPr lvl="0"/>
            <a:r>
              <a:rPr lang="en-US" dirty="0"/>
              <a:t>[Place icon here. </a:t>
            </a:r>
            <a:br>
              <a:rPr lang="en-US" dirty="0"/>
            </a:br>
            <a:r>
              <a:rPr lang="en-US" dirty="0"/>
              <a:t>To  remove text, place cursor then </a:t>
            </a:r>
            <a:br>
              <a:rPr lang="en-US" dirty="0"/>
            </a:br>
            <a:r>
              <a:rPr lang="en-US" dirty="0"/>
              <a:t>hit space bar.]</a:t>
            </a:r>
          </a:p>
        </p:txBody>
      </p:sp>
      <p:sp>
        <p:nvSpPr>
          <p:cNvPr id="29" name="Text Placeholder 7"/>
          <p:cNvSpPr>
            <a:spLocks noGrp="1"/>
          </p:cNvSpPr>
          <p:nvPr>
            <p:ph type="body" sz="quarter" idx="17" hasCustomPrompt="1"/>
          </p:nvPr>
        </p:nvSpPr>
        <p:spPr>
          <a:xfrm>
            <a:off x="495305" y="4586064"/>
            <a:ext cx="1697450" cy="1307592"/>
          </a:xfrm>
          <a:solidFill>
            <a:schemeClr val="accent4"/>
          </a:solidFill>
        </p:spPr>
        <p:txBody>
          <a:bodyPr lIns="141324" rIns="18844" anchor="ctr"/>
          <a:lstStyle>
            <a:lvl1pPr algn="l">
              <a:lnSpc>
                <a:spcPct val="90000"/>
              </a:lnSpc>
              <a:spcBef>
                <a:spcPts val="0"/>
              </a:spcBef>
              <a:spcAft>
                <a:spcPts val="0"/>
              </a:spcAft>
              <a:defRPr sz="923">
                <a:solidFill>
                  <a:schemeClr val="tx1">
                    <a:lumMod val="20000"/>
                    <a:lumOff val="80000"/>
                  </a:schemeClr>
                </a:solidFill>
              </a:defRPr>
            </a:lvl1pPr>
          </a:lstStyle>
          <a:p>
            <a:pPr lvl="0"/>
            <a:r>
              <a:rPr lang="en-US" dirty="0"/>
              <a:t>[Place icon here. </a:t>
            </a:r>
            <a:br>
              <a:rPr lang="en-US" dirty="0"/>
            </a:br>
            <a:r>
              <a:rPr lang="en-US" dirty="0"/>
              <a:t>To  remove text, place cursor then </a:t>
            </a:r>
            <a:br>
              <a:rPr lang="en-US" dirty="0"/>
            </a:br>
            <a:r>
              <a:rPr lang="en-US" dirty="0"/>
              <a:t>hit space bar.]</a:t>
            </a:r>
          </a:p>
        </p:txBody>
      </p:sp>
      <p:sp>
        <p:nvSpPr>
          <p:cNvPr id="9" name="Text Placeholder 8"/>
          <p:cNvSpPr>
            <a:spLocks noGrp="1"/>
          </p:cNvSpPr>
          <p:nvPr>
            <p:ph type="body" sz="quarter" idx="18" hasCustomPrompt="1"/>
          </p:nvPr>
        </p:nvSpPr>
        <p:spPr>
          <a:xfrm>
            <a:off x="2318207" y="1861463"/>
            <a:ext cx="9489168" cy="1280160"/>
          </a:xfrm>
        </p:spPr>
        <p:txBody>
          <a:bodyPr/>
          <a:lstStyle>
            <a:lvl1pPr>
              <a:defRPr sz="1744"/>
            </a:lvl1pPr>
            <a:lvl2pPr>
              <a:defRPr sz="1436"/>
            </a:lvl2pPr>
          </a:lstStyle>
          <a:p>
            <a:pPr lvl="0"/>
            <a:r>
              <a:rPr lang="en-US" dirty="0"/>
              <a:t>Level 1 text is 16 pt, hit return then Tab to get to level 2 – 14 pt gray</a:t>
            </a:r>
          </a:p>
          <a:p>
            <a:pPr lvl="1"/>
            <a:r>
              <a:rPr lang="en-US" dirty="0"/>
              <a:t>Second level</a:t>
            </a:r>
          </a:p>
        </p:txBody>
      </p:sp>
      <p:sp>
        <p:nvSpPr>
          <p:cNvPr id="25" name="Text Placeholder 8"/>
          <p:cNvSpPr>
            <a:spLocks noGrp="1"/>
          </p:cNvSpPr>
          <p:nvPr>
            <p:ph type="body" sz="quarter" idx="19" hasCustomPrompt="1"/>
          </p:nvPr>
        </p:nvSpPr>
        <p:spPr>
          <a:xfrm>
            <a:off x="2318207" y="3242812"/>
            <a:ext cx="9489168" cy="1280160"/>
          </a:xfrm>
        </p:spPr>
        <p:txBody>
          <a:bodyPr/>
          <a:lstStyle>
            <a:lvl1pPr>
              <a:defRPr sz="1744"/>
            </a:lvl1pPr>
            <a:lvl2pPr>
              <a:defRPr sz="1436"/>
            </a:lvl2pPr>
          </a:lstStyle>
          <a:p>
            <a:pPr lvl="0"/>
            <a:r>
              <a:rPr lang="en-US" dirty="0"/>
              <a:t>Level 1 text is 16 pt, hit return then Tab to get to level 2 – 14 pt gray</a:t>
            </a:r>
          </a:p>
          <a:p>
            <a:pPr lvl="1"/>
            <a:r>
              <a:rPr lang="en-US" dirty="0"/>
              <a:t>Second level</a:t>
            </a:r>
          </a:p>
        </p:txBody>
      </p:sp>
      <p:sp>
        <p:nvSpPr>
          <p:cNvPr id="26" name="Text Placeholder 8"/>
          <p:cNvSpPr>
            <a:spLocks noGrp="1"/>
          </p:cNvSpPr>
          <p:nvPr>
            <p:ph type="body" sz="quarter" idx="20" hasCustomPrompt="1"/>
          </p:nvPr>
        </p:nvSpPr>
        <p:spPr>
          <a:xfrm>
            <a:off x="2318207" y="4624164"/>
            <a:ext cx="9489168" cy="1280160"/>
          </a:xfrm>
        </p:spPr>
        <p:txBody>
          <a:bodyPr/>
          <a:lstStyle>
            <a:lvl1pPr>
              <a:defRPr sz="1744"/>
            </a:lvl1pPr>
            <a:lvl2pPr>
              <a:defRPr sz="1436"/>
            </a:lvl2pPr>
          </a:lstStyle>
          <a:p>
            <a:pPr lvl="0"/>
            <a:r>
              <a:rPr lang="en-US" dirty="0"/>
              <a:t>Level 1 text is 18 pt, hit return then Tab to get to level 2 – 14 pt gray</a:t>
            </a:r>
          </a:p>
          <a:p>
            <a:pPr lvl="1"/>
            <a:r>
              <a:rPr lang="en-US" dirty="0"/>
              <a:t>Second level</a:t>
            </a:r>
          </a:p>
        </p:txBody>
      </p:sp>
      <p:sp>
        <p:nvSpPr>
          <p:cNvPr id="13" name="Text Placeholder 7">
            <a:extLst>
              <a:ext uri="{FF2B5EF4-FFF2-40B4-BE49-F238E27FC236}">
                <a16:creationId xmlns:a16="http://schemas.microsoft.com/office/drawing/2014/main" id="{57CB5724-7345-4477-B6C2-91683C0C2C99}"/>
              </a:ext>
            </a:extLst>
          </p:cNvPr>
          <p:cNvSpPr>
            <a:spLocks noGrp="1"/>
          </p:cNvSpPr>
          <p:nvPr>
            <p:ph type="body" sz="quarter" idx="13" hasCustomPrompt="1"/>
          </p:nvPr>
        </p:nvSpPr>
        <p:spPr>
          <a:xfrm>
            <a:off x="495305" y="1118286"/>
            <a:ext cx="11315701" cy="492125"/>
          </a:xfrm>
        </p:spPr>
        <p:txBody>
          <a:bodyPr/>
          <a:lstStyle>
            <a:lvl1pPr>
              <a:defRPr sz="1949">
                <a:solidFill>
                  <a:schemeClr val="accent4"/>
                </a:solidFill>
              </a:defRPr>
            </a:lvl1pPr>
          </a:lstStyle>
          <a:p>
            <a:pPr lvl="0"/>
            <a:r>
              <a:rPr lang="en-US" dirty="0"/>
              <a:t>Use this space for one line subhead if needed</a:t>
            </a:r>
          </a:p>
        </p:txBody>
      </p:sp>
    </p:spTree>
    <p:extLst>
      <p:ext uri="{BB962C8B-B14F-4D97-AF65-F5344CB8AC3E}">
        <p14:creationId xmlns:p14="http://schemas.microsoft.com/office/powerpoint/2010/main" val="28942836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4 Row Ic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4 row icon | 1 line</a:t>
            </a:r>
          </a:p>
        </p:txBody>
      </p:sp>
      <p:sp>
        <p:nvSpPr>
          <p:cNvPr id="3" name="Date Placeholder 2"/>
          <p:cNvSpPr>
            <a:spLocks noGrp="1"/>
          </p:cNvSpPr>
          <p:nvPr>
            <p:ph type="dt" sz="half" idx="10"/>
          </p:nvPr>
        </p:nvSpPr>
        <p:spPr/>
        <p:txBody>
          <a:bodyPr/>
          <a:lstStyle/>
          <a:p>
            <a:endParaRPr lang="en-US" dirty="0">
              <a:solidFill>
                <a:srgbClr val="55565A">
                  <a:tint val="75000"/>
                </a:srgbClr>
              </a:solidFill>
            </a:endParaRPr>
          </a:p>
        </p:txBody>
      </p:sp>
      <p:sp>
        <p:nvSpPr>
          <p:cNvPr id="4" name="Footer Placeholder 3"/>
          <p:cNvSpPr>
            <a:spLocks noGrp="1"/>
          </p:cNvSpPr>
          <p:nvPr>
            <p:ph type="ftr" sz="quarter" idx="11"/>
          </p:nvPr>
        </p:nvSpPr>
        <p:spPr>
          <a:xfrm>
            <a:off x="4133855" y="6486996"/>
            <a:ext cx="7086601" cy="365124"/>
          </a:xfrm>
          <a:prstGeom prst="rect">
            <a:avLst/>
          </a:prstGeom>
        </p:spPr>
        <p:txBody>
          <a:bodyPr lIns="91424" tIns="45712" rIns="91424" bIns="45712"/>
          <a:lstStyle/>
          <a:p>
            <a:endParaRPr lang="en-US" dirty="0">
              <a:solidFill>
                <a:srgbClr val="55565A">
                  <a:tint val="75000"/>
                </a:srgbClr>
              </a:solidFill>
            </a:endParaRPr>
          </a:p>
        </p:txBody>
      </p:sp>
      <p:sp>
        <p:nvSpPr>
          <p:cNvPr id="5" name="Slide Number Placeholder 4"/>
          <p:cNvSpPr>
            <a:spLocks noGrp="1"/>
          </p:cNvSpPr>
          <p:nvPr>
            <p:ph type="sldNum" sz="quarter" idx="12"/>
          </p:nvPr>
        </p:nvSpPr>
        <p:spPr>
          <a:xfrm>
            <a:off x="11264906" y="6486996"/>
            <a:ext cx="542474" cy="365124"/>
          </a:xfrm>
          <a:prstGeom prst="rect">
            <a:avLst/>
          </a:prstGeom>
        </p:spPr>
        <p:txBody>
          <a:bodyPr lIns="91424" tIns="45712" rIns="91424" bIns="45712"/>
          <a:lstStyle/>
          <a:p>
            <a:fld id="{3310D8EA-3107-4873-B9AB-DD7D3E79053A}" type="slidenum">
              <a:rPr lang="en-US" smtClean="0">
                <a:solidFill>
                  <a:srgbClr val="55565A">
                    <a:tint val="75000"/>
                  </a:srgbClr>
                </a:solidFill>
              </a:rPr>
              <a:pPr/>
              <a:t>‹#›</a:t>
            </a:fld>
            <a:endParaRPr lang="en-US" dirty="0">
              <a:solidFill>
                <a:srgbClr val="55565A">
                  <a:tint val="75000"/>
                </a:srgbClr>
              </a:solidFill>
            </a:endParaRPr>
          </a:p>
        </p:txBody>
      </p:sp>
      <p:sp>
        <p:nvSpPr>
          <p:cNvPr id="8" name="Text Placeholder 7"/>
          <p:cNvSpPr>
            <a:spLocks noGrp="1"/>
          </p:cNvSpPr>
          <p:nvPr>
            <p:ph type="body" sz="quarter" idx="14" hasCustomPrompt="1"/>
          </p:nvPr>
        </p:nvSpPr>
        <p:spPr>
          <a:xfrm>
            <a:off x="495304" y="1861456"/>
            <a:ext cx="1700784" cy="987552"/>
          </a:xfrm>
          <a:solidFill>
            <a:schemeClr val="tx2"/>
          </a:solidFill>
        </p:spPr>
        <p:txBody>
          <a:bodyPr lIns="141324" anchor="ctr"/>
          <a:lstStyle>
            <a:lvl1pPr algn="l">
              <a:lnSpc>
                <a:spcPct val="90000"/>
              </a:lnSpc>
              <a:spcBef>
                <a:spcPts val="0"/>
              </a:spcBef>
              <a:spcAft>
                <a:spcPts val="0"/>
              </a:spcAft>
              <a:defRPr sz="820">
                <a:solidFill>
                  <a:schemeClr val="tx1">
                    <a:lumMod val="20000"/>
                    <a:lumOff val="80000"/>
                  </a:schemeClr>
                </a:solidFill>
              </a:defRPr>
            </a:lvl1pPr>
          </a:lstStyle>
          <a:p>
            <a:pPr lvl="0"/>
            <a:r>
              <a:rPr lang="en-US" dirty="0"/>
              <a:t>[Place icon here. </a:t>
            </a:r>
            <a:br>
              <a:rPr lang="en-US" dirty="0"/>
            </a:br>
            <a:r>
              <a:rPr lang="en-US" dirty="0"/>
              <a:t>To  remove text, </a:t>
            </a:r>
            <a:br>
              <a:rPr lang="en-US" dirty="0"/>
            </a:br>
            <a:r>
              <a:rPr lang="en-US" dirty="0"/>
              <a:t>place cursor then </a:t>
            </a:r>
            <a:br>
              <a:rPr lang="en-US" dirty="0"/>
            </a:br>
            <a:r>
              <a:rPr lang="en-US" dirty="0"/>
              <a:t>hit space bar.]</a:t>
            </a:r>
          </a:p>
        </p:txBody>
      </p:sp>
      <p:sp>
        <p:nvSpPr>
          <p:cNvPr id="28" name="Text Placeholder 7"/>
          <p:cNvSpPr>
            <a:spLocks noGrp="1"/>
          </p:cNvSpPr>
          <p:nvPr>
            <p:ph type="body" sz="quarter" idx="16" hasCustomPrompt="1"/>
          </p:nvPr>
        </p:nvSpPr>
        <p:spPr>
          <a:xfrm>
            <a:off x="495304" y="2887905"/>
            <a:ext cx="1700784" cy="987552"/>
          </a:xfrm>
          <a:solidFill>
            <a:schemeClr val="accent2"/>
          </a:solidFill>
        </p:spPr>
        <p:txBody>
          <a:bodyPr lIns="141324" anchor="ctr"/>
          <a:lstStyle>
            <a:lvl1pPr algn="l">
              <a:lnSpc>
                <a:spcPct val="90000"/>
              </a:lnSpc>
              <a:spcBef>
                <a:spcPts val="0"/>
              </a:spcBef>
              <a:spcAft>
                <a:spcPts val="0"/>
              </a:spcAft>
              <a:defRPr sz="820">
                <a:solidFill>
                  <a:schemeClr val="tx1">
                    <a:lumMod val="20000"/>
                    <a:lumOff val="80000"/>
                  </a:schemeClr>
                </a:solidFill>
              </a:defRPr>
            </a:lvl1pPr>
          </a:lstStyle>
          <a:p>
            <a:pPr lvl="0"/>
            <a:r>
              <a:rPr lang="en-US" dirty="0"/>
              <a:t>[Place icon here. </a:t>
            </a:r>
            <a:br>
              <a:rPr lang="en-US" dirty="0"/>
            </a:br>
            <a:r>
              <a:rPr lang="en-US" dirty="0"/>
              <a:t>To  remove text, </a:t>
            </a:r>
            <a:br>
              <a:rPr lang="en-US" dirty="0"/>
            </a:br>
            <a:r>
              <a:rPr lang="en-US" dirty="0"/>
              <a:t>place cursor then </a:t>
            </a:r>
            <a:br>
              <a:rPr lang="en-US" dirty="0"/>
            </a:br>
            <a:r>
              <a:rPr lang="en-US" dirty="0"/>
              <a:t>hit space bar.]</a:t>
            </a:r>
          </a:p>
        </p:txBody>
      </p:sp>
      <p:sp>
        <p:nvSpPr>
          <p:cNvPr id="29" name="Text Placeholder 7"/>
          <p:cNvSpPr>
            <a:spLocks noGrp="1"/>
          </p:cNvSpPr>
          <p:nvPr>
            <p:ph type="body" sz="quarter" idx="17" hasCustomPrompt="1"/>
          </p:nvPr>
        </p:nvSpPr>
        <p:spPr>
          <a:xfrm>
            <a:off x="495304" y="3914355"/>
            <a:ext cx="1700784" cy="987552"/>
          </a:xfrm>
          <a:solidFill>
            <a:schemeClr val="accent4"/>
          </a:solidFill>
        </p:spPr>
        <p:txBody>
          <a:bodyPr lIns="141324" anchor="ctr"/>
          <a:lstStyle>
            <a:lvl1pPr algn="l">
              <a:lnSpc>
                <a:spcPct val="90000"/>
              </a:lnSpc>
              <a:spcBef>
                <a:spcPts val="0"/>
              </a:spcBef>
              <a:spcAft>
                <a:spcPts val="0"/>
              </a:spcAft>
              <a:defRPr sz="820">
                <a:solidFill>
                  <a:schemeClr val="tx1">
                    <a:lumMod val="20000"/>
                    <a:lumOff val="80000"/>
                  </a:schemeClr>
                </a:solidFill>
              </a:defRPr>
            </a:lvl1pPr>
          </a:lstStyle>
          <a:p>
            <a:pPr lvl="0"/>
            <a:r>
              <a:rPr lang="en-US" dirty="0"/>
              <a:t>[Place icon here. </a:t>
            </a:r>
            <a:br>
              <a:rPr lang="en-US" dirty="0"/>
            </a:br>
            <a:r>
              <a:rPr lang="en-US" dirty="0"/>
              <a:t>To  remove text, </a:t>
            </a:r>
            <a:br>
              <a:rPr lang="en-US" dirty="0"/>
            </a:br>
            <a:r>
              <a:rPr lang="en-US" dirty="0"/>
              <a:t>place cursor then </a:t>
            </a:r>
            <a:br>
              <a:rPr lang="en-US" dirty="0"/>
            </a:br>
            <a:r>
              <a:rPr lang="en-US" dirty="0"/>
              <a:t>hit space bar.]</a:t>
            </a:r>
          </a:p>
        </p:txBody>
      </p:sp>
      <p:sp>
        <p:nvSpPr>
          <p:cNvPr id="9" name="Text Placeholder 8"/>
          <p:cNvSpPr>
            <a:spLocks noGrp="1"/>
          </p:cNvSpPr>
          <p:nvPr>
            <p:ph type="body" sz="quarter" idx="18" hasCustomPrompt="1"/>
          </p:nvPr>
        </p:nvSpPr>
        <p:spPr>
          <a:xfrm>
            <a:off x="2279652" y="1861456"/>
            <a:ext cx="9527723" cy="987552"/>
          </a:xfrm>
        </p:spPr>
        <p:txBody>
          <a:bodyPr/>
          <a:lstStyle>
            <a:lvl1pPr>
              <a:defRPr sz="1744"/>
            </a:lvl1pPr>
            <a:lvl2pPr>
              <a:defRPr sz="1436"/>
            </a:lvl2pPr>
          </a:lstStyle>
          <a:p>
            <a:pPr lvl="0"/>
            <a:r>
              <a:rPr lang="en-US" dirty="0"/>
              <a:t>Level 1 text is 16 pt, hit return then Tab to get to level 2 – 14 pt gray</a:t>
            </a:r>
          </a:p>
          <a:p>
            <a:pPr lvl="1"/>
            <a:r>
              <a:rPr lang="en-US" dirty="0"/>
              <a:t>Second level</a:t>
            </a:r>
          </a:p>
        </p:txBody>
      </p:sp>
      <p:sp>
        <p:nvSpPr>
          <p:cNvPr id="25" name="Text Placeholder 8"/>
          <p:cNvSpPr>
            <a:spLocks noGrp="1"/>
          </p:cNvSpPr>
          <p:nvPr>
            <p:ph type="body" sz="quarter" idx="19" hasCustomPrompt="1"/>
          </p:nvPr>
        </p:nvSpPr>
        <p:spPr>
          <a:xfrm>
            <a:off x="2279652" y="2888301"/>
            <a:ext cx="9527723" cy="987552"/>
          </a:xfrm>
        </p:spPr>
        <p:txBody>
          <a:bodyPr/>
          <a:lstStyle>
            <a:lvl1pPr>
              <a:defRPr sz="1744"/>
            </a:lvl1pPr>
            <a:lvl2pPr>
              <a:defRPr sz="1436"/>
            </a:lvl2pPr>
          </a:lstStyle>
          <a:p>
            <a:pPr lvl="0"/>
            <a:r>
              <a:rPr lang="en-US" dirty="0"/>
              <a:t>Level 1 text is 16 pt, hit return then Tab to get to level 2 – 14 pt gray</a:t>
            </a:r>
          </a:p>
          <a:p>
            <a:pPr lvl="1"/>
            <a:r>
              <a:rPr lang="en-US" dirty="0"/>
              <a:t>Second level</a:t>
            </a:r>
          </a:p>
        </p:txBody>
      </p:sp>
      <p:sp>
        <p:nvSpPr>
          <p:cNvPr id="26" name="Text Placeholder 8"/>
          <p:cNvSpPr>
            <a:spLocks noGrp="1"/>
          </p:cNvSpPr>
          <p:nvPr>
            <p:ph type="body" sz="quarter" idx="20" hasCustomPrompt="1"/>
          </p:nvPr>
        </p:nvSpPr>
        <p:spPr>
          <a:xfrm>
            <a:off x="2283282" y="3914355"/>
            <a:ext cx="9527723" cy="987552"/>
          </a:xfrm>
        </p:spPr>
        <p:txBody>
          <a:bodyPr/>
          <a:lstStyle>
            <a:lvl1pPr>
              <a:defRPr sz="1744"/>
            </a:lvl1pPr>
            <a:lvl2pPr>
              <a:defRPr sz="1436"/>
            </a:lvl2pPr>
          </a:lstStyle>
          <a:p>
            <a:pPr lvl="0"/>
            <a:r>
              <a:rPr lang="en-US" dirty="0"/>
              <a:t>Level 1 text is 16 pt, hit return then Tab to get to level 2 – 14 pt gray</a:t>
            </a:r>
          </a:p>
          <a:p>
            <a:pPr lvl="1"/>
            <a:r>
              <a:rPr lang="en-US" dirty="0"/>
              <a:t>Second level</a:t>
            </a:r>
          </a:p>
        </p:txBody>
      </p:sp>
      <p:sp>
        <p:nvSpPr>
          <p:cNvPr id="13" name="Text Placeholder 7"/>
          <p:cNvSpPr>
            <a:spLocks noGrp="1"/>
          </p:cNvSpPr>
          <p:nvPr>
            <p:ph type="body" sz="quarter" idx="21" hasCustomPrompt="1"/>
          </p:nvPr>
        </p:nvSpPr>
        <p:spPr>
          <a:xfrm>
            <a:off x="495304" y="4940801"/>
            <a:ext cx="1700784" cy="987552"/>
          </a:xfrm>
          <a:solidFill>
            <a:schemeClr val="accent1"/>
          </a:solidFill>
        </p:spPr>
        <p:txBody>
          <a:bodyPr lIns="141324" anchor="ctr"/>
          <a:lstStyle>
            <a:lvl1pPr algn="l">
              <a:lnSpc>
                <a:spcPct val="90000"/>
              </a:lnSpc>
              <a:spcBef>
                <a:spcPts val="0"/>
              </a:spcBef>
              <a:spcAft>
                <a:spcPts val="0"/>
              </a:spcAft>
              <a:defRPr sz="820">
                <a:solidFill>
                  <a:schemeClr val="tx1">
                    <a:lumMod val="20000"/>
                    <a:lumOff val="80000"/>
                  </a:schemeClr>
                </a:solidFill>
              </a:defRPr>
            </a:lvl1pPr>
          </a:lstStyle>
          <a:p>
            <a:pPr lvl="0"/>
            <a:r>
              <a:rPr lang="en-US" dirty="0"/>
              <a:t>[Place icon here. </a:t>
            </a:r>
            <a:br>
              <a:rPr lang="en-US" dirty="0"/>
            </a:br>
            <a:r>
              <a:rPr lang="en-US" dirty="0"/>
              <a:t>To  remove text, </a:t>
            </a:r>
            <a:br>
              <a:rPr lang="en-US" dirty="0"/>
            </a:br>
            <a:r>
              <a:rPr lang="en-US" dirty="0"/>
              <a:t>place cursor then </a:t>
            </a:r>
            <a:br>
              <a:rPr lang="en-US" dirty="0"/>
            </a:br>
            <a:r>
              <a:rPr lang="en-US" dirty="0"/>
              <a:t>hit space bar.]</a:t>
            </a:r>
          </a:p>
        </p:txBody>
      </p:sp>
      <p:sp>
        <p:nvSpPr>
          <p:cNvPr id="14" name="Text Placeholder 8"/>
          <p:cNvSpPr>
            <a:spLocks noGrp="1"/>
          </p:cNvSpPr>
          <p:nvPr>
            <p:ph type="body" sz="quarter" idx="22" hasCustomPrompt="1"/>
          </p:nvPr>
        </p:nvSpPr>
        <p:spPr>
          <a:xfrm>
            <a:off x="2283282" y="4940407"/>
            <a:ext cx="9527723" cy="987552"/>
          </a:xfrm>
        </p:spPr>
        <p:txBody>
          <a:bodyPr/>
          <a:lstStyle>
            <a:lvl1pPr>
              <a:defRPr sz="1744"/>
            </a:lvl1pPr>
            <a:lvl2pPr>
              <a:defRPr sz="1436"/>
            </a:lvl2pPr>
          </a:lstStyle>
          <a:p>
            <a:pPr lvl="0"/>
            <a:r>
              <a:rPr lang="en-US" dirty="0"/>
              <a:t>Level 1 text is 16 pt, hit return then Tab to get to level 2 – 14 pt gray</a:t>
            </a:r>
          </a:p>
          <a:p>
            <a:pPr lvl="1"/>
            <a:r>
              <a:rPr lang="en-US" dirty="0"/>
              <a:t>Second level</a:t>
            </a:r>
          </a:p>
        </p:txBody>
      </p:sp>
      <p:sp>
        <p:nvSpPr>
          <p:cNvPr id="15" name="Text Placeholder 7">
            <a:extLst>
              <a:ext uri="{FF2B5EF4-FFF2-40B4-BE49-F238E27FC236}">
                <a16:creationId xmlns:a16="http://schemas.microsoft.com/office/drawing/2014/main" id="{689CC0DE-8E88-4C4F-BBB8-CB102DA4C7E9}"/>
              </a:ext>
            </a:extLst>
          </p:cNvPr>
          <p:cNvSpPr>
            <a:spLocks noGrp="1"/>
          </p:cNvSpPr>
          <p:nvPr>
            <p:ph type="body" sz="quarter" idx="13" hasCustomPrompt="1"/>
          </p:nvPr>
        </p:nvSpPr>
        <p:spPr>
          <a:xfrm>
            <a:off x="495305" y="1118286"/>
            <a:ext cx="11315701" cy="492125"/>
          </a:xfrm>
        </p:spPr>
        <p:txBody>
          <a:bodyPr/>
          <a:lstStyle>
            <a:lvl1pPr>
              <a:defRPr sz="1949">
                <a:solidFill>
                  <a:schemeClr val="accent4"/>
                </a:solidFill>
              </a:defRPr>
            </a:lvl1pPr>
          </a:lstStyle>
          <a:p>
            <a:pPr lvl="0"/>
            <a:r>
              <a:rPr lang="en-US" dirty="0"/>
              <a:t>Use this space for one line subhead if needed</a:t>
            </a:r>
          </a:p>
        </p:txBody>
      </p:sp>
    </p:spTree>
    <p:extLst>
      <p:ext uri="{BB962C8B-B14F-4D97-AF65-F5344CB8AC3E}">
        <p14:creationId xmlns:p14="http://schemas.microsoft.com/office/powerpoint/2010/main" val="28288947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5 Row Ic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5 row icon | 1 line</a:t>
            </a:r>
          </a:p>
        </p:txBody>
      </p:sp>
      <p:sp>
        <p:nvSpPr>
          <p:cNvPr id="3" name="Date Placeholder 2"/>
          <p:cNvSpPr>
            <a:spLocks noGrp="1"/>
          </p:cNvSpPr>
          <p:nvPr>
            <p:ph type="dt" sz="half" idx="10"/>
          </p:nvPr>
        </p:nvSpPr>
        <p:spPr/>
        <p:txBody>
          <a:bodyPr/>
          <a:lstStyle/>
          <a:p>
            <a:endParaRPr lang="en-US" dirty="0">
              <a:solidFill>
                <a:srgbClr val="55565A">
                  <a:tint val="75000"/>
                </a:srgbClr>
              </a:solidFill>
            </a:endParaRPr>
          </a:p>
        </p:txBody>
      </p:sp>
      <p:sp>
        <p:nvSpPr>
          <p:cNvPr id="4" name="Footer Placeholder 3"/>
          <p:cNvSpPr>
            <a:spLocks noGrp="1"/>
          </p:cNvSpPr>
          <p:nvPr>
            <p:ph type="ftr" sz="quarter" idx="11"/>
          </p:nvPr>
        </p:nvSpPr>
        <p:spPr>
          <a:xfrm>
            <a:off x="4133855" y="6486996"/>
            <a:ext cx="7086601" cy="365124"/>
          </a:xfrm>
          <a:prstGeom prst="rect">
            <a:avLst/>
          </a:prstGeom>
        </p:spPr>
        <p:txBody>
          <a:bodyPr lIns="91424" tIns="45712" rIns="91424" bIns="45712"/>
          <a:lstStyle/>
          <a:p>
            <a:endParaRPr lang="en-US" dirty="0">
              <a:solidFill>
                <a:srgbClr val="55565A">
                  <a:tint val="75000"/>
                </a:srgbClr>
              </a:solidFill>
            </a:endParaRPr>
          </a:p>
        </p:txBody>
      </p:sp>
      <p:sp>
        <p:nvSpPr>
          <p:cNvPr id="5" name="Slide Number Placeholder 4"/>
          <p:cNvSpPr>
            <a:spLocks noGrp="1"/>
          </p:cNvSpPr>
          <p:nvPr>
            <p:ph type="sldNum" sz="quarter" idx="12"/>
          </p:nvPr>
        </p:nvSpPr>
        <p:spPr>
          <a:xfrm>
            <a:off x="11264906" y="6486996"/>
            <a:ext cx="542474" cy="365124"/>
          </a:xfrm>
          <a:prstGeom prst="rect">
            <a:avLst/>
          </a:prstGeom>
        </p:spPr>
        <p:txBody>
          <a:bodyPr lIns="91424" tIns="45712" rIns="91424" bIns="45712"/>
          <a:lstStyle/>
          <a:p>
            <a:fld id="{3310D8EA-3107-4873-B9AB-DD7D3E79053A}" type="slidenum">
              <a:rPr lang="en-US" smtClean="0">
                <a:solidFill>
                  <a:srgbClr val="55565A">
                    <a:tint val="75000"/>
                  </a:srgbClr>
                </a:solidFill>
              </a:rPr>
              <a:pPr/>
              <a:t>‹#›</a:t>
            </a:fld>
            <a:endParaRPr lang="en-US" dirty="0">
              <a:solidFill>
                <a:srgbClr val="55565A">
                  <a:tint val="75000"/>
                </a:srgbClr>
              </a:solidFill>
            </a:endParaRPr>
          </a:p>
        </p:txBody>
      </p:sp>
      <p:sp>
        <p:nvSpPr>
          <p:cNvPr id="8" name="Text Placeholder 7"/>
          <p:cNvSpPr>
            <a:spLocks noGrp="1"/>
          </p:cNvSpPr>
          <p:nvPr>
            <p:ph type="body" sz="quarter" idx="14" hasCustomPrompt="1"/>
          </p:nvPr>
        </p:nvSpPr>
        <p:spPr>
          <a:xfrm>
            <a:off x="495312" y="1861457"/>
            <a:ext cx="1050471" cy="768096"/>
          </a:xfrm>
          <a:solidFill>
            <a:schemeClr val="tx2"/>
          </a:solidFill>
        </p:spPr>
        <p:txBody>
          <a:bodyPr lIns="47108" anchor="ctr"/>
          <a:lstStyle>
            <a:lvl1pPr algn="l">
              <a:lnSpc>
                <a:spcPct val="90000"/>
              </a:lnSpc>
              <a:spcBef>
                <a:spcPts val="0"/>
              </a:spcBef>
              <a:spcAft>
                <a:spcPts val="0"/>
              </a:spcAft>
              <a:defRPr sz="615">
                <a:solidFill>
                  <a:schemeClr val="tx1">
                    <a:lumMod val="20000"/>
                    <a:lumOff val="80000"/>
                  </a:schemeClr>
                </a:solidFill>
              </a:defRPr>
            </a:lvl1pPr>
          </a:lstStyle>
          <a:p>
            <a:pPr lvl="0"/>
            <a:r>
              <a:rPr lang="en-US" dirty="0"/>
              <a:t>[Place icon here. </a:t>
            </a:r>
            <a:br>
              <a:rPr lang="en-US" dirty="0"/>
            </a:br>
            <a:r>
              <a:rPr lang="en-US" dirty="0"/>
              <a:t>To  remove text, </a:t>
            </a:r>
            <a:br>
              <a:rPr lang="en-US" dirty="0"/>
            </a:br>
            <a:r>
              <a:rPr lang="en-US" dirty="0"/>
              <a:t>place cursor then </a:t>
            </a:r>
            <a:br>
              <a:rPr lang="en-US" dirty="0"/>
            </a:br>
            <a:r>
              <a:rPr lang="en-US" dirty="0"/>
              <a:t>hit space bar.]</a:t>
            </a:r>
          </a:p>
        </p:txBody>
      </p:sp>
      <p:sp>
        <p:nvSpPr>
          <p:cNvPr id="28" name="Text Placeholder 7"/>
          <p:cNvSpPr>
            <a:spLocks noGrp="1"/>
          </p:cNvSpPr>
          <p:nvPr>
            <p:ph type="body" sz="quarter" idx="16" hasCustomPrompt="1"/>
          </p:nvPr>
        </p:nvSpPr>
        <p:spPr>
          <a:xfrm>
            <a:off x="495312" y="2681880"/>
            <a:ext cx="1050471" cy="768096"/>
          </a:xfrm>
          <a:solidFill>
            <a:schemeClr val="accent2"/>
          </a:solidFill>
        </p:spPr>
        <p:txBody>
          <a:bodyPr lIns="47108" anchor="ctr"/>
          <a:lstStyle>
            <a:lvl1pPr algn="l">
              <a:lnSpc>
                <a:spcPct val="90000"/>
              </a:lnSpc>
              <a:spcBef>
                <a:spcPts val="0"/>
              </a:spcBef>
              <a:spcAft>
                <a:spcPts val="0"/>
              </a:spcAft>
              <a:defRPr sz="615">
                <a:solidFill>
                  <a:schemeClr val="tx1">
                    <a:lumMod val="20000"/>
                    <a:lumOff val="80000"/>
                  </a:schemeClr>
                </a:solidFill>
              </a:defRPr>
            </a:lvl1pPr>
          </a:lstStyle>
          <a:p>
            <a:pPr lvl="0"/>
            <a:r>
              <a:rPr lang="en-US" dirty="0"/>
              <a:t>[Place icon here. </a:t>
            </a:r>
            <a:br>
              <a:rPr lang="en-US" dirty="0"/>
            </a:br>
            <a:r>
              <a:rPr lang="en-US" dirty="0"/>
              <a:t>To  remove text, </a:t>
            </a:r>
            <a:br>
              <a:rPr lang="en-US" dirty="0"/>
            </a:br>
            <a:r>
              <a:rPr lang="en-US" dirty="0"/>
              <a:t>place cursor then </a:t>
            </a:r>
            <a:br>
              <a:rPr lang="en-US" dirty="0"/>
            </a:br>
            <a:r>
              <a:rPr lang="en-US" dirty="0"/>
              <a:t>hit space bar.]</a:t>
            </a:r>
          </a:p>
        </p:txBody>
      </p:sp>
      <p:sp>
        <p:nvSpPr>
          <p:cNvPr id="29" name="Text Placeholder 7"/>
          <p:cNvSpPr>
            <a:spLocks noGrp="1"/>
          </p:cNvSpPr>
          <p:nvPr>
            <p:ph type="body" sz="quarter" idx="17" hasCustomPrompt="1"/>
          </p:nvPr>
        </p:nvSpPr>
        <p:spPr>
          <a:xfrm>
            <a:off x="495312" y="3502304"/>
            <a:ext cx="1050471" cy="768096"/>
          </a:xfrm>
          <a:solidFill>
            <a:schemeClr val="accent4"/>
          </a:solidFill>
        </p:spPr>
        <p:txBody>
          <a:bodyPr lIns="47108" anchor="ctr"/>
          <a:lstStyle>
            <a:lvl1pPr algn="l">
              <a:lnSpc>
                <a:spcPct val="90000"/>
              </a:lnSpc>
              <a:spcBef>
                <a:spcPts val="0"/>
              </a:spcBef>
              <a:spcAft>
                <a:spcPts val="0"/>
              </a:spcAft>
              <a:defRPr sz="615">
                <a:solidFill>
                  <a:schemeClr val="tx1">
                    <a:lumMod val="20000"/>
                    <a:lumOff val="80000"/>
                  </a:schemeClr>
                </a:solidFill>
              </a:defRPr>
            </a:lvl1pPr>
          </a:lstStyle>
          <a:p>
            <a:pPr lvl="0"/>
            <a:r>
              <a:rPr lang="en-US" dirty="0"/>
              <a:t>[Place icon here. </a:t>
            </a:r>
            <a:br>
              <a:rPr lang="en-US" dirty="0"/>
            </a:br>
            <a:r>
              <a:rPr lang="en-US" dirty="0"/>
              <a:t>To  remove text, </a:t>
            </a:r>
            <a:br>
              <a:rPr lang="en-US" dirty="0"/>
            </a:br>
            <a:r>
              <a:rPr lang="en-US" dirty="0"/>
              <a:t>place cursor then </a:t>
            </a:r>
            <a:br>
              <a:rPr lang="en-US" dirty="0"/>
            </a:br>
            <a:r>
              <a:rPr lang="en-US" dirty="0"/>
              <a:t>hit space bar.]</a:t>
            </a:r>
          </a:p>
        </p:txBody>
      </p:sp>
      <p:sp>
        <p:nvSpPr>
          <p:cNvPr id="9" name="Text Placeholder 8"/>
          <p:cNvSpPr>
            <a:spLocks noGrp="1"/>
          </p:cNvSpPr>
          <p:nvPr>
            <p:ph type="body" sz="quarter" idx="18" hasCustomPrompt="1"/>
          </p:nvPr>
        </p:nvSpPr>
        <p:spPr>
          <a:xfrm>
            <a:off x="1629241" y="1861457"/>
            <a:ext cx="10178143" cy="768096"/>
          </a:xfrm>
        </p:spPr>
        <p:txBody>
          <a:bodyPr/>
          <a:lstStyle>
            <a:lvl1pPr>
              <a:defRPr sz="1744"/>
            </a:lvl1pPr>
            <a:lvl2pPr>
              <a:defRPr sz="1436"/>
            </a:lvl2pPr>
          </a:lstStyle>
          <a:p>
            <a:pPr lvl="0"/>
            <a:r>
              <a:rPr lang="en-US" dirty="0"/>
              <a:t>Level 1 text is 16 pt, hit return then Tab to get to level 2 – 14 pt gray</a:t>
            </a:r>
          </a:p>
          <a:p>
            <a:pPr lvl="1"/>
            <a:r>
              <a:rPr lang="en-US" dirty="0"/>
              <a:t>Second level</a:t>
            </a:r>
          </a:p>
        </p:txBody>
      </p:sp>
      <p:sp>
        <p:nvSpPr>
          <p:cNvPr id="25" name="Text Placeholder 8"/>
          <p:cNvSpPr>
            <a:spLocks noGrp="1"/>
          </p:cNvSpPr>
          <p:nvPr>
            <p:ph type="body" sz="quarter" idx="19" hasCustomPrompt="1"/>
          </p:nvPr>
        </p:nvSpPr>
        <p:spPr>
          <a:xfrm>
            <a:off x="1632868" y="2679568"/>
            <a:ext cx="10178143" cy="768096"/>
          </a:xfrm>
        </p:spPr>
        <p:txBody>
          <a:bodyPr/>
          <a:lstStyle>
            <a:lvl1pPr>
              <a:defRPr sz="1744"/>
            </a:lvl1pPr>
            <a:lvl2pPr>
              <a:defRPr sz="1436"/>
            </a:lvl2pPr>
          </a:lstStyle>
          <a:p>
            <a:pPr lvl="0"/>
            <a:r>
              <a:rPr lang="en-US" dirty="0"/>
              <a:t>Level 1 text is 16 pt, hit return then Tab to get to level 2 – 14 pt gray</a:t>
            </a:r>
          </a:p>
          <a:p>
            <a:pPr lvl="1"/>
            <a:r>
              <a:rPr lang="en-US" dirty="0"/>
              <a:t>Second level</a:t>
            </a:r>
          </a:p>
        </p:txBody>
      </p:sp>
      <p:sp>
        <p:nvSpPr>
          <p:cNvPr id="26" name="Text Placeholder 8"/>
          <p:cNvSpPr>
            <a:spLocks noGrp="1"/>
          </p:cNvSpPr>
          <p:nvPr>
            <p:ph type="body" sz="quarter" idx="20" hasCustomPrompt="1"/>
          </p:nvPr>
        </p:nvSpPr>
        <p:spPr>
          <a:xfrm>
            <a:off x="1632868" y="3497681"/>
            <a:ext cx="10178143" cy="768096"/>
          </a:xfrm>
        </p:spPr>
        <p:txBody>
          <a:bodyPr/>
          <a:lstStyle>
            <a:lvl1pPr>
              <a:defRPr sz="1744"/>
            </a:lvl1pPr>
            <a:lvl2pPr>
              <a:defRPr sz="1436"/>
            </a:lvl2pPr>
          </a:lstStyle>
          <a:p>
            <a:pPr lvl="0"/>
            <a:r>
              <a:rPr lang="en-US" dirty="0"/>
              <a:t>Level 1 text is 16 pt, hit return then Tab to get to level 2 – 14 pt gray</a:t>
            </a:r>
          </a:p>
          <a:p>
            <a:pPr lvl="1"/>
            <a:r>
              <a:rPr lang="en-US" dirty="0"/>
              <a:t>Second level</a:t>
            </a:r>
          </a:p>
        </p:txBody>
      </p:sp>
      <p:sp>
        <p:nvSpPr>
          <p:cNvPr id="13" name="Text Placeholder 7"/>
          <p:cNvSpPr>
            <a:spLocks noGrp="1"/>
          </p:cNvSpPr>
          <p:nvPr>
            <p:ph type="body" sz="quarter" idx="21" hasCustomPrompt="1"/>
          </p:nvPr>
        </p:nvSpPr>
        <p:spPr>
          <a:xfrm>
            <a:off x="495312" y="4322728"/>
            <a:ext cx="1050471" cy="768096"/>
          </a:xfrm>
          <a:solidFill>
            <a:schemeClr val="accent1"/>
          </a:solidFill>
        </p:spPr>
        <p:txBody>
          <a:bodyPr lIns="47108" anchor="ctr"/>
          <a:lstStyle>
            <a:lvl1pPr algn="l">
              <a:lnSpc>
                <a:spcPct val="90000"/>
              </a:lnSpc>
              <a:spcBef>
                <a:spcPts val="0"/>
              </a:spcBef>
              <a:spcAft>
                <a:spcPts val="0"/>
              </a:spcAft>
              <a:defRPr sz="615">
                <a:solidFill>
                  <a:schemeClr val="tx1">
                    <a:lumMod val="20000"/>
                    <a:lumOff val="80000"/>
                  </a:schemeClr>
                </a:solidFill>
              </a:defRPr>
            </a:lvl1pPr>
          </a:lstStyle>
          <a:p>
            <a:pPr lvl="0"/>
            <a:r>
              <a:rPr lang="en-US" dirty="0"/>
              <a:t>[Place icon here. </a:t>
            </a:r>
            <a:br>
              <a:rPr lang="en-US" dirty="0"/>
            </a:br>
            <a:r>
              <a:rPr lang="en-US" dirty="0"/>
              <a:t>To  remove text, </a:t>
            </a:r>
            <a:br>
              <a:rPr lang="en-US" dirty="0"/>
            </a:br>
            <a:r>
              <a:rPr lang="en-US" dirty="0"/>
              <a:t>place cursor then </a:t>
            </a:r>
            <a:br>
              <a:rPr lang="en-US" dirty="0"/>
            </a:br>
            <a:r>
              <a:rPr lang="en-US" dirty="0"/>
              <a:t>hit space bar.]</a:t>
            </a:r>
          </a:p>
        </p:txBody>
      </p:sp>
      <p:sp>
        <p:nvSpPr>
          <p:cNvPr id="14" name="Text Placeholder 8"/>
          <p:cNvSpPr>
            <a:spLocks noGrp="1"/>
          </p:cNvSpPr>
          <p:nvPr>
            <p:ph type="body" sz="quarter" idx="22" hasCustomPrompt="1"/>
          </p:nvPr>
        </p:nvSpPr>
        <p:spPr>
          <a:xfrm>
            <a:off x="1629241" y="4315793"/>
            <a:ext cx="10178143" cy="768096"/>
          </a:xfrm>
        </p:spPr>
        <p:txBody>
          <a:bodyPr/>
          <a:lstStyle>
            <a:lvl1pPr>
              <a:defRPr sz="1744"/>
            </a:lvl1pPr>
            <a:lvl2pPr>
              <a:defRPr sz="1436"/>
            </a:lvl2pPr>
          </a:lstStyle>
          <a:p>
            <a:pPr lvl="0"/>
            <a:r>
              <a:rPr lang="en-US" dirty="0"/>
              <a:t>Level 1 text is 16 pt, hit return then Tab to get to level 2 – 14 pt gray</a:t>
            </a:r>
          </a:p>
          <a:p>
            <a:pPr lvl="1"/>
            <a:r>
              <a:rPr lang="en-US" dirty="0"/>
              <a:t>Second level</a:t>
            </a:r>
          </a:p>
        </p:txBody>
      </p:sp>
      <p:sp>
        <p:nvSpPr>
          <p:cNvPr id="15" name="Text Placeholder 7"/>
          <p:cNvSpPr>
            <a:spLocks noGrp="1"/>
          </p:cNvSpPr>
          <p:nvPr>
            <p:ph type="body" sz="quarter" idx="23" hasCustomPrompt="1"/>
          </p:nvPr>
        </p:nvSpPr>
        <p:spPr>
          <a:xfrm>
            <a:off x="495312" y="5143151"/>
            <a:ext cx="1050471" cy="768096"/>
          </a:xfrm>
          <a:solidFill>
            <a:srgbClr val="A22B38"/>
          </a:solidFill>
        </p:spPr>
        <p:txBody>
          <a:bodyPr lIns="47108" anchor="ctr"/>
          <a:lstStyle>
            <a:lvl1pPr algn="l">
              <a:lnSpc>
                <a:spcPct val="90000"/>
              </a:lnSpc>
              <a:spcBef>
                <a:spcPts val="0"/>
              </a:spcBef>
              <a:spcAft>
                <a:spcPts val="0"/>
              </a:spcAft>
              <a:defRPr sz="615">
                <a:solidFill>
                  <a:schemeClr val="tx1">
                    <a:lumMod val="20000"/>
                    <a:lumOff val="80000"/>
                  </a:schemeClr>
                </a:solidFill>
              </a:defRPr>
            </a:lvl1pPr>
          </a:lstStyle>
          <a:p>
            <a:pPr lvl="0"/>
            <a:r>
              <a:rPr lang="en-US" dirty="0"/>
              <a:t>[Place icon here. </a:t>
            </a:r>
            <a:br>
              <a:rPr lang="en-US" dirty="0"/>
            </a:br>
            <a:r>
              <a:rPr lang="en-US" dirty="0"/>
              <a:t>To  remove text, </a:t>
            </a:r>
            <a:br>
              <a:rPr lang="en-US" dirty="0"/>
            </a:br>
            <a:r>
              <a:rPr lang="en-US" dirty="0"/>
              <a:t>place cursor then </a:t>
            </a:r>
            <a:br>
              <a:rPr lang="en-US" dirty="0"/>
            </a:br>
            <a:r>
              <a:rPr lang="en-US" dirty="0"/>
              <a:t>hit space bar.]</a:t>
            </a:r>
          </a:p>
        </p:txBody>
      </p:sp>
      <p:sp>
        <p:nvSpPr>
          <p:cNvPr id="16" name="Text Placeholder 8"/>
          <p:cNvSpPr>
            <a:spLocks noGrp="1"/>
          </p:cNvSpPr>
          <p:nvPr>
            <p:ph type="body" sz="quarter" idx="24" hasCustomPrompt="1"/>
          </p:nvPr>
        </p:nvSpPr>
        <p:spPr>
          <a:xfrm>
            <a:off x="1632868" y="5133905"/>
            <a:ext cx="10178143" cy="768096"/>
          </a:xfrm>
        </p:spPr>
        <p:txBody>
          <a:bodyPr/>
          <a:lstStyle>
            <a:lvl1pPr>
              <a:defRPr sz="1744"/>
            </a:lvl1pPr>
            <a:lvl2pPr>
              <a:defRPr sz="1436"/>
            </a:lvl2pPr>
          </a:lstStyle>
          <a:p>
            <a:pPr lvl="0"/>
            <a:r>
              <a:rPr lang="en-US" dirty="0"/>
              <a:t>Level 1 text is 16 pt, hit return then Tab to get to level 2 – 14 pt gray</a:t>
            </a:r>
          </a:p>
          <a:p>
            <a:pPr lvl="1"/>
            <a:r>
              <a:rPr lang="en-US" dirty="0"/>
              <a:t>Second level</a:t>
            </a:r>
          </a:p>
        </p:txBody>
      </p:sp>
      <p:sp>
        <p:nvSpPr>
          <p:cNvPr id="17" name="Text Placeholder 7">
            <a:extLst>
              <a:ext uri="{FF2B5EF4-FFF2-40B4-BE49-F238E27FC236}">
                <a16:creationId xmlns:a16="http://schemas.microsoft.com/office/drawing/2014/main" id="{0B0E6FC2-94CC-4D51-BB6C-4536953739D6}"/>
              </a:ext>
            </a:extLst>
          </p:cNvPr>
          <p:cNvSpPr>
            <a:spLocks noGrp="1"/>
          </p:cNvSpPr>
          <p:nvPr>
            <p:ph type="body" sz="quarter" idx="13" hasCustomPrompt="1"/>
          </p:nvPr>
        </p:nvSpPr>
        <p:spPr>
          <a:xfrm>
            <a:off x="495305" y="1118286"/>
            <a:ext cx="11315701" cy="492125"/>
          </a:xfrm>
        </p:spPr>
        <p:txBody>
          <a:bodyPr/>
          <a:lstStyle>
            <a:lvl1pPr>
              <a:defRPr sz="1949">
                <a:solidFill>
                  <a:schemeClr val="accent4"/>
                </a:solidFill>
              </a:defRPr>
            </a:lvl1pPr>
          </a:lstStyle>
          <a:p>
            <a:pPr lvl="0"/>
            <a:r>
              <a:rPr lang="en-US" dirty="0"/>
              <a:t>Use this space for one line subhead if needed</a:t>
            </a:r>
          </a:p>
        </p:txBody>
      </p:sp>
    </p:spTree>
    <p:extLst>
      <p:ext uri="{BB962C8B-B14F-4D97-AF65-F5344CB8AC3E}">
        <p14:creationId xmlns:p14="http://schemas.microsoft.com/office/powerpoint/2010/main" val="41236335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srgbClr val="55565A">
                  <a:tint val="75000"/>
                </a:srgbClr>
              </a:solidFill>
            </a:endParaRPr>
          </a:p>
        </p:txBody>
      </p:sp>
      <p:sp>
        <p:nvSpPr>
          <p:cNvPr id="3" name="Footer Placeholder 2"/>
          <p:cNvSpPr>
            <a:spLocks noGrp="1"/>
          </p:cNvSpPr>
          <p:nvPr>
            <p:ph type="ftr" sz="quarter" idx="11"/>
          </p:nvPr>
        </p:nvSpPr>
        <p:spPr>
          <a:xfrm>
            <a:off x="4133855" y="6486996"/>
            <a:ext cx="7086601" cy="365124"/>
          </a:xfrm>
          <a:prstGeom prst="rect">
            <a:avLst/>
          </a:prstGeom>
        </p:spPr>
        <p:txBody>
          <a:bodyPr lIns="91424" tIns="45712" rIns="91424" bIns="45712"/>
          <a:lstStyle/>
          <a:p>
            <a:endParaRPr lang="en-US" dirty="0">
              <a:solidFill>
                <a:srgbClr val="55565A">
                  <a:tint val="75000"/>
                </a:srgbClr>
              </a:solidFill>
            </a:endParaRPr>
          </a:p>
        </p:txBody>
      </p:sp>
      <p:sp>
        <p:nvSpPr>
          <p:cNvPr id="4" name="Slide Number Placeholder 3"/>
          <p:cNvSpPr>
            <a:spLocks noGrp="1"/>
          </p:cNvSpPr>
          <p:nvPr>
            <p:ph type="sldNum" sz="quarter" idx="12"/>
          </p:nvPr>
        </p:nvSpPr>
        <p:spPr>
          <a:xfrm>
            <a:off x="11264906" y="6486996"/>
            <a:ext cx="542474" cy="365124"/>
          </a:xfrm>
          <a:prstGeom prst="rect">
            <a:avLst/>
          </a:prstGeom>
        </p:spPr>
        <p:txBody>
          <a:bodyPr lIns="91424" tIns="45712" rIns="91424" bIns="45712"/>
          <a:lstStyle/>
          <a:p>
            <a:fld id="{3310D8EA-3107-4873-B9AB-DD7D3E79053A}" type="slidenum">
              <a:rPr lang="en-US" smtClean="0">
                <a:solidFill>
                  <a:srgbClr val="55565A">
                    <a:tint val="75000"/>
                  </a:srgbClr>
                </a:solidFill>
              </a:rPr>
              <a:pPr/>
              <a:t>‹#›</a:t>
            </a:fld>
            <a:endParaRPr lang="en-US" dirty="0">
              <a:solidFill>
                <a:srgbClr val="55565A">
                  <a:tint val="75000"/>
                </a:srgbClr>
              </a:solidFill>
            </a:endParaRPr>
          </a:p>
        </p:txBody>
      </p:sp>
      <p:sp>
        <p:nvSpPr>
          <p:cNvPr id="7" name="Text Placeholder 6"/>
          <p:cNvSpPr>
            <a:spLocks noGrp="1"/>
          </p:cNvSpPr>
          <p:nvPr>
            <p:ph type="body" sz="quarter" idx="13" hasCustomPrompt="1"/>
          </p:nvPr>
        </p:nvSpPr>
        <p:spPr>
          <a:xfrm>
            <a:off x="4513276" y="2975666"/>
            <a:ext cx="3165476" cy="609372"/>
          </a:xfrm>
        </p:spPr>
        <p:txBody>
          <a:bodyPr anchor="ctr"/>
          <a:lstStyle>
            <a:lvl1pPr algn="ctr">
              <a:defRPr>
                <a:solidFill>
                  <a:schemeClr val="accent4"/>
                </a:solidFill>
              </a:defRPr>
            </a:lvl1pPr>
          </a:lstStyle>
          <a:p>
            <a:pPr lvl="0"/>
            <a:r>
              <a:rPr lang="en-US" dirty="0"/>
              <a:t>[blank]</a:t>
            </a:r>
          </a:p>
        </p:txBody>
      </p:sp>
      <p:pic>
        <p:nvPicPr>
          <p:cNvPr id="9" name="Picture 8">
            <a:extLst>
              <a:ext uri="{FF2B5EF4-FFF2-40B4-BE49-F238E27FC236}">
                <a16:creationId xmlns:a16="http://schemas.microsoft.com/office/drawing/2014/main" id="{DA2B1205-F6CA-461E-A799-04C4F035F70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0260" y="6369807"/>
            <a:ext cx="1462822" cy="342068"/>
          </a:xfrm>
          <a:prstGeom prst="rect">
            <a:avLst/>
          </a:prstGeom>
        </p:spPr>
      </p:pic>
    </p:spTree>
    <p:extLst>
      <p:ext uri="{BB962C8B-B14F-4D97-AF65-F5344CB8AC3E}">
        <p14:creationId xmlns:p14="http://schemas.microsoft.com/office/powerpoint/2010/main" val="419593337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Title or Section Header - Orange">
    <p:spTree>
      <p:nvGrpSpPr>
        <p:cNvPr id="1" name=""/>
        <p:cNvGrpSpPr/>
        <p:nvPr/>
      </p:nvGrpSpPr>
      <p:grpSpPr>
        <a:xfrm>
          <a:off x="0" y="0"/>
          <a:ext cx="0" cy="0"/>
          <a:chOff x="0" y="0"/>
          <a:chExt cx="0" cy="0"/>
        </a:xfrm>
      </p:grpSpPr>
      <p:sp>
        <p:nvSpPr>
          <p:cNvPr id="7" name="Rectangle 6"/>
          <p:cNvSpPr/>
          <p:nvPr userDrawn="1"/>
        </p:nvSpPr>
        <p:spPr bwMode="gray">
          <a:xfrm>
            <a:off x="8001002" y="6"/>
            <a:ext cx="419100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2107" tIns="113685" rIns="142107" bIns="113685" numCol="1" spcCol="0" rtlCol="0" fromWordArt="0" anchor="t" anchorCtr="0" forceAA="0" compatLnSpc="1">
            <a:prstTxWarp prst="textNoShape">
              <a:avLst/>
            </a:prstTxWarp>
            <a:noAutofit/>
          </a:bodyPr>
          <a:lstStyle/>
          <a:p>
            <a:pPr algn="ctr" defTabSz="724546" fontAlgn="base">
              <a:lnSpc>
                <a:spcPct val="90000"/>
              </a:lnSpc>
              <a:spcBef>
                <a:spcPct val="0"/>
              </a:spcBef>
              <a:spcAft>
                <a:spcPct val="0"/>
              </a:spcAft>
            </a:pPr>
            <a:endParaRPr lang="en-US" sz="1949"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2" name="Title 1"/>
          <p:cNvSpPr>
            <a:spLocks noGrp="1"/>
          </p:cNvSpPr>
          <p:nvPr>
            <p:ph type="title" hasCustomPrompt="1"/>
          </p:nvPr>
        </p:nvSpPr>
        <p:spPr bwMode="gray">
          <a:xfrm>
            <a:off x="514359" y="1828808"/>
            <a:ext cx="7178223" cy="2128837"/>
          </a:xfrm>
        </p:spPr>
        <p:txBody>
          <a:bodyPr anchor="b"/>
          <a:lstStyle>
            <a:lvl1pPr>
              <a:defRPr sz="3384"/>
            </a:lvl1pPr>
          </a:lstStyle>
          <a:p>
            <a:r>
              <a:rPr lang="en-US" dirty="0"/>
              <a:t>Section title in sentence case </a:t>
            </a:r>
          </a:p>
        </p:txBody>
      </p:sp>
      <p:sp>
        <p:nvSpPr>
          <p:cNvPr id="3" name="Text Placeholder 2"/>
          <p:cNvSpPr>
            <a:spLocks noGrp="1"/>
          </p:cNvSpPr>
          <p:nvPr>
            <p:ph type="body" idx="1" hasCustomPrompt="1"/>
          </p:nvPr>
        </p:nvSpPr>
        <p:spPr bwMode="gray">
          <a:xfrm>
            <a:off x="514359" y="4122068"/>
            <a:ext cx="7178223" cy="1783443"/>
          </a:xfrm>
        </p:spPr>
        <p:txBody>
          <a:bodyPr/>
          <a:lstStyle>
            <a:lvl1pPr marL="0" indent="0">
              <a:buNone/>
              <a:defRPr sz="2154">
                <a:solidFill>
                  <a:schemeClr val="tx1"/>
                </a:solidFill>
              </a:defRPr>
            </a:lvl1pPr>
            <a:lvl2pPr marL="362355" indent="0">
              <a:buNone/>
              <a:defRPr sz="1538">
                <a:solidFill>
                  <a:schemeClr val="tx1">
                    <a:tint val="75000"/>
                  </a:schemeClr>
                </a:solidFill>
              </a:defRPr>
            </a:lvl2pPr>
            <a:lvl3pPr marL="724709" indent="0">
              <a:buNone/>
              <a:defRPr sz="1436">
                <a:solidFill>
                  <a:schemeClr val="tx1">
                    <a:tint val="75000"/>
                  </a:schemeClr>
                </a:solidFill>
              </a:defRPr>
            </a:lvl3pPr>
            <a:lvl4pPr marL="1087066" indent="0">
              <a:buNone/>
              <a:defRPr sz="1231">
                <a:solidFill>
                  <a:schemeClr val="tx1">
                    <a:tint val="75000"/>
                  </a:schemeClr>
                </a:solidFill>
              </a:defRPr>
            </a:lvl4pPr>
            <a:lvl5pPr marL="1449421" indent="0">
              <a:buNone/>
              <a:defRPr sz="1231">
                <a:solidFill>
                  <a:schemeClr val="tx1">
                    <a:tint val="75000"/>
                  </a:schemeClr>
                </a:solidFill>
              </a:defRPr>
            </a:lvl5pPr>
            <a:lvl6pPr marL="1811778" indent="0">
              <a:buNone/>
              <a:defRPr sz="1231">
                <a:solidFill>
                  <a:schemeClr val="tx1">
                    <a:tint val="75000"/>
                  </a:schemeClr>
                </a:solidFill>
              </a:defRPr>
            </a:lvl6pPr>
            <a:lvl7pPr marL="2174130" indent="0">
              <a:buNone/>
              <a:defRPr sz="1231">
                <a:solidFill>
                  <a:schemeClr val="tx1">
                    <a:tint val="75000"/>
                  </a:schemeClr>
                </a:solidFill>
              </a:defRPr>
            </a:lvl7pPr>
            <a:lvl8pPr marL="2536486" indent="0">
              <a:buNone/>
              <a:defRPr sz="1231">
                <a:solidFill>
                  <a:schemeClr val="tx1">
                    <a:tint val="75000"/>
                  </a:schemeClr>
                </a:solidFill>
              </a:defRPr>
            </a:lvl8pPr>
            <a:lvl9pPr marL="2898839" indent="0">
              <a:buNone/>
              <a:defRPr sz="1231">
                <a:solidFill>
                  <a:schemeClr val="tx1">
                    <a:tint val="75000"/>
                  </a:schemeClr>
                </a:solidFill>
              </a:defRPr>
            </a:lvl9pPr>
          </a:lstStyle>
          <a:p>
            <a:pPr lvl="0"/>
            <a:r>
              <a:rPr lang="en-US" dirty="0"/>
              <a:t>Subhead if needed or speaker name </a:t>
            </a:r>
          </a:p>
        </p:txBody>
      </p:sp>
      <p:pic>
        <p:nvPicPr>
          <p:cNvPr id="9" name="Picture 8">
            <a:extLst>
              <a:ext uri="{FF2B5EF4-FFF2-40B4-BE49-F238E27FC236}">
                <a16:creationId xmlns:a16="http://schemas.microsoft.com/office/drawing/2014/main" id="{F0D61B4F-A22C-4FAB-B7F3-23701D72714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0260" y="6369807"/>
            <a:ext cx="1462822" cy="342068"/>
          </a:xfrm>
          <a:prstGeom prst="rect">
            <a:avLst/>
          </a:prstGeom>
        </p:spPr>
      </p:pic>
    </p:spTree>
    <p:extLst>
      <p:ext uri="{BB962C8B-B14F-4D97-AF65-F5344CB8AC3E}">
        <p14:creationId xmlns:p14="http://schemas.microsoft.com/office/powerpoint/2010/main" val="37475095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secHead" preserve="1">
  <p:cSld name="Title or Section Header - Yellow">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514359" y="1828808"/>
            <a:ext cx="7178223" cy="2128837"/>
          </a:xfrm>
        </p:spPr>
        <p:txBody>
          <a:bodyPr anchor="b"/>
          <a:lstStyle>
            <a:lvl1pPr>
              <a:defRPr sz="3384"/>
            </a:lvl1pPr>
          </a:lstStyle>
          <a:p>
            <a:r>
              <a:rPr lang="en-US" dirty="0"/>
              <a:t>Section title in sentence case </a:t>
            </a:r>
          </a:p>
        </p:txBody>
      </p:sp>
      <p:sp>
        <p:nvSpPr>
          <p:cNvPr id="3" name="Text Placeholder 2"/>
          <p:cNvSpPr>
            <a:spLocks noGrp="1"/>
          </p:cNvSpPr>
          <p:nvPr>
            <p:ph type="body" idx="1" hasCustomPrompt="1"/>
          </p:nvPr>
        </p:nvSpPr>
        <p:spPr bwMode="gray">
          <a:xfrm>
            <a:off x="514359" y="4122068"/>
            <a:ext cx="7178223" cy="1783443"/>
          </a:xfrm>
        </p:spPr>
        <p:txBody>
          <a:bodyPr/>
          <a:lstStyle>
            <a:lvl1pPr marL="0" indent="0">
              <a:buNone/>
              <a:defRPr sz="2154">
                <a:solidFill>
                  <a:schemeClr val="tx1"/>
                </a:solidFill>
              </a:defRPr>
            </a:lvl1pPr>
            <a:lvl2pPr marL="362355" indent="0">
              <a:buNone/>
              <a:defRPr sz="1538">
                <a:solidFill>
                  <a:schemeClr val="tx1">
                    <a:tint val="75000"/>
                  </a:schemeClr>
                </a:solidFill>
              </a:defRPr>
            </a:lvl2pPr>
            <a:lvl3pPr marL="724709" indent="0">
              <a:buNone/>
              <a:defRPr sz="1436">
                <a:solidFill>
                  <a:schemeClr val="tx1">
                    <a:tint val="75000"/>
                  </a:schemeClr>
                </a:solidFill>
              </a:defRPr>
            </a:lvl3pPr>
            <a:lvl4pPr marL="1087066" indent="0">
              <a:buNone/>
              <a:defRPr sz="1231">
                <a:solidFill>
                  <a:schemeClr val="tx1">
                    <a:tint val="75000"/>
                  </a:schemeClr>
                </a:solidFill>
              </a:defRPr>
            </a:lvl4pPr>
            <a:lvl5pPr marL="1449421" indent="0">
              <a:buNone/>
              <a:defRPr sz="1231">
                <a:solidFill>
                  <a:schemeClr val="tx1">
                    <a:tint val="75000"/>
                  </a:schemeClr>
                </a:solidFill>
              </a:defRPr>
            </a:lvl5pPr>
            <a:lvl6pPr marL="1811778" indent="0">
              <a:buNone/>
              <a:defRPr sz="1231">
                <a:solidFill>
                  <a:schemeClr val="tx1">
                    <a:tint val="75000"/>
                  </a:schemeClr>
                </a:solidFill>
              </a:defRPr>
            </a:lvl6pPr>
            <a:lvl7pPr marL="2174130" indent="0">
              <a:buNone/>
              <a:defRPr sz="1231">
                <a:solidFill>
                  <a:schemeClr val="tx1">
                    <a:tint val="75000"/>
                  </a:schemeClr>
                </a:solidFill>
              </a:defRPr>
            </a:lvl7pPr>
            <a:lvl8pPr marL="2536486" indent="0">
              <a:buNone/>
              <a:defRPr sz="1231">
                <a:solidFill>
                  <a:schemeClr val="tx1">
                    <a:tint val="75000"/>
                  </a:schemeClr>
                </a:solidFill>
              </a:defRPr>
            </a:lvl8pPr>
            <a:lvl9pPr marL="2898839" indent="0">
              <a:buNone/>
              <a:defRPr sz="1231">
                <a:solidFill>
                  <a:schemeClr val="tx1">
                    <a:tint val="75000"/>
                  </a:schemeClr>
                </a:solidFill>
              </a:defRPr>
            </a:lvl9pPr>
          </a:lstStyle>
          <a:p>
            <a:pPr lvl="0"/>
            <a:r>
              <a:rPr lang="en-US" dirty="0"/>
              <a:t>Subhead if needed or speaker name </a:t>
            </a:r>
          </a:p>
        </p:txBody>
      </p:sp>
      <p:sp>
        <p:nvSpPr>
          <p:cNvPr id="11" name="Rectangle 10">
            <a:extLst>
              <a:ext uri="{FF2B5EF4-FFF2-40B4-BE49-F238E27FC236}">
                <a16:creationId xmlns:a16="http://schemas.microsoft.com/office/drawing/2014/main" id="{CA5DB066-2C57-4BDC-B3C4-D5AA4E54C31C}"/>
              </a:ext>
            </a:extLst>
          </p:cNvPr>
          <p:cNvSpPr/>
          <p:nvPr/>
        </p:nvSpPr>
        <p:spPr bwMode="gray">
          <a:xfrm>
            <a:off x="8001002" y="6"/>
            <a:ext cx="4191001"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2107" tIns="113685" rIns="142107" bIns="113685" numCol="1" spcCol="0" rtlCol="0" fromWordArt="0" anchor="t" anchorCtr="0" forceAA="0" compatLnSpc="1">
            <a:prstTxWarp prst="textNoShape">
              <a:avLst/>
            </a:prstTxWarp>
            <a:noAutofit/>
          </a:bodyPr>
          <a:lstStyle/>
          <a:p>
            <a:pPr algn="ctr" defTabSz="724546" fontAlgn="base">
              <a:lnSpc>
                <a:spcPct val="90000"/>
              </a:lnSpc>
              <a:spcBef>
                <a:spcPct val="0"/>
              </a:spcBef>
              <a:spcAft>
                <a:spcPct val="0"/>
              </a:spcAft>
            </a:pPr>
            <a:endParaRPr lang="en-US" sz="1949" dirty="0">
              <a:gradFill>
                <a:gsLst>
                  <a:gs pos="0">
                    <a:srgbClr val="FFFFFF"/>
                  </a:gs>
                  <a:gs pos="100000">
                    <a:srgbClr val="FFFFFF"/>
                  </a:gs>
                </a:gsLst>
                <a:lin ang="5400000" scaled="0"/>
              </a:gradFill>
              <a:ea typeface="Segoe UI" pitchFamily="34" charset="0"/>
              <a:cs typeface="Arial" panose="020B0604020202020204" pitchFamily="34" charset="0"/>
            </a:endParaRPr>
          </a:p>
        </p:txBody>
      </p:sp>
      <p:pic>
        <p:nvPicPr>
          <p:cNvPr id="7" name="Picture 6">
            <a:extLst>
              <a:ext uri="{FF2B5EF4-FFF2-40B4-BE49-F238E27FC236}">
                <a16:creationId xmlns:a16="http://schemas.microsoft.com/office/drawing/2014/main" id="{60059ED8-1ABF-4D47-BAF7-C67D0BDC36D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0260" y="6369807"/>
            <a:ext cx="1462822" cy="342068"/>
          </a:xfrm>
          <a:prstGeom prst="rect">
            <a:avLst/>
          </a:prstGeom>
        </p:spPr>
      </p:pic>
    </p:spTree>
    <p:extLst>
      <p:ext uri="{BB962C8B-B14F-4D97-AF65-F5344CB8AC3E}">
        <p14:creationId xmlns:p14="http://schemas.microsoft.com/office/powerpoint/2010/main" val="42415508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secHead" preserve="1">
  <p:cSld name="Title or Section Header - Dk Gra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514359" y="1828808"/>
            <a:ext cx="7178223" cy="2128837"/>
          </a:xfrm>
        </p:spPr>
        <p:txBody>
          <a:bodyPr anchor="b"/>
          <a:lstStyle>
            <a:lvl1pPr>
              <a:defRPr sz="3384"/>
            </a:lvl1pPr>
          </a:lstStyle>
          <a:p>
            <a:r>
              <a:rPr lang="en-US" dirty="0"/>
              <a:t>Section title in sentence case </a:t>
            </a:r>
          </a:p>
        </p:txBody>
      </p:sp>
      <p:sp>
        <p:nvSpPr>
          <p:cNvPr id="3" name="Text Placeholder 2"/>
          <p:cNvSpPr>
            <a:spLocks noGrp="1"/>
          </p:cNvSpPr>
          <p:nvPr>
            <p:ph type="body" idx="1" hasCustomPrompt="1"/>
          </p:nvPr>
        </p:nvSpPr>
        <p:spPr bwMode="gray">
          <a:xfrm>
            <a:off x="514359" y="4122068"/>
            <a:ext cx="7178223" cy="1783443"/>
          </a:xfrm>
        </p:spPr>
        <p:txBody>
          <a:bodyPr/>
          <a:lstStyle>
            <a:lvl1pPr marL="0" indent="0">
              <a:buNone/>
              <a:defRPr sz="2154">
                <a:solidFill>
                  <a:schemeClr val="tx1"/>
                </a:solidFill>
              </a:defRPr>
            </a:lvl1pPr>
            <a:lvl2pPr marL="362355" indent="0">
              <a:buNone/>
              <a:defRPr sz="1538">
                <a:solidFill>
                  <a:schemeClr val="tx1">
                    <a:tint val="75000"/>
                  </a:schemeClr>
                </a:solidFill>
              </a:defRPr>
            </a:lvl2pPr>
            <a:lvl3pPr marL="724709" indent="0">
              <a:buNone/>
              <a:defRPr sz="1436">
                <a:solidFill>
                  <a:schemeClr val="tx1">
                    <a:tint val="75000"/>
                  </a:schemeClr>
                </a:solidFill>
              </a:defRPr>
            </a:lvl3pPr>
            <a:lvl4pPr marL="1087066" indent="0">
              <a:buNone/>
              <a:defRPr sz="1231">
                <a:solidFill>
                  <a:schemeClr val="tx1">
                    <a:tint val="75000"/>
                  </a:schemeClr>
                </a:solidFill>
              </a:defRPr>
            </a:lvl4pPr>
            <a:lvl5pPr marL="1449421" indent="0">
              <a:buNone/>
              <a:defRPr sz="1231">
                <a:solidFill>
                  <a:schemeClr val="tx1">
                    <a:tint val="75000"/>
                  </a:schemeClr>
                </a:solidFill>
              </a:defRPr>
            </a:lvl5pPr>
            <a:lvl6pPr marL="1811778" indent="0">
              <a:buNone/>
              <a:defRPr sz="1231">
                <a:solidFill>
                  <a:schemeClr val="tx1">
                    <a:tint val="75000"/>
                  </a:schemeClr>
                </a:solidFill>
              </a:defRPr>
            </a:lvl6pPr>
            <a:lvl7pPr marL="2174130" indent="0">
              <a:buNone/>
              <a:defRPr sz="1231">
                <a:solidFill>
                  <a:schemeClr val="tx1">
                    <a:tint val="75000"/>
                  </a:schemeClr>
                </a:solidFill>
              </a:defRPr>
            </a:lvl7pPr>
            <a:lvl8pPr marL="2536486" indent="0">
              <a:buNone/>
              <a:defRPr sz="1231">
                <a:solidFill>
                  <a:schemeClr val="tx1">
                    <a:tint val="75000"/>
                  </a:schemeClr>
                </a:solidFill>
              </a:defRPr>
            </a:lvl8pPr>
            <a:lvl9pPr marL="2898839" indent="0">
              <a:buNone/>
              <a:defRPr sz="1231">
                <a:solidFill>
                  <a:schemeClr val="tx1">
                    <a:tint val="75000"/>
                  </a:schemeClr>
                </a:solidFill>
              </a:defRPr>
            </a:lvl9pPr>
          </a:lstStyle>
          <a:p>
            <a:pPr lvl="0"/>
            <a:r>
              <a:rPr lang="en-US" dirty="0"/>
              <a:t>Subhead if needed or speaker name </a:t>
            </a:r>
          </a:p>
        </p:txBody>
      </p:sp>
      <p:sp>
        <p:nvSpPr>
          <p:cNvPr id="12" name="Rectangle 11">
            <a:extLst>
              <a:ext uri="{FF2B5EF4-FFF2-40B4-BE49-F238E27FC236}">
                <a16:creationId xmlns:a16="http://schemas.microsoft.com/office/drawing/2014/main" id="{D9B94BD7-F6CB-4633-B827-DCC8BE5FE864}"/>
              </a:ext>
            </a:extLst>
          </p:cNvPr>
          <p:cNvSpPr/>
          <p:nvPr/>
        </p:nvSpPr>
        <p:spPr bwMode="gray">
          <a:xfrm>
            <a:off x="8001002" y="6"/>
            <a:ext cx="4191001" cy="68580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2107" tIns="113685" rIns="142107" bIns="113685" numCol="1" spcCol="0" rtlCol="0" fromWordArt="0" anchor="t" anchorCtr="0" forceAA="0" compatLnSpc="1">
            <a:prstTxWarp prst="textNoShape">
              <a:avLst/>
            </a:prstTxWarp>
            <a:noAutofit/>
          </a:bodyPr>
          <a:lstStyle/>
          <a:p>
            <a:pPr algn="ctr" defTabSz="724546" fontAlgn="base">
              <a:lnSpc>
                <a:spcPct val="90000"/>
              </a:lnSpc>
              <a:spcBef>
                <a:spcPct val="0"/>
              </a:spcBef>
              <a:spcAft>
                <a:spcPct val="0"/>
              </a:spcAft>
            </a:pPr>
            <a:endParaRPr lang="en-US" sz="1949" dirty="0">
              <a:gradFill>
                <a:gsLst>
                  <a:gs pos="0">
                    <a:srgbClr val="FFFFFF"/>
                  </a:gs>
                  <a:gs pos="100000">
                    <a:srgbClr val="FFFFFF"/>
                  </a:gs>
                </a:gsLst>
                <a:lin ang="5400000" scaled="0"/>
              </a:gradFill>
              <a:ea typeface="Segoe UI" pitchFamily="34" charset="0"/>
              <a:cs typeface="Arial" panose="020B0604020202020204" pitchFamily="34" charset="0"/>
            </a:endParaRPr>
          </a:p>
        </p:txBody>
      </p:sp>
      <p:pic>
        <p:nvPicPr>
          <p:cNvPr id="7" name="Picture 6">
            <a:extLst>
              <a:ext uri="{FF2B5EF4-FFF2-40B4-BE49-F238E27FC236}">
                <a16:creationId xmlns:a16="http://schemas.microsoft.com/office/drawing/2014/main" id="{F0057337-C88C-4212-B107-A55E4CB49E0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0260" y="6369807"/>
            <a:ext cx="1462822" cy="342068"/>
          </a:xfrm>
          <a:prstGeom prst="rect">
            <a:avLst/>
          </a:prstGeom>
        </p:spPr>
      </p:pic>
    </p:spTree>
    <p:extLst>
      <p:ext uri="{BB962C8B-B14F-4D97-AF65-F5344CB8AC3E}">
        <p14:creationId xmlns:p14="http://schemas.microsoft.com/office/powerpoint/2010/main" val="20223902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secHead" preserve="1">
  <p:cSld name="Title or Section Header - Med Gra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514359" y="1828808"/>
            <a:ext cx="7178223" cy="2128837"/>
          </a:xfrm>
        </p:spPr>
        <p:txBody>
          <a:bodyPr anchor="b"/>
          <a:lstStyle>
            <a:lvl1pPr>
              <a:defRPr sz="3384"/>
            </a:lvl1pPr>
          </a:lstStyle>
          <a:p>
            <a:r>
              <a:rPr lang="en-US" dirty="0"/>
              <a:t>Section title in sentence case </a:t>
            </a:r>
          </a:p>
        </p:txBody>
      </p:sp>
      <p:sp>
        <p:nvSpPr>
          <p:cNvPr id="3" name="Text Placeholder 2"/>
          <p:cNvSpPr>
            <a:spLocks noGrp="1"/>
          </p:cNvSpPr>
          <p:nvPr>
            <p:ph type="body" idx="1" hasCustomPrompt="1"/>
          </p:nvPr>
        </p:nvSpPr>
        <p:spPr bwMode="gray">
          <a:xfrm>
            <a:off x="514359" y="4122068"/>
            <a:ext cx="7178223" cy="1783443"/>
          </a:xfrm>
        </p:spPr>
        <p:txBody>
          <a:bodyPr/>
          <a:lstStyle>
            <a:lvl1pPr marL="0" indent="0">
              <a:buNone/>
              <a:defRPr sz="2154">
                <a:solidFill>
                  <a:schemeClr val="tx1"/>
                </a:solidFill>
              </a:defRPr>
            </a:lvl1pPr>
            <a:lvl2pPr marL="362355" indent="0">
              <a:buNone/>
              <a:defRPr sz="1538">
                <a:solidFill>
                  <a:schemeClr val="tx1">
                    <a:tint val="75000"/>
                  </a:schemeClr>
                </a:solidFill>
              </a:defRPr>
            </a:lvl2pPr>
            <a:lvl3pPr marL="724709" indent="0">
              <a:buNone/>
              <a:defRPr sz="1436">
                <a:solidFill>
                  <a:schemeClr val="tx1">
                    <a:tint val="75000"/>
                  </a:schemeClr>
                </a:solidFill>
              </a:defRPr>
            </a:lvl3pPr>
            <a:lvl4pPr marL="1087066" indent="0">
              <a:buNone/>
              <a:defRPr sz="1231">
                <a:solidFill>
                  <a:schemeClr val="tx1">
                    <a:tint val="75000"/>
                  </a:schemeClr>
                </a:solidFill>
              </a:defRPr>
            </a:lvl4pPr>
            <a:lvl5pPr marL="1449421" indent="0">
              <a:buNone/>
              <a:defRPr sz="1231">
                <a:solidFill>
                  <a:schemeClr val="tx1">
                    <a:tint val="75000"/>
                  </a:schemeClr>
                </a:solidFill>
              </a:defRPr>
            </a:lvl5pPr>
            <a:lvl6pPr marL="1811778" indent="0">
              <a:buNone/>
              <a:defRPr sz="1231">
                <a:solidFill>
                  <a:schemeClr val="tx1">
                    <a:tint val="75000"/>
                  </a:schemeClr>
                </a:solidFill>
              </a:defRPr>
            </a:lvl6pPr>
            <a:lvl7pPr marL="2174130" indent="0">
              <a:buNone/>
              <a:defRPr sz="1231">
                <a:solidFill>
                  <a:schemeClr val="tx1">
                    <a:tint val="75000"/>
                  </a:schemeClr>
                </a:solidFill>
              </a:defRPr>
            </a:lvl7pPr>
            <a:lvl8pPr marL="2536486" indent="0">
              <a:buNone/>
              <a:defRPr sz="1231">
                <a:solidFill>
                  <a:schemeClr val="tx1">
                    <a:tint val="75000"/>
                  </a:schemeClr>
                </a:solidFill>
              </a:defRPr>
            </a:lvl8pPr>
            <a:lvl9pPr marL="2898839" indent="0">
              <a:buNone/>
              <a:defRPr sz="1231">
                <a:solidFill>
                  <a:schemeClr val="tx1">
                    <a:tint val="75000"/>
                  </a:schemeClr>
                </a:solidFill>
              </a:defRPr>
            </a:lvl9pPr>
          </a:lstStyle>
          <a:p>
            <a:pPr lvl="0"/>
            <a:r>
              <a:rPr lang="en-US" dirty="0"/>
              <a:t>Subhead if needed or speaker name </a:t>
            </a:r>
          </a:p>
        </p:txBody>
      </p:sp>
      <p:sp>
        <p:nvSpPr>
          <p:cNvPr id="11" name="Rectangle 10">
            <a:extLst>
              <a:ext uri="{FF2B5EF4-FFF2-40B4-BE49-F238E27FC236}">
                <a16:creationId xmlns:a16="http://schemas.microsoft.com/office/drawing/2014/main" id="{23B694CC-B592-44F3-8181-C62CCD2755B7}"/>
              </a:ext>
            </a:extLst>
          </p:cNvPr>
          <p:cNvSpPr/>
          <p:nvPr/>
        </p:nvSpPr>
        <p:spPr bwMode="gray">
          <a:xfrm>
            <a:off x="8001002" y="6"/>
            <a:ext cx="4191001" cy="68580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2107" tIns="113685" rIns="142107" bIns="113685" numCol="1" spcCol="0" rtlCol="0" fromWordArt="0" anchor="t" anchorCtr="0" forceAA="0" compatLnSpc="1">
            <a:prstTxWarp prst="textNoShape">
              <a:avLst/>
            </a:prstTxWarp>
            <a:noAutofit/>
          </a:bodyPr>
          <a:lstStyle/>
          <a:p>
            <a:pPr algn="ctr" defTabSz="724546" fontAlgn="base">
              <a:lnSpc>
                <a:spcPct val="90000"/>
              </a:lnSpc>
              <a:spcBef>
                <a:spcPct val="0"/>
              </a:spcBef>
              <a:spcAft>
                <a:spcPct val="0"/>
              </a:spcAft>
            </a:pPr>
            <a:endParaRPr lang="en-US" sz="1949" dirty="0">
              <a:gradFill>
                <a:gsLst>
                  <a:gs pos="0">
                    <a:srgbClr val="FFFFFF"/>
                  </a:gs>
                  <a:gs pos="100000">
                    <a:srgbClr val="FFFFFF"/>
                  </a:gs>
                </a:gsLst>
                <a:lin ang="5400000" scaled="0"/>
              </a:gradFill>
              <a:ea typeface="Segoe UI" pitchFamily="34" charset="0"/>
              <a:cs typeface="Arial" panose="020B0604020202020204" pitchFamily="34" charset="0"/>
            </a:endParaRPr>
          </a:p>
        </p:txBody>
      </p:sp>
      <p:pic>
        <p:nvPicPr>
          <p:cNvPr id="7" name="Picture 6">
            <a:extLst>
              <a:ext uri="{FF2B5EF4-FFF2-40B4-BE49-F238E27FC236}">
                <a16:creationId xmlns:a16="http://schemas.microsoft.com/office/drawing/2014/main" id="{AB02EE5D-051C-45D5-9592-10BF4C2E1F12}"/>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0260" y="6369807"/>
            <a:ext cx="1462822" cy="342068"/>
          </a:xfrm>
          <a:prstGeom prst="rect">
            <a:avLst/>
          </a:prstGeom>
        </p:spPr>
      </p:pic>
    </p:spTree>
    <p:extLst>
      <p:ext uri="{BB962C8B-B14F-4D97-AF65-F5344CB8AC3E}">
        <p14:creationId xmlns:p14="http://schemas.microsoft.com/office/powerpoint/2010/main" val="2939367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Rectangle 6"/>
          <p:cNvSpPr>
            <a:spLocks noGrp="1" noChangeArrowheads="1"/>
          </p:cNvSpPr>
          <p:nvPr>
            <p:ph type="sldNum" sz="quarter" idx="10"/>
          </p:nvPr>
        </p:nvSpPr>
        <p:spPr>
          <a:xfrm>
            <a:off x="9114367" y="6543675"/>
            <a:ext cx="406400" cy="152400"/>
          </a:xfrm>
          <a:prstGeom prst="rect">
            <a:avLst/>
          </a:prstGeom>
        </p:spPr>
        <p:txBody>
          <a:bodyPr lIns="91424" tIns="45712" rIns="91424" bIns="45712"/>
          <a:lstStyle>
            <a:lvl1pPr eaLnBrk="1" hangingPunct="1">
              <a:defRPr>
                <a:latin typeface="Arial" pitchFamily="34" charset="0"/>
              </a:defRPr>
            </a:lvl1pPr>
          </a:lstStyle>
          <a:p>
            <a:fld id="{DA51ABFB-BB0E-4524-953D-7673489020F8}" type="slidenum">
              <a:rPr lang="en-US" smtClean="0"/>
              <a:t>‹#›</a:t>
            </a:fld>
            <a:endParaRPr lang="en-US"/>
          </a:p>
        </p:txBody>
      </p:sp>
      <p:pic>
        <p:nvPicPr>
          <p:cNvPr id="6" name="Picture 3"/>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09615" y="914406"/>
            <a:ext cx="10972801" cy="54959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307186"/>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Closing Sl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srgbClr val="55565A">
                  <a:tint val="75000"/>
                </a:srgbClr>
              </a:solidFill>
            </a:endParaRPr>
          </a:p>
        </p:txBody>
      </p:sp>
      <p:sp>
        <p:nvSpPr>
          <p:cNvPr id="4" name="Slide Number Placeholder 3"/>
          <p:cNvSpPr>
            <a:spLocks noGrp="1"/>
          </p:cNvSpPr>
          <p:nvPr>
            <p:ph type="sldNum" sz="quarter" idx="12"/>
          </p:nvPr>
        </p:nvSpPr>
        <p:spPr>
          <a:xfrm>
            <a:off x="11264906" y="6486996"/>
            <a:ext cx="542474" cy="365124"/>
          </a:xfrm>
          <a:prstGeom prst="rect">
            <a:avLst/>
          </a:prstGeom>
        </p:spPr>
        <p:txBody>
          <a:bodyPr lIns="91424" tIns="45712" rIns="91424" bIns="45712"/>
          <a:lstStyle/>
          <a:p>
            <a:fld id="{3310D8EA-3107-4873-B9AB-DD7D3E79053A}" type="slidenum">
              <a:rPr lang="en-US" smtClean="0">
                <a:solidFill>
                  <a:srgbClr val="55565A">
                    <a:tint val="75000"/>
                  </a:srgbClr>
                </a:solidFill>
              </a:rPr>
              <a:pPr/>
              <a:t>‹#›</a:t>
            </a:fld>
            <a:endParaRPr lang="en-US" dirty="0">
              <a:solidFill>
                <a:srgbClr val="55565A">
                  <a:tint val="75000"/>
                </a:srgbClr>
              </a:solidFill>
            </a:endParaRPr>
          </a:p>
        </p:txBody>
      </p:sp>
      <p:pic>
        <p:nvPicPr>
          <p:cNvPr id="8" name="Picture 7">
            <a:extLst>
              <a:ext uri="{FF2B5EF4-FFF2-40B4-BE49-F238E27FC236}">
                <a16:creationId xmlns:a16="http://schemas.microsoft.com/office/drawing/2014/main" id="{F9DA9624-F28A-458F-88EF-3F184856CFB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52139" y="2501314"/>
            <a:ext cx="5887728" cy="1855378"/>
          </a:xfrm>
          <a:prstGeom prst="rect">
            <a:avLst/>
          </a:prstGeom>
        </p:spPr>
      </p:pic>
    </p:spTree>
    <p:extLst>
      <p:ext uri="{BB962C8B-B14F-4D97-AF65-F5344CB8AC3E}">
        <p14:creationId xmlns:p14="http://schemas.microsoft.com/office/powerpoint/2010/main" val="319298619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Closing / 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514359" y="3904351"/>
            <a:ext cx="7178223" cy="482886"/>
          </a:xfrm>
        </p:spPr>
        <p:txBody>
          <a:bodyPr anchor="ctr"/>
          <a:lstStyle>
            <a:lvl1pPr>
              <a:defRPr sz="1744">
                <a:solidFill>
                  <a:schemeClr val="accent1"/>
                </a:solidFill>
              </a:defRPr>
            </a:lvl1pPr>
          </a:lstStyle>
          <a:p>
            <a:r>
              <a:rPr lang="en-US" dirty="0"/>
              <a:t>First Name Last Name</a:t>
            </a:r>
          </a:p>
        </p:txBody>
      </p:sp>
      <p:sp>
        <p:nvSpPr>
          <p:cNvPr id="3" name="Text Placeholder 2"/>
          <p:cNvSpPr>
            <a:spLocks noGrp="1"/>
          </p:cNvSpPr>
          <p:nvPr>
            <p:ph type="body" idx="1" hasCustomPrompt="1"/>
          </p:nvPr>
        </p:nvSpPr>
        <p:spPr bwMode="gray">
          <a:xfrm>
            <a:off x="514359" y="4403957"/>
            <a:ext cx="7178223" cy="484632"/>
          </a:xfrm>
        </p:spPr>
        <p:txBody>
          <a:bodyPr anchor="ctr"/>
          <a:lstStyle>
            <a:lvl1pPr marL="0" indent="0">
              <a:buNone/>
              <a:defRPr sz="1744">
                <a:solidFill>
                  <a:schemeClr val="tx1"/>
                </a:solidFill>
              </a:defRPr>
            </a:lvl1pPr>
            <a:lvl2pPr marL="362355" indent="0">
              <a:buNone/>
              <a:defRPr sz="1538">
                <a:solidFill>
                  <a:schemeClr val="tx1">
                    <a:tint val="75000"/>
                  </a:schemeClr>
                </a:solidFill>
              </a:defRPr>
            </a:lvl2pPr>
            <a:lvl3pPr marL="724709" indent="0">
              <a:buNone/>
              <a:defRPr sz="1436">
                <a:solidFill>
                  <a:schemeClr val="tx1">
                    <a:tint val="75000"/>
                  </a:schemeClr>
                </a:solidFill>
              </a:defRPr>
            </a:lvl3pPr>
            <a:lvl4pPr marL="1087066" indent="0">
              <a:buNone/>
              <a:defRPr sz="1231">
                <a:solidFill>
                  <a:schemeClr val="tx1">
                    <a:tint val="75000"/>
                  </a:schemeClr>
                </a:solidFill>
              </a:defRPr>
            </a:lvl4pPr>
            <a:lvl5pPr marL="1449421" indent="0">
              <a:buNone/>
              <a:defRPr sz="1231">
                <a:solidFill>
                  <a:schemeClr val="tx1">
                    <a:tint val="75000"/>
                  </a:schemeClr>
                </a:solidFill>
              </a:defRPr>
            </a:lvl5pPr>
            <a:lvl6pPr marL="1811778" indent="0">
              <a:buNone/>
              <a:defRPr sz="1231">
                <a:solidFill>
                  <a:schemeClr val="tx1">
                    <a:tint val="75000"/>
                  </a:schemeClr>
                </a:solidFill>
              </a:defRPr>
            </a:lvl6pPr>
            <a:lvl7pPr marL="2174130" indent="0">
              <a:buNone/>
              <a:defRPr sz="1231">
                <a:solidFill>
                  <a:schemeClr val="tx1">
                    <a:tint val="75000"/>
                  </a:schemeClr>
                </a:solidFill>
              </a:defRPr>
            </a:lvl7pPr>
            <a:lvl8pPr marL="2536486" indent="0">
              <a:buNone/>
              <a:defRPr sz="1231">
                <a:solidFill>
                  <a:schemeClr val="tx1">
                    <a:tint val="75000"/>
                  </a:schemeClr>
                </a:solidFill>
              </a:defRPr>
            </a:lvl8pPr>
            <a:lvl9pPr marL="2898839" indent="0">
              <a:buNone/>
              <a:defRPr sz="1231">
                <a:solidFill>
                  <a:schemeClr val="tx1">
                    <a:tint val="75000"/>
                  </a:schemeClr>
                </a:solidFill>
              </a:defRPr>
            </a:lvl9pPr>
          </a:lstStyle>
          <a:p>
            <a:pPr lvl="0"/>
            <a:r>
              <a:rPr lang="en-US" dirty="0"/>
              <a:t>Title</a:t>
            </a:r>
          </a:p>
        </p:txBody>
      </p:sp>
      <p:sp>
        <p:nvSpPr>
          <p:cNvPr id="9" name="Text Placeholder 2"/>
          <p:cNvSpPr>
            <a:spLocks noGrp="1"/>
          </p:cNvSpPr>
          <p:nvPr>
            <p:ph type="body" idx="10" hasCustomPrompt="1"/>
          </p:nvPr>
        </p:nvSpPr>
        <p:spPr bwMode="gray">
          <a:xfrm>
            <a:off x="514359" y="4899872"/>
            <a:ext cx="7178223" cy="484632"/>
          </a:xfrm>
        </p:spPr>
        <p:txBody>
          <a:bodyPr anchor="ctr"/>
          <a:lstStyle>
            <a:lvl1pPr marL="0" indent="0">
              <a:buNone/>
              <a:defRPr sz="1744">
                <a:solidFill>
                  <a:schemeClr val="tx1"/>
                </a:solidFill>
              </a:defRPr>
            </a:lvl1pPr>
            <a:lvl2pPr marL="362355" indent="0">
              <a:buNone/>
              <a:defRPr sz="1538">
                <a:solidFill>
                  <a:schemeClr val="tx1">
                    <a:tint val="75000"/>
                  </a:schemeClr>
                </a:solidFill>
              </a:defRPr>
            </a:lvl2pPr>
            <a:lvl3pPr marL="724709" indent="0">
              <a:buNone/>
              <a:defRPr sz="1436">
                <a:solidFill>
                  <a:schemeClr val="tx1">
                    <a:tint val="75000"/>
                  </a:schemeClr>
                </a:solidFill>
              </a:defRPr>
            </a:lvl3pPr>
            <a:lvl4pPr marL="1087066" indent="0">
              <a:buNone/>
              <a:defRPr sz="1231">
                <a:solidFill>
                  <a:schemeClr val="tx1">
                    <a:tint val="75000"/>
                  </a:schemeClr>
                </a:solidFill>
              </a:defRPr>
            </a:lvl4pPr>
            <a:lvl5pPr marL="1449421" indent="0">
              <a:buNone/>
              <a:defRPr sz="1231">
                <a:solidFill>
                  <a:schemeClr val="tx1">
                    <a:tint val="75000"/>
                  </a:schemeClr>
                </a:solidFill>
              </a:defRPr>
            </a:lvl5pPr>
            <a:lvl6pPr marL="1811778" indent="0">
              <a:buNone/>
              <a:defRPr sz="1231">
                <a:solidFill>
                  <a:schemeClr val="tx1">
                    <a:tint val="75000"/>
                  </a:schemeClr>
                </a:solidFill>
              </a:defRPr>
            </a:lvl6pPr>
            <a:lvl7pPr marL="2174130" indent="0">
              <a:buNone/>
              <a:defRPr sz="1231">
                <a:solidFill>
                  <a:schemeClr val="tx1">
                    <a:tint val="75000"/>
                  </a:schemeClr>
                </a:solidFill>
              </a:defRPr>
            </a:lvl7pPr>
            <a:lvl8pPr marL="2536486" indent="0">
              <a:buNone/>
              <a:defRPr sz="1231">
                <a:solidFill>
                  <a:schemeClr val="tx1">
                    <a:tint val="75000"/>
                  </a:schemeClr>
                </a:solidFill>
              </a:defRPr>
            </a:lvl8pPr>
            <a:lvl9pPr marL="2898839" indent="0">
              <a:buNone/>
              <a:defRPr sz="1231">
                <a:solidFill>
                  <a:schemeClr val="tx1">
                    <a:tint val="75000"/>
                  </a:schemeClr>
                </a:solidFill>
              </a:defRPr>
            </a:lvl9pPr>
          </a:lstStyle>
          <a:p>
            <a:pPr lvl="0"/>
            <a:r>
              <a:rPr lang="en-US" dirty="0"/>
              <a:t>Tel</a:t>
            </a:r>
            <a:r>
              <a:rPr lang="en-US"/>
              <a:t>: 123-456-7890</a:t>
            </a:r>
            <a:endParaRPr lang="en-US" dirty="0"/>
          </a:p>
        </p:txBody>
      </p:sp>
      <p:sp>
        <p:nvSpPr>
          <p:cNvPr id="23" name="Rectangle 22">
            <a:extLst>
              <a:ext uri="{FF2B5EF4-FFF2-40B4-BE49-F238E27FC236}">
                <a16:creationId xmlns:a16="http://schemas.microsoft.com/office/drawing/2014/main" id="{ECF35A84-66E1-4F72-848D-DB6EF4825F09}"/>
              </a:ext>
            </a:extLst>
          </p:cNvPr>
          <p:cNvSpPr/>
          <p:nvPr userDrawn="1"/>
        </p:nvSpPr>
        <p:spPr bwMode="gray">
          <a:xfrm>
            <a:off x="8001002" y="6"/>
            <a:ext cx="419100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2107" tIns="113685" rIns="142107" bIns="113685" numCol="1" spcCol="0" rtlCol="0" fromWordArt="0" anchor="t" anchorCtr="0" forceAA="0" compatLnSpc="1">
            <a:prstTxWarp prst="textNoShape">
              <a:avLst/>
            </a:prstTxWarp>
            <a:noAutofit/>
          </a:bodyPr>
          <a:lstStyle/>
          <a:p>
            <a:pPr algn="ctr" defTabSz="724546" fontAlgn="base">
              <a:lnSpc>
                <a:spcPct val="90000"/>
              </a:lnSpc>
              <a:spcBef>
                <a:spcPct val="0"/>
              </a:spcBef>
              <a:spcAft>
                <a:spcPct val="0"/>
              </a:spcAft>
            </a:pPr>
            <a:endParaRPr lang="en-US" sz="1949"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0" name="TextBox 9">
            <a:extLst>
              <a:ext uri="{FF2B5EF4-FFF2-40B4-BE49-F238E27FC236}">
                <a16:creationId xmlns:a16="http://schemas.microsoft.com/office/drawing/2014/main" id="{D6D6922A-983B-4BA1-9404-083625C6FFF9}"/>
              </a:ext>
            </a:extLst>
          </p:cNvPr>
          <p:cNvSpPr txBox="1"/>
          <p:nvPr userDrawn="1"/>
        </p:nvSpPr>
        <p:spPr bwMode="gray">
          <a:xfrm>
            <a:off x="495300" y="2535063"/>
            <a:ext cx="2701595" cy="520784"/>
          </a:xfrm>
          <a:prstGeom prst="rect">
            <a:avLst/>
          </a:prstGeom>
          <a:noFill/>
        </p:spPr>
        <p:txBody>
          <a:bodyPr wrap="square" lIns="0" tIns="0" rIns="0" bIns="0" rtlCol="0">
            <a:spAutoFit/>
          </a:bodyPr>
          <a:lstStyle/>
          <a:p>
            <a:r>
              <a:rPr lang="en-US" sz="3384" dirty="0">
                <a:solidFill>
                  <a:srgbClr val="55565A"/>
                </a:solidFill>
              </a:rPr>
              <a:t>Thank you.</a:t>
            </a:r>
          </a:p>
        </p:txBody>
      </p:sp>
      <p:sp>
        <p:nvSpPr>
          <p:cNvPr id="11" name="TextBox 10">
            <a:extLst>
              <a:ext uri="{FF2B5EF4-FFF2-40B4-BE49-F238E27FC236}">
                <a16:creationId xmlns:a16="http://schemas.microsoft.com/office/drawing/2014/main" id="{30588031-B09C-4308-AD99-6FA427183E5B}"/>
              </a:ext>
            </a:extLst>
          </p:cNvPr>
          <p:cNvSpPr txBox="1"/>
          <p:nvPr userDrawn="1"/>
        </p:nvSpPr>
        <p:spPr bwMode="gray">
          <a:xfrm>
            <a:off x="514349" y="3134431"/>
            <a:ext cx="2473434" cy="331501"/>
          </a:xfrm>
          <a:prstGeom prst="rect">
            <a:avLst/>
          </a:prstGeom>
          <a:noFill/>
        </p:spPr>
        <p:txBody>
          <a:bodyPr wrap="none" lIns="0" tIns="0" rIns="0" bIns="0" rtlCol="0">
            <a:spAutoFit/>
          </a:bodyPr>
          <a:lstStyle/>
          <a:p>
            <a:r>
              <a:rPr lang="en-US" sz="2154" dirty="0">
                <a:solidFill>
                  <a:srgbClr val="55565A"/>
                </a:solidFill>
              </a:rPr>
              <a:t>Contact information:</a:t>
            </a:r>
          </a:p>
        </p:txBody>
      </p:sp>
      <p:pic>
        <p:nvPicPr>
          <p:cNvPr id="12" name="Picture 11">
            <a:extLst>
              <a:ext uri="{FF2B5EF4-FFF2-40B4-BE49-F238E27FC236}">
                <a16:creationId xmlns:a16="http://schemas.microsoft.com/office/drawing/2014/main" id="{2490A336-58A6-4623-B17E-F3C92AE57B2D}"/>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0260" y="6369807"/>
            <a:ext cx="1462822" cy="342068"/>
          </a:xfrm>
          <a:prstGeom prst="rect">
            <a:avLst/>
          </a:prstGeom>
        </p:spPr>
      </p:pic>
    </p:spTree>
    <p:extLst>
      <p:ext uri="{BB962C8B-B14F-4D97-AF65-F5344CB8AC3E}">
        <p14:creationId xmlns:p14="http://schemas.microsoft.com/office/powerpoint/2010/main" val="380201348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Optum_RGB_PPT"/>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08015" y="228602"/>
            <a:ext cx="2876551"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Optum_ColorBand-02"/>
          <p:cNvPicPr preferRelativeResize="0">
            <a:picLocks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0" y="5008620"/>
            <a:ext cx="12192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5"/>
          <p:cNvSpPr>
            <a:spLocks noChangeArrowheads="1"/>
          </p:cNvSpPr>
          <p:nvPr userDrawn="1"/>
        </p:nvSpPr>
        <p:spPr bwMode="auto">
          <a:xfrm>
            <a:off x="3149617" y="6307188"/>
            <a:ext cx="3655484"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pPr defTabSz="1204834" fontAlgn="base">
              <a:lnSpc>
                <a:spcPct val="95000"/>
              </a:lnSpc>
              <a:spcBef>
                <a:spcPct val="0"/>
              </a:spcBef>
              <a:spcAft>
                <a:spcPct val="0"/>
              </a:spcAft>
              <a:buClr>
                <a:srgbClr val="D45D00"/>
              </a:buClr>
              <a:defRPr/>
            </a:pPr>
            <a:endParaRPr lang="en-US" altLang="en-US" sz="1333" b="0" dirty="0">
              <a:solidFill>
                <a:srgbClr val="63666A"/>
              </a:solidFill>
            </a:endParaRPr>
          </a:p>
        </p:txBody>
      </p:sp>
      <p:pic>
        <p:nvPicPr>
          <p:cNvPr id="7" name="Picture 12"/>
          <p:cNvPicPr>
            <a:picLocks noChangeAspect="1"/>
          </p:cNvPicPr>
          <p:nvPr userDrawn="1"/>
        </p:nvPicPr>
        <p:blipFill>
          <a:blip r:embed="rId4">
            <a:extLst>
              <a:ext uri="{28A0092B-C50C-407E-A947-70E740481C1C}">
                <a14:useLocalDpi xmlns:a14="http://schemas.microsoft.com/office/drawing/2010/main"/>
              </a:ext>
            </a:extLst>
          </a:blip>
          <a:srcRect/>
          <a:stretch>
            <a:fillRect/>
          </a:stretch>
        </p:blipFill>
        <p:spPr bwMode="auto">
          <a:xfrm>
            <a:off x="7493001" y="657233"/>
            <a:ext cx="41148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2" name="Rectangle 2"/>
          <p:cNvSpPr>
            <a:spLocks noGrp="1" noChangeArrowheads="1"/>
          </p:cNvSpPr>
          <p:nvPr>
            <p:ph type="ctrTitle"/>
          </p:nvPr>
        </p:nvSpPr>
        <p:spPr>
          <a:xfrm>
            <a:off x="3149600" y="5448302"/>
            <a:ext cx="8128000" cy="342900"/>
          </a:xfrm>
        </p:spPr>
        <p:txBody>
          <a:bodyPr anchor="t"/>
          <a:lstStyle>
            <a:lvl1pPr>
              <a:defRPr sz="2667"/>
            </a:lvl1pPr>
          </a:lstStyle>
          <a:p>
            <a:r>
              <a:rPr lang="en-US"/>
              <a:t>Click to edit Master title style</a:t>
            </a:r>
          </a:p>
        </p:txBody>
      </p:sp>
      <p:sp>
        <p:nvSpPr>
          <p:cNvPr id="10243" name="Rectangle 3"/>
          <p:cNvSpPr>
            <a:spLocks noGrp="1" noChangeArrowheads="1"/>
          </p:cNvSpPr>
          <p:nvPr>
            <p:ph type="subTitle" idx="1"/>
          </p:nvPr>
        </p:nvSpPr>
        <p:spPr>
          <a:xfrm>
            <a:off x="3149600" y="5791210"/>
            <a:ext cx="6400800" cy="547688"/>
          </a:xfrm>
        </p:spPr>
        <p:txBody>
          <a:bodyPr/>
          <a:lstStyle>
            <a:lvl1pPr>
              <a:spcAft>
                <a:spcPct val="0"/>
              </a:spcAft>
              <a:defRPr sz="1538"/>
            </a:lvl1pPr>
          </a:lstStyle>
          <a:p>
            <a:r>
              <a:rPr lang="en-US"/>
              <a:t>Click to edit Master subtitle style</a:t>
            </a:r>
          </a:p>
        </p:txBody>
      </p:sp>
    </p:spTree>
    <p:extLst>
      <p:ext uri="{BB962C8B-B14F-4D97-AF65-F5344CB8AC3E}">
        <p14:creationId xmlns:p14="http://schemas.microsoft.com/office/powerpoint/2010/main" val="1938378641"/>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FE387A5D-B941-4536-8DDB-57E399A23D85}"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423371043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4"/>
            <a:ext cx="10363200" cy="1362075"/>
          </a:xfrm>
        </p:spPr>
        <p:txBody>
          <a:bodyPr anchor="t"/>
          <a:lstStyle>
            <a:lvl1pPr algn="l">
              <a:defRPr sz="5231" b="1" cap="all"/>
            </a:lvl1pPr>
          </a:lstStyle>
          <a:p>
            <a:r>
              <a:rPr lang="en-US"/>
              <a:t>Click to edit Master title style</a:t>
            </a:r>
          </a:p>
        </p:txBody>
      </p:sp>
      <p:sp>
        <p:nvSpPr>
          <p:cNvPr id="3" name="Text Placeholder 2"/>
          <p:cNvSpPr>
            <a:spLocks noGrp="1"/>
          </p:cNvSpPr>
          <p:nvPr>
            <p:ph type="body" idx="1"/>
          </p:nvPr>
        </p:nvSpPr>
        <p:spPr>
          <a:xfrm>
            <a:off x="963084" y="2906721"/>
            <a:ext cx="10363200" cy="1500187"/>
          </a:xfrm>
        </p:spPr>
        <p:txBody>
          <a:bodyPr anchor="b"/>
          <a:lstStyle>
            <a:lvl1pPr marL="0" indent="0">
              <a:buNone/>
              <a:defRPr sz="2667"/>
            </a:lvl1pPr>
            <a:lvl2pPr marL="602419" indent="0">
              <a:buNone/>
              <a:defRPr sz="2359"/>
            </a:lvl2pPr>
            <a:lvl3pPr marL="1204834" indent="0">
              <a:buNone/>
              <a:defRPr sz="2154"/>
            </a:lvl3pPr>
            <a:lvl4pPr marL="1807255" indent="0">
              <a:buNone/>
              <a:defRPr sz="1846"/>
            </a:lvl4pPr>
            <a:lvl5pPr marL="2409673" indent="0">
              <a:buNone/>
              <a:defRPr sz="1846"/>
            </a:lvl5pPr>
            <a:lvl6pPr marL="3012093" indent="0">
              <a:buNone/>
              <a:defRPr sz="1846"/>
            </a:lvl6pPr>
            <a:lvl7pPr marL="3614505" indent="0">
              <a:buNone/>
              <a:defRPr sz="1846"/>
            </a:lvl7pPr>
            <a:lvl8pPr marL="4216928" indent="0">
              <a:buNone/>
              <a:defRPr sz="1846"/>
            </a:lvl8pPr>
            <a:lvl9pPr marL="4819344" indent="0">
              <a:buNone/>
              <a:defRPr sz="1846"/>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2BBA984A-5EEC-4E82-826F-95377A5E68AA}"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1335818360"/>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15" y="990612"/>
            <a:ext cx="5382684" cy="5045075"/>
          </a:xfrm>
        </p:spPr>
        <p:txBody>
          <a:bodyPr/>
          <a:lstStyle>
            <a:lvl1pPr>
              <a:defRPr sz="3692"/>
            </a:lvl1pPr>
            <a:lvl2pPr>
              <a:defRPr sz="3179"/>
            </a:lvl2pPr>
            <a:lvl3pPr>
              <a:defRPr sz="2667"/>
            </a:lvl3pPr>
            <a:lvl4pPr>
              <a:defRPr sz="2359"/>
            </a:lvl4pPr>
            <a:lvl5pPr>
              <a:defRPr sz="2359"/>
            </a:lvl5pPr>
            <a:lvl6pPr>
              <a:defRPr sz="2359"/>
            </a:lvl6pPr>
            <a:lvl7pPr>
              <a:defRPr sz="2359"/>
            </a:lvl7pPr>
            <a:lvl8pPr>
              <a:defRPr sz="2359"/>
            </a:lvl8pPr>
            <a:lvl9pPr>
              <a:defRPr sz="235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4" y="990612"/>
            <a:ext cx="5384800" cy="5045075"/>
          </a:xfrm>
        </p:spPr>
        <p:txBody>
          <a:bodyPr/>
          <a:lstStyle>
            <a:lvl1pPr>
              <a:defRPr sz="3692"/>
            </a:lvl1pPr>
            <a:lvl2pPr>
              <a:defRPr sz="3179"/>
            </a:lvl2pPr>
            <a:lvl3pPr>
              <a:defRPr sz="2667"/>
            </a:lvl3pPr>
            <a:lvl4pPr>
              <a:defRPr sz="2359"/>
            </a:lvl4pPr>
            <a:lvl5pPr>
              <a:defRPr sz="2359"/>
            </a:lvl5pPr>
            <a:lvl6pPr>
              <a:defRPr sz="2359"/>
            </a:lvl6pPr>
            <a:lvl7pPr>
              <a:defRPr sz="2359"/>
            </a:lvl7pPr>
            <a:lvl8pPr>
              <a:defRPr sz="2359"/>
            </a:lvl8pPr>
            <a:lvl9pPr>
              <a:defRPr sz="235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D8E6BE1A-D57B-4DC2-9EDA-A21D6555DABC}"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4171270577"/>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7"/>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2"/>
          </a:xfrm>
        </p:spPr>
        <p:txBody>
          <a:bodyPr anchor="b"/>
          <a:lstStyle>
            <a:lvl1pPr marL="0" indent="0">
              <a:buNone/>
              <a:defRPr sz="3179" b="1"/>
            </a:lvl1pPr>
            <a:lvl2pPr marL="602419" indent="0">
              <a:buNone/>
              <a:defRPr sz="2667" b="1"/>
            </a:lvl2pPr>
            <a:lvl3pPr marL="1204834" indent="0">
              <a:buNone/>
              <a:defRPr sz="2359" b="1"/>
            </a:lvl3pPr>
            <a:lvl4pPr marL="1807255" indent="0">
              <a:buNone/>
              <a:defRPr sz="2154" b="1"/>
            </a:lvl4pPr>
            <a:lvl5pPr marL="2409673" indent="0">
              <a:buNone/>
              <a:defRPr sz="2154" b="1"/>
            </a:lvl5pPr>
            <a:lvl6pPr marL="3012093" indent="0">
              <a:buNone/>
              <a:defRPr sz="2154" b="1"/>
            </a:lvl6pPr>
            <a:lvl7pPr marL="3614505" indent="0">
              <a:buNone/>
              <a:defRPr sz="2154" b="1"/>
            </a:lvl7pPr>
            <a:lvl8pPr marL="4216928" indent="0">
              <a:buNone/>
              <a:defRPr sz="2154" b="1"/>
            </a:lvl8pPr>
            <a:lvl9pPr marL="4819344" indent="0">
              <a:buNone/>
              <a:defRPr sz="2154" b="1"/>
            </a:lvl9pPr>
          </a:lstStyle>
          <a:p>
            <a:pPr lvl="0"/>
            <a:r>
              <a:rPr lang="en-US"/>
              <a:t>Click to edit Master text styles</a:t>
            </a:r>
          </a:p>
        </p:txBody>
      </p:sp>
      <p:sp>
        <p:nvSpPr>
          <p:cNvPr id="4" name="Content Placeholder 3"/>
          <p:cNvSpPr>
            <a:spLocks noGrp="1"/>
          </p:cNvSpPr>
          <p:nvPr>
            <p:ph sz="half" idx="2"/>
          </p:nvPr>
        </p:nvSpPr>
        <p:spPr>
          <a:xfrm>
            <a:off x="609600" y="2174877"/>
            <a:ext cx="5386917" cy="3951289"/>
          </a:xfrm>
        </p:spPr>
        <p:txBody>
          <a:bodyPr/>
          <a:lstStyle>
            <a:lvl1pPr>
              <a:defRPr sz="3179"/>
            </a:lvl1pPr>
            <a:lvl2pPr>
              <a:defRPr sz="2667"/>
            </a:lvl2pPr>
            <a:lvl3pPr>
              <a:defRPr sz="2359"/>
            </a:lvl3pPr>
            <a:lvl4pPr>
              <a:defRPr sz="2154"/>
            </a:lvl4pPr>
            <a:lvl5pPr>
              <a:defRPr sz="2154"/>
            </a:lvl5pPr>
            <a:lvl6pPr>
              <a:defRPr sz="2154"/>
            </a:lvl6pPr>
            <a:lvl7pPr>
              <a:defRPr sz="2154"/>
            </a:lvl7pPr>
            <a:lvl8pPr>
              <a:defRPr sz="2154"/>
            </a:lvl8pPr>
            <a:lvl9pPr>
              <a:defRPr sz="215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7" y="1535114"/>
            <a:ext cx="5389034" cy="639762"/>
          </a:xfrm>
        </p:spPr>
        <p:txBody>
          <a:bodyPr anchor="b"/>
          <a:lstStyle>
            <a:lvl1pPr marL="0" indent="0">
              <a:buNone/>
              <a:defRPr sz="3179" b="1"/>
            </a:lvl1pPr>
            <a:lvl2pPr marL="602419" indent="0">
              <a:buNone/>
              <a:defRPr sz="2667" b="1"/>
            </a:lvl2pPr>
            <a:lvl3pPr marL="1204834" indent="0">
              <a:buNone/>
              <a:defRPr sz="2359" b="1"/>
            </a:lvl3pPr>
            <a:lvl4pPr marL="1807255" indent="0">
              <a:buNone/>
              <a:defRPr sz="2154" b="1"/>
            </a:lvl4pPr>
            <a:lvl5pPr marL="2409673" indent="0">
              <a:buNone/>
              <a:defRPr sz="2154" b="1"/>
            </a:lvl5pPr>
            <a:lvl6pPr marL="3012093" indent="0">
              <a:buNone/>
              <a:defRPr sz="2154" b="1"/>
            </a:lvl6pPr>
            <a:lvl7pPr marL="3614505" indent="0">
              <a:buNone/>
              <a:defRPr sz="2154" b="1"/>
            </a:lvl7pPr>
            <a:lvl8pPr marL="4216928" indent="0">
              <a:buNone/>
              <a:defRPr sz="2154" b="1"/>
            </a:lvl8pPr>
            <a:lvl9pPr marL="4819344" indent="0">
              <a:buNone/>
              <a:defRPr sz="2154" b="1"/>
            </a:lvl9pPr>
          </a:lstStyle>
          <a:p>
            <a:pPr lvl="0"/>
            <a:r>
              <a:rPr lang="en-US"/>
              <a:t>Click to edit Master text styles</a:t>
            </a:r>
          </a:p>
        </p:txBody>
      </p:sp>
      <p:sp>
        <p:nvSpPr>
          <p:cNvPr id="6" name="Content Placeholder 5"/>
          <p:cNvSpPr>
            <a:spLocks noGrp="1"/>
          </p:cNvSpPr>
          <p:nvPr>
            <p:ph sz="quarter" idx="4"/>
          </p:nvPr>
        </p:nvSpPr>
        <p:spPr>
          <a:xfrm>
            <a:off x="6193377" y="2174877"/>
            <a:ext cx="5389034" cy="3951289"/>
          </a:xfrm>
        </p:spPr>
        <p:txBody>
          <a:bodyPr/>
          <a:lstStyle>
            <a:lvl1pPr>
              <a:defRPr sz="3179"/>
            </a:lvl1pPr>
            <a:lvl2pPr>
              <a:defRPr sz="2667"/>
            </a:lvl2pPr>
            <a:lvl3pPr>
              <a:defRPr sz="2359"/>
            </a:lvl3pPr>
            <a:lvl4pPr>
              <a:defRPr sz="2154"/>
            </a:lvl4pPr>
            <a:lvl5pPr>
              <a:defRPr sz="2154"/>
            </a:lvl5pPr>
            <a:lvl6pPr>
              <a:defRPr sz="2154"/>
            </a:lvl6pPr>
            <a:lvl7pPr>
              <a:defRPr sz="2154"/>
            </a:lvl7pPr>
            <a:lvl8pPr>
              <a:defRPr sz="2154"/>
            </a:lvl8pPr>
            <a:lvl9pPr>
              <a:defRPr sz="215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4C73F689-1A51-4610-9B17-EBBADF77D6AD}"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423118150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C467DA09-2F92-4EDF-95D2-D93A9B1A46A4}"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2371160666"/>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92F4C53D-5507-43D7-80F6-1C62E7302F96}"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1206763356"/>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9" y="273054"/>
            <a:ext cx="4011084" cy="1162050"/>
          </a:xfrm>
        </p:spPr>
        <p:txBody>
          <a:bodyPr/>
          <a:lstStyle>
            <a:lvl1pPr algn="l">
              <a:defRPr sz="2667" b="1"/>
            </a:lvl1pPr>
          </a:lstStyle>
          <a:p>
            <a:r>
              <a:rPr lang="en-US"/>
              <a:t>Click to edit Master title style</a:t>
            </a:r>
          </a:p>
        </p:txBody>
      </p:sp>
      <p:sp>
        <p:nvSpPr>
          <p:cNvPr id="3" name="Content Placeholder 2"/>
          <p:cNvSpPr>
            <a:spLocks noGrp="1"/>
          </p:cNvSpPr>
          <p:nvPr>
            <p:ph idx="1"/>
          </p:nvPr>
        </p:nvSpPr>
        <p:spPr>
          <a:xfrm>
            <a:off x="4766734" y="273068"/>
            <a:ext cx="6815667" cy="5853113"/>
          </a:xfrm>
        </p:spPr>
        <p:txBody>
          <a:bodyPr/>
          <a:lstStyle>
            <a:lvl1pPr>
              <a:defRPr sz="4205"/>
            </a:lvl1pPr>
            <a:lvl2pPr>
              <a:defRPr sz="3692"/>
            </a:lvl2pPr>
            <a:lvl3pPr>
              <a:defRPr sz="3179"/>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9" y="1435117"/>
            <a:ext cx="4011084" cy="4691063"/>
          </a:xfrm>
        </p:spPr>
        <p:txBody>
          <a:bodyPr/>
          <a:lstStyle>
            <a:lvl1pPr marL="0" indent="0">
              <a:buNone/>
              <a:defRPr sz="1846"/>
            </a:lvl1pPr>
            <a:lvl2pPr marL="602419" indent="0">
              <a:buNone/>
              <a:defRPr sz="1538"/>
            </a:lvl2pPr>
            <a:lvl3pPr marL="1204834" indent="0">
              <a:buNone/>
              <a:defRPr sz="1333"/>
            </a:lvl3pPr>
            <a:lvl4pPr marL="1807255" indent="0">
              <a:buNone/>
              <a:defRPr sz="1231"/>
            </a:lvl4pPr>
            <a:lvl5pPr marL="2409673" indent="0">
              <a:buNone/>
              <a:defRPr sz="1231"/>
            </a:lvl5pPr>
            <a:lvl6pPr marL="3012093" indent="0">
              <a:buNone/>
              <a:defRPr sz="1231"/>
            </a:lvl6pPr>
            <a:lvl7pPr marL="3614505" indent="0">
              <a:buNone/>
              <a:defRPr sz="1231"/>
            </a:lvl7pPr>
            <a:lvl8pPr marL="4216928" indent="0">
              <a:buNone/>
              <a:defRPr sz="1231"/>
            </a:lvl8pPr>
            <a:lvl9pPr marL="4819344" indent="0">
              <a:buNone/>
              <a:defRPr sz="1231"/>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7DF73373-377A-4452-843F-0F975D0897F4}"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258922740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5" y="1535115"/>
            <a:ext cx="5386917" cy="639762"/>
          </a:xfrm>
        </p:spPr>
        <p:txBody>
          <a:bodyPr anchor="b"/>
          <a:lstStyle>
            <a:lvl1pPr marL="0" indent="0">
              <a:buNone/>
              <a:defRPr sz="2461" b="1"/>
            </a:lvl1pPr>
            <a:lvl2pPr marL="483140" indent="0">
              <a:buNone/>
              <a:defRPr sz="2154" b="1"/>
            </a:lvl2pPr>
            <a:lvl3pPr marL="966281" indent="0">
              <a:buNone/>
              <a:defRPr sz="1949" b="1"/>
            </a:lvl3pPr>
            <a:lvl4pPr marL="1449421" indent="0">
              <a:buNone/>
              <a:defRPr sz="1744" b="1"/>
            </a:lvl4pPr>
            <a:lvl5pPr marL="1932560" indent="0">
              <a:buNone/>
              <a:defRPr sz="1744" b="1"/>
            </a:lvl5pPr>
            <a:lvl6pPr marL="2415699" indent="0">
              <a:buNone/>
              <a:defRPr sz="1744" b="1"/>
            </a:lvl6pPr>
            <a:lvl7pPr marL="2898839" indent="0">
              <a:buNone/>
              <a:defRPr sz="1744" b="1"/>
            </a:lvl7pPr>
            <a:lvl8pPr marL="3381980" indent="0">
              <a:buNone/>
              <a:defRPr sz="1744" b="1"/>
            </a:lvl8pPr>
            <a:lvl9pPr marL="3865121" indent="0">
              <a:buNone/>
              <a:defRPr sz="1744" b="1"/>
            </a:lvl9pPr>
          </a:lstStyle>
          <a:p>
            <a:pPr lvl="0"/>
            <a:r>
              <a:rPr lang="en-US"/>
              <a:t>Click to edit Master text styles</a:t>
            </a:r>
          </a:p>
        </p:txBody>
      </p:sp>
      <p:sp>
        <p:nvSpPr>
          <p:cNvPr id="4" name="Content Placeholder 3"/>
          <p:cNvSpPr>
            <a:spLocks noGrp="1"/>
          </p:cNvSpPr>
          <p:nvPr>
            <p:ph sz="half" idx="2"/>
          </p:nvPr>
        </p:nvSpPr>
        <p:spPr>
          <a:xfrm>
            <a:off x="609605" y="2174877"/>
            <a:ext cx="5386917" cy="3951289"/>
          </a:xfrm>
        </p:spPr>
        <p:txBody>
          <a:bodyPr/>
          <a:lstStyle>
            <a:lvl1pPr>
              <a:defRPr sz="2461"/>
            </a:lvl1pPr>
            <a:lvl2pPr>
              <a:defRPr sz="2154"/>
            </a:lvl2pPr>
            <a:lvl3pPr>
              <a:defRPr sz="1949"/>
            </a:lvl3pPr>
            <a:lvl4pPr>
              <a:defRPr sz="1744"/>
            </a:lvl4pPr>
            <a:lvl5pPr>
              <a:defRPr sz="1744"/>
            </a:lvl5pPr>
            <a:lvl6pPr>
              <a:defRPr sz="1744"/>
            </a:lvl6pPr>
            <a:lvl7pPr>
              <a:defRPr sz="1744"/>
            </a:lvl7pPr>
            <a:lvl8pPr>
              <a:defRPr sz="1744"/>
            </a:lvl8pPr>
            <a:lvl9pPr>
              <a:defRPr sz="174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2" y="1535115"/>
            <a:ext cx="5389034" cy="639762"/>
          </a:xfrm>
        </p:spPr>
        <p:txBody>
          <a:bodyPr anchor="b"/>
          <a:lstStyle>
            <a:lvl1pPr marL="0" indent="0">
              <a:buNone/>
              <a:defRPr sz="2461" b="1"/>
            </a:lvl1pPr>
            <a:lvl2pPr marL="483140" indent="0">
              <a:buNone/>
              <a:defRPr sz="2154" b="1"/>
            </a:lvl2pPr>
            <a:lvl3pPr marL="966281" indent="0">
              <a:buNone/>
              <a:defRPr sz="1949" b="1"/>
            </a:lvl3pPr>
            <a:lvl4pPr marL="1449421" indent="0">
              <a:buNone/>
              <a:defRPr sz="1744" b="1"/>
            </a:lvl4pPr>
            <a:lvl5pPr marL="1932560" indent="0">
              <a:buNone/>
              <a:defRPr sz="1744" b="1"/>
            </a:lvl5pPr>
            <a:lvl6pPr marL="2415699" indent="0">
              <a:buNone/>
              <a:defRPr sz="1744" b="1"/>
            </a:lvl6pPr>
            <a:lvl7pPr marL="2898839" indent="0">
              <a:buNone/>
              <a:defRPr sz="1744" b="1"/>
            </a:lvl7pPr>
            <a:lvl8pPr marL="3381980" indent="0">
              <a:buNone/>
              <a:defRPr sz="1744" b="1"/>
            </a:lvl8pPr>
            <a:lvl9pPr marL="3865121" indent="0">
              <a:buNone/>
              <a:defRPr sz="1744" b="1"/>
            </a:lvl9pPr>
          </a:lstStyle>
          <a:p>
            <a:pPr lvl="0"/>
            <a:r>
              <a:rPr lang="en-US"/>
              <a:t>Click to edit Master text styles</a:t>
            </a:r>
          </a:p>
        </p:txBody>
      </p:sp>
      <p:sp>
        <p:nvSpPr>
          <p:cNvPr id="6" name="Content Placeholder 5"/>
          <p:cNvSpPr>
            <a:spLocks noGrp="1"/>
          </p:cNvSpPr>
          <p:nvPr>
            <p:ph sz="quarter" idx="4"/>
          </p:nvPr>
        </p:nvSpPr>
        <p:spPr>
          <a:xfrm>
            <a:off x="6193372" y="2174877"/>
            <a:ext cx="5389034" cy="3951289"/>
          </a:xfrm>
        </p:spPr>
        <p:txBody>
          <a:bodyPr/>
          <a:lstStyle>
            <a:lvl1pPr>
              <a:defRPr sz="2461"/>
            </a:lvl1pPr>
            <a:lvl2pPr>
              <a:defRPr sz="2154"/>
            </a:lvl2pPr>
            <a:lvl3pPr>
              <a:defRPr sz="1949"/>
            </a:lvl3pPr>
            <a:lvl4pPr>
              <a:defRPr sz="1744"/>
            </a:lvl4pPr>
            <a:lvl5pPr>
              <a:defRPr sz="1744"/>
            </a:lvl5pPr>
            <a:lvl6pPr>
              <a:defRPr sz="1744"/>
            </a:lvl6pPr>
            <a:lvl7pPr>
              <a:defRPr sz="1744"/>
            </a:lvl7pPr>
            <a:lvl8pPr>
              <a:defRPr sz="1744"/>
            </a:lvl8pPr>
            <a:lvl9pPr>
              <a:defRPr sz="174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noChangeArrowheads="1"/>
          </p:cNvSpPr>
          <p:nvPr>
            <p:ph type="sldNum" sz="quarter" idx="10"/>
          </p:nvPr>
        </p:nvSpPr>
        <p:spPr>
          <a:xfrm>
            <a:off x="9114367" y="6543675"/>
            <a:ext cx="406400" cy="152400"/>
          </a:xfrm>
          <a:prstGeom prst="rect">
            <a:avLst/>
          </a:prstGeom>
        </p:spPr>
        <p:txBody>
          <a:bodyPr lIns="91424" tIns="45712" rIns="91424" bIns="45712"/>
          <a:lstStyle>
            <a:lvl1pPr eaLnBrk="1" hangingPunct="1">
              <a:defRPr>
                <a:latin typeface="Arial" pitchFamily="34" charset="0"/>
              </a:defRPr>
            </a:lvl1pPr>
          </a:lstStyle>
          <a:p>
            <a:fld id="{DA51ABFB-BB0E-4524-953D-7673489020F8}" type="slidenum">
              <a:rPr lang="en-US" smtClean="0"/>
              <a:t>‹#›</a:t>
            </a:fld>
            <a:endParaRPr lang="en-US"/>
          </a:p>
        </p:txBody>
      </p:sp>
    </p:spTree>
    <p:extLst>
      <p:ext uri="{BB962C8B-B14F-4D97-AF65-F5344CB8AC3E}">
        <p14:creationId xmlns:p14="http://schemas.microsoft.com/office/powerpoint/2010/main" val="1146676585"/>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4"/>
            <a:ext cx="7315200" cy="566739"/>
          </a:xfrm>
        </p:spPr>
        <p:txBody>
          <a:bodyPr/>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81"/>
            <a:ext cx="7315200" cy="4114800"/>
          </a:xfrm>
        </p:spPr>
        <p:txBody>
          <a:bodyPr/>
          <a:lstStyle>
            <a:lvl1pPr marL="0" indent="0">
              <a:buNone/>
              <a:defRPr sz="4205"/>
            </a:lvl1pPr>
            <a:lvl2pPr marL="602419" indent="0">
              <a:buNone/>
              <a:defRPr sz="3692"/>
            </a:lvl2pPr>
            <a:lvl3pPr marL="1204834" indent="0">
              <a:buNone/>
              <a:defRPr sz="3179"/>
            </a:lvl3pPr>
            <a:lvl4pPr marL="1807255" indent="0">
              <a:buNone/>
              <a:defRPr sz="2667"/>
            </a:lvl4pPr>
            <a:lvl5pPr marL="2409673" indent="0">
              <a:buNone/>
              <a:defRPr sz="2667"/>
            </a:lvl5pPr>
            <a:lvl6pPr marL="3012093" indent="0">
              <a:buNone/>
              <a:defRPr sz="2667"/>
            </a:lvl6pPr>
            <a:lvl7pPr marL="3614505" indent="0">
              <a:buNone/>
              <a:defRPr sz="2667"/>
            </a:lvl7pPr>
            <a:lvl8pPr marL="4216928" indent="0">
              <a:buNone/>
              <a:defRPr sz="2667"/>
            </a:lvl8pPr>
            <a:lvl9pPr marL="4819344" indent="0">
              <a:buNone/>
              <a:defRPr sz="2667"/>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95"/>
            <a:ext cx="7315200" cy="804862"/>
          </a:xfrm>
        </p:spPr>
        <p:txBody>
          <a:bodyPr/>
          <a:lstStyle>
            <a:lvl1pPr marL="0" indent="0">
              <a:buNone/>
              <a:defRPr sz="1846"/>
            </a:lvl1pPr>
            <a:lvl2pPr marL="602419" indent="0">
              <a:buNone/>
              <a:defRPr sz="1538"/>
            </a:lvl2pPr>
            <a:lvl3pPr marL="1204834" indent="0">
              <a:buNone/>
              <a:defRPr sz="1333"/>
            </a:lvl3pPr>
            <a:lvl4pPr marL="1807255" indent="0">
              <a:buNone/>
              <a:defRPr sz="1231"/>
            </a:lvl4pPr>
            <a:lvl5pPr marL="2409673" indent="0">
              <a:buNone/>
              <a:defRPr sz="1231"/>
            </a:lvl5pPr>
            <a:lvl6pPr marL="3012093" indent="0">
              <a:buNone/>
              <a:defRPr sz="1231"/>
            </a:lvl6pPr>
            <a:lvl7pPr marL="3614505" indent="0">
              <a:buNone/>
              <a:defRPr sz="1231"/>
            </a:lvl7pPr>
            <a:lvl8pPr marL="4216928" indent="0">
              <a:buNone/>
              <a:defRPr sz="1231"/>
            </a:lvl8pPr>
            <a:lvl9pPr marL="4819344" indent="0">
              <a:buNone/>
              <a:defRPr sz="1231"/>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30EB9AA8-5092-4FBA-BDAE-29CDC4587E21}"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177253211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A23E6B48-B014-433C-8ECA-F3B39AB24E49}"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41266368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7084" y="152405"/>
            <a:ext cx="2743200" cy="58832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7484" y="152405"/>
            <a:ext cx="8026400" cy="5883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97FB58C0-0C08-4E46-A189-DCD039284F6F}"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2724070608"/>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9" y="1525887"/>
            <a:ext cx="10972800" cy="382162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extBox 1"/>
          <p:cNvSpPr txBox="1"/>
          <p:nvPr userDrawn="1"/>
        </p:nvSpPr>
        <p:spPr>
          <a:xfrm>
            <a:off x="6103898" y="1127797"/>
            <a:ext cx="1219200" cy="914400"/>
          </a:xfrm>
          <a:prstGeom prst="rect">
            <a:avLst/>
          </a:prstGeom>
          <a:noFill/>
        </p:spPr>
        <p:txBody>
          <a:bodyPr wrap="none" lIns="0" tIns="0" rIns="0" bIns="0" rtlCol="0">
            <a:noAutofit/>
          </a:bodyPr>
          <a:lstStyle/>
          <a:p>
            <a:pPr defTabSz="1204834"/>
            <a:endParaRPr lang="en-US" sz="2359" dirty="0">
              <a:solidFill>
                <a:srgbClr val="53565A"/>
              </a:solidFill>
              <a:cs typeface="Arial" pitchFamily="34" charset="0"/>
            </a:endParaRPr>
          </a:p>
        </p:txBody>
      </p:sp>
      <p:sp>
        <p:nvSpPr>
          <p:cNvPr id="4" name="TextBox 3"/>
          <p:cNvSpPr txBox="1"/>
          <p:nvPr userDrawn="1"/>
        </p:nvSpPr>
        <p:spPr>
          <a:xfrm>
            <a:off x="1352209" y="1146754"/>
            <a:ext cx="1219200" cy="914400"/>
          </a:xfrm>
          <a:prstGeom prst="rect">
            <a:avLst/>
          </a:prstGeom>
          <a:noFill/>
        </p:spPr>
        <p:txBody>
          <a:bodyPr wrap="none" lIns="0" tIns="0" rIns="0" bIns="0" rtlCol="0">
            <a:noAutofit/>
          </a:bodyPr>
          <a:lstStyle/>
          <a:p>
            <a:pPr defTabSz="1204834"/>
            <a:endParaRPr lang="en-US" sz="2359" dirty="0">
              <a:solidFill>
                <a:srgbClr val="53565A"/>
              </a:solidFill>
              <a:cs typeface="Arial" pitchFamily="34" charset="0"/>
            </a:endParaRPr>
          </a:p>
        </p:txBody>
      </p:sp>
      <p:sp>
        <p:nvSpPr>
          <p:cNvPr id="7" name="Title Placeholder 1"/>
          <p:cNvSpPr>
            <a:spLocks noGrp="1"/>
          </p:cNvSpPr>
          <p:nvPr>
            <p:ph type="title"/>
          </p:nvPr>
        </p:nvSpPr>
        <p:spPr>
          <a:xfrm>
            <a:off x="609600" y="579462"/>
            <a:ext cx="10972800" cy="434974"/>
          </a:xfrm>
          <a:prstGeom prst="rect">
            <a:avLst/>
          </a:prstGeom>
        </p:spPr>
        <p:txBody>
          <a:bodyPr vert="horz" lIns="117608" tIns="58804" rIns="117608" bIns="58804" rtlCol="0" anchor="b" anchorCtr="0">
            <a:normAutofit/>
          </a:bodyPr>
          <a:lstStyle/>
          <a:p>
            <a:r>
              <a:rPr lang="en-US"/>
              <a:t>Click to edit Master title style</a:t>
            </a:r>
            <a:endParaRPr lang="en-US" dirty="0"/>
          </a:p>
        </p:txBody>
      </p:sp>
    </p:spTree>
    <p:extLst>
      <p:ext uri="{BB962C8B-B14F-4D97-AF65-F5344CB8AC3E}">
        <p14:creationId xmlns:p14="http://schemas.microsoft.com/office/powerpoint/2010/main" val="1125109672"/>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ivider Slide | photo">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1000540" y="2416007"/>
            <a:ext cx="10454868" cy="1223318"/>
          </a:xfrm>
          <a:prstGeom prst="rect">
            <a:avLst/>
          </a:prstGeom>
        </p:spPr>
        <p:txBody>
          <a:bodyPr>
            <a:noAutofit/>
          </a:bodyPr>
          <a:lstStyle>
            <a:lvl1pPr algn="l">
              <a:defRPr sz="4205" b="0">
                <a:solidFill>
                  <a:schemeClr val="bg1">
                    <a:lumMod val="50000"/>
                  </a:schemeClr>
                </a:solidFill>
              </a:defRPr>
            </a:lvl1pPr>
          </a:lstStyle>
          <a:p>
            <a:r>
              <a:rPr lang="en-US" dirty="0"/>
              <a:t>Click to edit </a:t>
            </a:r>
            <a:br>
              <a:rPr lang="en-US" dirty="0"/>
            </a:br>
            <a:r>
              <a:rPr lang="en-US" dirty="0"/>
              <a:t>Master title style</a:t>
            </a:r>
          </a:p>
        </p:txBody>
      </p:sp>
      <p:sp>
        <p:nvSpPr>
          <p:cNvPr id="14" name="Subtitle 2"/>
          <p:cNvSpPr>
            <a:spLocks noGrp="1"/>
          </p:cNvSpPr>
          <p:nvPr>
            <p:ph type="subTitle" idx="1"/>
          </p:nvPr>
        </p:nvSpPr>
        <p:spPr>
          <a:xfrm>
            <a:off x="1126906" y="3815544"/>
            <a:ext cx="10363200" cy="546100"/>
          </a:xfrm>
        </p:spPr>
        <p:txBody>
          <a:bodyPr>
            <a:noAutofit/>
          </a:bodyPr>
          <a:lstStyle>
            <a:lvl1pPr marL="0" indent="0" algn="l">
              <a:spcBef>
                <a:spcPts val="0"/>
              </a:spcBef>
              <a:spcAft>
                <a:spcPts val="396"/>
              </a:spcAft>
              <a:buNone/>
              <a:defRPr sz="2359">
                <a:solidFill>
                  <a:schemeClr val="tx1"/>
                </a:solidFill>
              </a:defRPr>
            </a:lvl1pPr>
            <a:lvl2pPr marL="602419" indent="0" algn="ctr">
              <a:buNone/>
              <a:defRPr>
                <a:solidFill>
                  <a:schemeClr val="tx1">
                    <a:tint val="75000"/>
                  </a:schemeClr>
                </a:solidFill>
              </a:defRPr>
            </a:lvl2pPr>
            <a:lvl3pPr marL="1204834" indent="0" algn="ctr">
              <a:buNone/>
              <a:defRPr>
                <a:solidFill>
                  <a:schemeClr val="tx1">
                    <a:tint val="75000"/>
                  </a:schemeClr>
                </a:solidFill>
              </a:defRPr>
            </a:lvl3pPr>
            <a:lvl4pPr marL="1807255" indent="0" algn="ctr">
              <a:buNone/>
              <a:defRPr>
                <a:solidFill>
                  <a:schemeClr val="tx1">
                    <a:tint val="75000"/>
                  </a:schemeClr>
                </a:solidFill>
              </a:defRPr>
            </a:lvl4pPr>
            <a:lvl5pPr marL="2409673" indent="0" algn="ctr">
              <a:buNone/>
              <a:defRPr>
                <a:solidFill>
                  <a:schemeClr val="tx1">
                    <a:tint val="75000"/>
                  </a:schemeClr>
                </a:solidFill>
              </a:defRPr>
            </a:lvl5pPr>
            <a:lvl6pPr marL="3012093" indent="0" algn="ctr">
              <a:buNone/>
              <a:defRPr>
                <a:solidFill>
                  <a:schemeClr val="tx1">
                    <a:tint val="75000"/>
                  </a:schemeClr>
                </a:solidFill>
              </a:defRPr>
            </a:lvl6pPr>
            <a:lvl7pPr marL="3614505" indent="0" algn="ctr">
              <a:buNone/>
              <a:defRPr>
                <a:solidFill>
                  <a:schemeClr val="tx1">
                    <a:tint val="75000"/>
                  </a:schemeClr>
                </a:solidFill>
              </a:defRPr>
            </a:lvl7pPr>
            <a:lvl8pPr marL="4216928" indent="0" algn="ctr">
              <a:buNone/>
              <a:defRPr>
                <a:solidFill>
                  <a:schemeClr val="tx1">
                    <a:tint val="75000"/>
                  </a:schemeClr>
                </a:solidFill>
              </a:defRPr>
            </a:lvl8pPr>
            <a:lvl9pPr marL="4819344" indent="0" algn="ctr">
              <a:buNone/>
              <a:defRPr>
                <a:solidFill>
                  <a:schemeClr val="tx1">
                    <a:tint val="75000"/>
                  </a:schemeClr>
                </a:solidFill>
              </a:defRPr>
            </a:lvl9pPr>
          </a:lstStyle>
          <a:p>
            <a:r>
              <a:rPr lang="en-US"/>
              <a:t>Click to edit Master subtitle style</a:t>
            </a:r>
            <a:endParaRPr lang="en-US" dirty="0"/>
          </a:p>
        </p:txBody>
      </p:sp>
      <p:pic>
        <p:nvPicPr>
          <p:cNvPr id="8" name="Picture 7" descr="OPTUM_®_RGB.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41870" y="473983"/>
            <a:ext cx="2035444" cy="479783"/>
          </a:xfrm>
          <a:prstGeom prst="rect">
            <a:avLst/>
          </a:prstGeom>
        </p:spPr>
      </p:pic>
      <p:cxnSp>
        <p:nvCxnSpPr>
          <p:cNvPr id="10" name="Straight Connector 9"/>
          <p:cNvCxnSpPr/>
          <p:nvPr userDrawn="1"/>
        </p:nvCxnSpPr>
        <p:spPr>
          <a:xfrm>
            <a:off x="619253" y="6027549"/>
            <a:ext cx="10963164"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619253" y="1089891"/>
            <a:ext cx="10963164"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5848326"/>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Walkin Business Layout">
    <p:spTree>
      <p:nvGrpSpPr>
        <p:cNvPr id="1" name=""/>
        <p:cNvGrpSpPr/>
        <p:nvPr/>
      </p:nvGrpSpPr>
      <p:grpSpPr>
        <a:xfrm>
          <a:off x="0" y="0"/>
          <a:ext cx="0" cy="0"/>
          <a:chOff x="0" y="0"/>
          <a:chExt cx="0" cy="0"/>
        </a:xfrm>
      </p:grpSpPr>
      <p:grpSp>
        <p:nvGrpSpPr>
          <p:cNvPr id="9" name="Group 8"/>
          <p:cNvGrpSpPr/>
          <p:nvPr/>
        </p:nvGrpSpPr>
        <p:grpSpPr bwMode="gray">
          <a:xfrm>
            <a:off x="0" y="-232"/>
            <a:ext cx="12192000" cy="6864344"/>
            <a:chOff x="0" y="-233"/>
            <a:chExt cx="9144000" cy="5148258"/>
          </a:xfrm>
        </p:grpSpPr>
        <p:pic>
          <p:nvPicPr>
            <p:cNvPr id="7" name="Picture 6"/>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bwMode="gray">
            <a:xfrm>
              <a:off x="0" y="0"/>
              <a:ext cx="9144000" cy="5148025"/>
            </a:xfrm>
            <a:prstGeom prst="rect">
              <a:avLst/>
            </a:prstGeom>
          </p:spPr>
        </p:pic>
        <p:sp>
          <p:nvSpPr>
            <p:cNvPr id="8" name="Rectangle 7"/>
            <p:cNvSpPr/>
            <p:nvPr/>
          </p:nvSpPr>
          <p:spPr bwMode="gray">
            <a:xfrm>
              <a:off x="0" y="-233"/>
              <a:ext cx="8337772" cy="5143734"/>
            </a:xfrm>
            <a:prstGeom prst="rect">
              <a:avLst/>
            </a:prstGeom>
            <a:gradFill flip="none" rotWithShape="1">
              <a:gsLst>
                <a:gs pos="0">
                  <a:srgbClr val="FFFFFF"/>
                </a:gs>
                <a:gs pos="71000">
                  <a:srgbClr val="FFFFFF">
                    <a:alpha val="75000"/>
                  </a:srgbClr>
                </a:gs>
                <a:gs pos="100000">
                  <a:srgbClr val="FFFFFF">
                    <a:alpha val="0"/>
                  </a:srgbClr>
                </a:gs>
              </a:gsLst>
              <a:lin ang="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3" rIns="0" bIns="45723" numCol="1" rtlCol="0" anchor="ctr" anchorCtr="0" compatLnSpc="1">
              <a:prstTxWarp prst="textNoShape">
                <a:avLst/>
              </a:prstTxWarp>
            </a:bodyPr>
            <a:lstStyle/>
            <a:p>
              <a:pPr algn="ctr" defTabSz="1205783" fontAlgn="base">
                <a:spcBef>
                  <a:spcPct val="0"/>
                </a:spcBef>
                <a:spcAft>
                  <a:spcPct val="0"/>
                </a:spcAft>
              </a:pPr>
              <a:endParaRPr lang="en-US" sz="2667" dirty="0">
                <a:gradFill>
                  <a:gsLst>
                    <a:gs pos="0">
                      <a:srgbClr val="FFFFFF"/>
                    </a:gs>
                    <a:gs pos="100000">
                      <a:srgbClr val="FFFFFF"/>
                    </a:gs>
                  </a:gsLst>
                  <a:lin ang="5400000" scaled="0"/>
                </a:gradFill>
              </a:endParaRPr>
            </a:p>
          </p:txBody>
        </p:sp>
      </p:grpSp>
      <p:sp>
        <p:nvSpPr>
          <p:cNvPr id="2" name="Title 1"/>
          <p:cNvSpPr>
            <a:spLocks noGrp="1"/>
          </p:cNvSpPr>
          <p:nvPr>
            <p:ph type="ctrTitle" hasCustomPrompt="1"/>
          </p:nvPr>
        </p:nvSpPr>
        <p:spPr bwMode="gray">
          <a:xfrm>
            <a:off x="495307" y="1104922"/>
            <a:ext cx="7440387" cy="2735839"/>
          </a:xfrm>
        </p:spPr>
        <p:txBody>
          <a:bodyPr anchor="b"/>
          <a:lstStyle>
            <a:lvl1pPr algn="l">
              <a:defRPr sz="6359"/>
            </a:lvl1pPr>
          </a:lstStyle>
          <a:p>
            <a:r>
              <a:rPr lang="en-US" dirty="0"/>
              <a:t>Insightful presentation title in sentence case max 3 lines</a:t>
            </a:r>
          </a:p>
        </p:txBody>
      </p:sp>
      <p:sp>
        <p:nvSpPr>
          <p:cNvPr id="3" name="Subtitle 2"/>
          <p:cNvSpPr>
            <a:spLocks noGrp="1"/>
          </p:cNvSpPr>
          <p:nvPr>
            <p:ph type="subTitle" idx="1" hasCustomPrompt="1"/>
          </p:nvPr>
        </p:nvSpPr>
        <p:spPr bwMode="gray">
          <a:xfrm>
            <a:off x="495307" y="3924322"/>
            <a:ext cx="7440387" cy="974271"/>
          </a:xfrm>
        </p:spPr>
        <p:txBody>
          <a:bodyPr/>
          <a:lstStyle>
            <a:lvl1pPr marL="0" indent="0" algn="l">
              <a:buNone/>
              <a:defRPr sz="3692">
                <a:solidFill>
                  <a:schemeClr val="tx1"/>
                </a:solidFill>
              </a:defRPr>
            </a:lvl1pPr>
            <a:lvl2pPr marL="603026" indent="0" algn="ctr">
              <a:buNone/>
              <a:defRPr sz="2667"/>
            </a:lvl2pPr>
            <a:lvl3pPr marL="1206050" indent="0" algn="ctr">
              <a:buNone/>
              <a:defRPr sz="2461"/>
            </a:lvl3pPr>
            <a:lvl4pPr marL="1809078" indent="0" algn="ctr">
              <a:buNone/>
              <a:defRPr sz="2154"/>
            </a:lvl4pPr>
            <a:lvl5pPr marL="2412102" indent="0" algn="ctr">
              <a:buNone/>
              <a:defRPr sz="2154"/>
            </a:lvl5pPr>
            <a:lvl6pPr marL="3015133" indent="0" algn="ctr">
              <a:buNone/>
              <a:defRPr sz="2154"/>
            </a:lvl6pPr>
            <a:lvl7pPr marL="3618152" indent="0" algn="ctr">
              <a:buNone/>
              <a:defRPr sz="2154"/>
            </a:lvl7pPr>
            <a:lvl8pPr marL="4221176" indent="0" algn="ctr">
              <a:buNone/>
              <a:defRPr sz="2154"/>
            </a:lvl8pPr>
            <a:lvl9pPr marL="4824202" indent="0" algn="ctr">
              <a:buNone/>
              <a:defRPr sz="2154"/>
            </a:lvl9pPr>
          </a:lstStyle>
          <a:p>
            <a:r>
              <a:rPr lang="en-US" dirty="0"/>
              <a:t>Event City or Speaker Name</a:t>
            </a:r>
          </a:p>
        </p:txBody>
      </p:sp>
      <p:sp>
        <p:nvSpPr>
          <p:cNvPr id="11" name="Text Placeholder 10"/>
          <p:cNvSpPr>
            <a:spLocks noGrp="1"/>
          </p:cNvSpPr>
          <p:nvPr>
            <p:ph type="body" sz="quarter" idx="13" hasCustomPrompt="1"/>
          </p:nvPr>
        </p:nvSpPr>
        <p:spPr bwMode="gray">
          <a:xfrm>
            <a:off x="495302" y="4990680"/>
            <a:ext cx="7440010" cy="702583"/>
          </a:xfrm>
        </p:spPr>
        <p:txBody>
          <a:bodyPr/>
          <a:lstStyle>
            <a:lvl1pPr>
              <a:defRPr>
                <a:solidFill>
                  <a:schemeClr val="tx1"/>
                </a:solidFill>
              </a:defRPr>
            </a:lvl1pPr>
          </a:lstStyle>
          <a:p>
            <a:pPr lvl="0"/>
            <a:r>
              <a:rPr lang="en-US" dirty="0"/>
              <a:t>Month DD, YYYY</a:t>
            </a:r>
          </a:p>
        </p:txBody>
      </p:sp>
      <p:sp>
        <p:nvSpPr>
          <p:cNvPr id="4" name="Date Placeholder 3">
            <a:extLst>
              <a:ext uri="{FF2B5EF4-FFF2-40B4-BE49-F238E27FC236}">
                <a16:creationId xmlns:a16="http://schemas.microsoft.com/office/drawing/2014/main" id="{2706D6A4-086B-4EFB-B01A-4739B42A6AAE}"/>
              </a:ext>
            </a:extLst>
          </p:cNvPr>
          <p:cNvSpPr>
            <a:spLocks noGrp="1"/>
          </p:cNvSpPr>
          <p:nvPr>
            <p:ph type="dt" sz="half" idx="14"/>
          </p:nvPr>
        </p:nvSpPr>
        <p:spPr>
          <a:xfrm>
            <a:off x="381000" y="7386873"/>
            <a:ext cx="2743200" cy="365126"/>
          </a:xfrm>
          <a:prstGeom prst="rect">
            <a:avLst/>
          </a:prstGeom>
        </p:spPr>
        <p:txBody>
          <a:bodyPr lIns="117608" tIns="58804" rIns="117608" bIns="58804"/>
          <a:lstStyle/>
          <a:p>
            <a:pPr defTabSz="1206202"/>
            <a:endParaRPr lang="en-US" sz="2359" dirty="0">
              <a:solidFill>
                <a:srgbClr val="63666A"/>
              </a:solidFill>
            </a:endParaRPr>
          </a:p>
        </p:txBody>
      </p:sp>
      <p:pic>
        <p:nvPicPr>
          <p:cNvPr id="6" name="Picture 5">
            <a:extLst>
              <a:ext uri="{FF2B5EF4-FFF2-40B4-BE49-F238E27FC236}">
                <a16:creationId xmlns:a16="http://schemas.microsoft.com/office/drawing/2014/main" id="{E3562FAE-D3E7-4AF2-9F04-7B5F288F0134}"/>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353117" y="5795757"/>
            <a:ext cx="2186147" cy="667645"/>
          </a:xfrm>
          <a:prstGeom prst="rect">
            <a:avLst/>
          </a:prstGeom>
        </p:spPr>
      </p:pic>
    </p:spTree>
    <p:extLst>
      <p:ext uri="{BB962C8B-B14F-4D97-AF65-F5344CB8AC3E}">
        <p14:creationId xmlns:p14="http://schemas.microsoft.com/office/powerpoint/2010/main" val="262624326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Optum_RGB_PPT"/>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08008" y="228600"/>
            <a:ext cx="2876551"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Optum_ColorBand-02"/>
          <p:cNvPicPr preferRelativeResize="0">
            <a:picLocks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0" y="5008570"/>
            <a:ext cx="12192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5"/>
          <p:cNvSpPr>
            <a:spLocks noChangeArrowheads="1"/>
          </p:cNvSpPr>
          <p:nvPr userDrawn="1"/>
        </p:nvSpPr>
        <p:spPr bwMode="auto">
          <a:xfrm>
            <a:off x="3149608" y="6307145"/>
            <a:ext cx="3655484"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sz="1400" b="1">
                <a:solidFill>
                  <a:schemeClr val="bg1"/>
                </a:solidFill>
                <a:latin typeface="Arial" pitchFamily="34" charset="0"/>
                <a:ea typeface="Geneva" charset="-128"/>
              </a:defRPr>
            </a:lvl1pPr>
            <a:lvl2pPr marL="742950" indent="-285750" eaLnBrk="0" hangingPunct="0">
              <a:defRPr sz="1400" b="1">
                <a:solidFill>
                  <a:schemeClr val="bg1"/>
                </a:solidFill>
                <a:latin typeface="Arial" pitchFamily="34" charset="0"/>
                <a:ea typeface="Geneva" charset="-128"/>
              </a:defRPr>
            </a:lvl2pPr>
            <a:lvl3pPr marL="1143000" indent="-228600" eaLnBrk="0" hangingPunct="0">
              <a:defRPr sz="1400" b="1">
                <a:solidFill>
                  <a:schemeClr val="bg1"/>
                </a:solidFill>
                <a:latin typeface="Arial" pitchFamily="34" charset="0"/>
                <a:ea typeface="Geneva" charset="-128"/>
              </a:defRPr>
            </a:lvl3pPr>
            <a:lvl4pPr marL="1600200" indent="-228600" eaLnBrk="0" hangingPunct="0">
              <a:defRPr sz="1400" b="1">
                <a:solidFill>
                  <a:schemeClr val="bg1"/>
                </a:solidFill>
                <a:latin typeface="Arial" pitchFamily="34" charset="0"/>
                <a:ea typeface="Geneva" charset="-128"/>
              </a:defRPr>
            </a:lvl4pPr>
            <a:lvl5pPr marL="2057400" indent="-228600" eaLnBrk="0" hangingPunct="0">
              <a:defRPr sz="1400" b="1">
                <a:solidFill>
                  <a:schemeClr val="bg1"/>
                </a:solidFill>
                <a:latin typeface="Arial" pitchFamily="34" charset="0"/>
                <a:ea typeface="Geneva" charset="-128"/>
              </a:defRPr>
            </a:lvl5pPr>
            <a:lvl6pPr marL="2514600" indent="-228600" eaLnBrk="0" fontAlgn="base" hangingPunct="0">
              <a:spcBef>
                <a:spcPct val="0"/>
              </a:spcBef>
              <a:spcAft>
                <a:spcPct val="0"/>
              </a:spcAft>
              <a:defRPr sz="1400" b="1">
                <a:solidFill>
                  <a:schemeClr val="bg1"/>
                </a:solidFill>
                <a:latin typeface="Arial" pitchFamily="34" charset="0"/>
                <a:ea typeface="Geneva" charset="-128"/>
              </a:defRPr>
            </a:lvl6pPr>
            <a:lvl7pPr marL="2971800" indent="-228600" eaLnBrk="0" fontAlgn="base" hangingPunct="0">
              <a:spcBef>
                <a:spcPct val="0"/>
              </a:spcBef>
              <a:spcAft>
                <a:spcPct val="0"/>
              </a:spcAft>
              <a:defRPr sz="1400" b="1">
                <a:solidFill>
                  <a:schemeClr val="bg1"/>
                </a:solidFill>
                <a:latin typeface="Arial" pitchFamily="34" charset="0"/>
                <a:ea typeface="Geneva" charset="-128"/>
              </a:defRPr>
            </a:lvl7pPr>
            <a:lvl8pPr marL="3429000" indent="-228600" eaLnBrk="0" fontAlgn="base" hangingPunct="0">
              <a:spcBef>
                <a:spcPct val="0"/>
              </a:spcBef>
              <a:spcAft>
                <a:spcPct val="0"/>
              </a:spcAft>
              <a:defRPr sz="1400" b="1">
                <a:solidFill>
                  <a:schemeClr val="bg1"/>
                </a:solidFill>
                <a:latin typeface="Arial" pitchFamily="34" charset="0"/>
                <a:ea typeface="Geneva" charset="-128"/>
              </a:defRPr>
            </a:lvl8pPr>
            <a:lvl9pPr marL="3886200" indent="-228600" eaLnBrk="0" fontAlgn="base" hangingPunct="0">
              <a:spcBef>
                <a:spcPct val="0"/>
              </a:spcBef>
              <a:spcAft>
                <a:spcPct val="0"/>
              </a:spcAft>
              <a:defRPr sz="1400" b="1">
                <a:solidFill>
                  <a:schemeClr val="bg1"/>
                </a:solidFill>
                <a:latin typeface="Arial" pitchFamily="34" charset="0"/>
                <a:ea typeface="Geneva" charset="-128"/>
              </a:defRPr>
            </a:lvl9pPr>
          </a:lstStyle>
          <a:p>
            <a:pPr eaLnBrk="1" fontAlgn="base" hangingPunct="1">
              <a:lnSpc>
                <a:spcPct val="95000"/>
              </a:lnSpc>
              <a:spcBef>
                <a:spcPct val="0"/>
              </a:spcBef>
              <a:spcAft>
                <a:spcPct val="0"/>
              </a:spcAft>
              <a:buClr>
                <a:srgbClr val="D45D00"/>
              </a:buClr>
            </a:pPr>
            <a:endParaRPr lang="en-US" altLang="en-US" sz="1231" b="0" dirty="0">
              <a:solidFill>
                <a:srgbClr val="63666A"/>
              </a:solidFill>
            </a:endParaRPr>
          </a:p>
        </p:txBody>
      </p:sp>
      <p:pic>
        <p:nvPicPr>
          <p:cNvPr id="7" name="Picture 12"/>
          <p:cNvPicPr>
            <a:picLocks noChangeAspect="1"/>
          </p:cNvPicPr>
          <p:nvPr userDrawn="1"/>
        </p:nvPicPr>
        <p:blipFill>
          <a:blip r:embed="rId4">
            <a:extLst>
              <a:ext uri="{28A0092B-C50C-407E-A947-70E740481C1C}">
                <a14:useLocalDpi xmlns:a14="http://schemas.microsoft.com/office/drawing/2010/main"/>
              </a:ext>
            </a:extLst>
          </a:blip>
          <a:srcRect/>
          <a:stretch>
            <a:fillRect/>
          </a:stretch>
        </p:blipFill>
        <p:spPr bwMode="auto">
          <a:xfrm>
            <a:off x="7493001" y="657229"/>
            <a:ext cx="41148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2" name="Rectangle 2"/>
          <p:cNvSpPr>
            <a:spLocks noGrp="1" noChangeArrowheads="1"/>
          </p:cNvSpPr>
          <p:nvPr>
            <p:ph type="ctrTitle"/>
          </p:nvPr>
        </p:nvSpPr>
        <p:spPr>
          <a:xfrm>
            <a:off x="3149600" y="5448302"/>
            <a:ext cx="8128000" cy="342900"/>
          </a:xfrm>
        </p:spPr>
        <p:txBody>
          <a:bodyPr anchor="t"/>
          <a:lstStyle>
            <a:lvl1pPr>
              <a:defRPr sz="2154"/>
            </a:lvl1pPr>
          </a:lstStyle>
          <a:p>
            <a:r>
              <a:rPr lang="en-US"/>
              <a:t>Click to edit Master title style</a:t>
            </a:r>
          </a:p>
        </p:txBody>
      </p:sp>
      <p:sp>
        <p:nvSpPr>
          <p:cNvPr id="10243" name="Rectangle 3"/>
          <p:cNvSpPr>
            <a:spLocks noGrp="1" noChangeArrowheads="1"/>
          </p:cNvSpPr>
          <p:nvPr>
            <p:ph type="subTitle" idx="1"/>
          </p:nvPr>
        </p:nvSpPr>
        <p:spPr>
          <a:xfrm>
            <a:off x="3149600" y="5791207"/>
            <a:ext cx="6400800" cy="547686"/>
          </a:xfrm>
        </p:spPr>
        <p:txBody>
          <a:bodyPr/>
          <a:lstStyle>
            <a:lvl1pPr>
              <a:spcAft>
                <a:spcPct val="0"/>
              </a:spcAft>
              <a:defRPr sz="1231"/>
            </a:lvl1pPr>
          </a:lstStyle>
          <a:p>
            <a:r>
              <a:rPr lang="en-US"/>
              <a:t>Click to edit Master subtitle style</a:t>
            </a:r>
          </a:p>
        </p:txBody>
      </p:sp>
    </p:spTree>
    <p:extLst>
      <p:ext uri="{BB962C8B-B14F-4D97-AF65-F5344CB8AC3E}">
        <p14:creationId xmlns:p14="http://schemas.microsoft.com/office/powerpoint/2010/main" val="3810484939"/>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p:txBody>
          <a:bodyPr/>
          <a:lstStyle>
            <a:lvl1pPr eaLnBrk="1" hangingPunct="1">
              <a:defRPr>
                <a:latin typeface="Arial" pitchFamily="34" charset="0"/>
              </a:defRPr>
            </a:lvl1pPr>
          </a:lstStyle>
          <a:p>
            <a:pPr>
              <a:defRPr/>
            </a:pPr>
            <a:fld id="{1DF506FE-98FD-40F5-939E-C219A74EF5ED}" type="slidenum">
              <a:rPr lang="en-US"/>
              <a:pPr>
                <a:defRPr/>
              </a:pPr>
              <a:t>‹#›</a:t>
            </a:fld>
            <a:endParaRPr lang="en-US" dirty="0"/>
          </a:p>
        </p:txBody>
      </p:sp>
    </p:spTree>
    <p:extLst>
      <p:ext uri="{BB962C8B-B14F-4D97-AF65-F5344CB8AC3E}">
        <p14:creationId xmlns:p14="http://schemas.microsoft.com/office/powerpoint/2010/main" val="2808948534"/>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0"/>
            <a:ext cx="10363200" cy="1362075"/>
          </a:xfrm>
        </p:spPr>
        <p:txBody>
          <a:bodyPr anchor="t"/>
          <a:lstStyle>
            <a:lvl1pPr algn="l">
              <a:defRPr sz="4205" b="1" cap="all"/>
            </a:lvl1pPr>
          </a:lstStyle>
          <a:p>
            <a:r>
              <a:rPr lang="en-US"/>
              <a:t>Click to edit Master title style</a:t>
            </a:r>
          </a:p>
        </p:txBody>
      </p:sp>
      <p:sp>
        <p:nvSpPr>
          <p:cNvPr id="3" name="Text Placeholder 2"/>
          <p:cNvSpPr>
            <a:spLocks noGrp="1"/>
          </p:cNvSpPr>
          <p:nvPr>
            <p:ph type="body" idx="1"/>
          </p:nvPr>
        </p:nvSpPr>
        <p:spPr>
          <a:xfrm>
            <a:off x="963084" y="2906719"/>
            <a:ext cx="10363200" cy="1500187"/>
          </a:xfrm>
        </p:spPr>
        <p:txBody>
          <a:bodyPr anchor="b"/>
          <a:lstStyle>
            <a:lvl1pPr marL="0" indent="0">
              <a:buNone/>
              <a:defRPr sz="2154"/>
            </a:lvl1pPr>
            <a:lvl2pPr marL="483140" indent="0">
              <a:buNone/>
              <a:defRPr sz="1949"/>
            </a:lvl2pPr>
            <a:lvl3pPr marL="966281" indent="0">
              <a:buNone/>
              <a:defRPr sz="1744"/>
            </a:lvl3pPr>
            <a:lvl4pPr marL="1449421" indent="0">
              <a:buNone/>
              <a:defRPr sz="1436"/>
            </a:lvl4pPr>
            <a:lvl5pPr marL="1932560" indent="0">
              <a:buNone/>
              <a:defRPr sz="1436"/>
            </a:lvl5pPr>
            <a:lvl6pPr marL="2415699" indent="0">
              <a:buNone/>
              <a:defRPr sz="1436"/>
            </a:lvl6pPr>
            <a:lvl7pPr marL="2898839" indent="0">
              <a:buNone/>
              <a:defRPr sz="1436"/>
            </a:lvl7pPr>
            <a:lvl8pPr marL="3381980" indent="0">
              <a:buNone/>
              <a:defRPr sz="1436"/>
            </a:lvl8pPr>
            <a:lvl9pPr marL="3865121" indent="0">
              <a:buNone/>
              <a:defRPr sz="1436"/>
            </a:lvl9pPr>
          </a:lstStyle>
          <a:p>
            <a:pPr lvl="0"/>
            <a:r>
              <a:rPr lang="en-US"/>
              <a:t>Click to edit Master text styles</a:t>
            </a:r>
          </a:p>
        </p:txBody>
      </p:sp>
      <p:sp>
        <p:nvSpPr>
          <p:cNvPr id="4" name="Rectangle 6"/>
          <p:cNvSpPr>
            <a:spLocks noGrp="1" noChangeArrowheads="1"/>
          </p:cNvSpPr>
          <p:nvPr>
            <p:ph type="sldNum" sz="quarter" idx="10"/>
          </p:nvPr>
        </p:nvSpPr>
        <p:spPr/>
        <p:txBody>
          <a:bodyPr/>
          <a:lstStyle>
            <a:lvl1pPr eaLnBrk="1" hangingPunct="1">
              <a:defRPr>
                <a:latin typeface="Arial" pitchFamily="34" charset="0"/>
              </a:defRPr>
            </a:lvl1pPr>
          </a:lstStyle>
          <a:p>
            <a:pPr>
              <a:defRPr/>
            </a:pPr>
            <a:fld id="{AEE76808-2313-4AF2-ABD8-B4C1146F5842}" type="slidenum">
              <a:rPr lang="en-US"/>
              <a:pPr>
                <a:defRPr/>
              </a:pPr>
              <a:t>‹#›</a:t>
            </a:fld>
            <a:endParaRPr lang="en-US" dirty="0"/>
          </a:p>
        </p:txBody>
      </p:sp>
    </p:spTree>
    <p:extLst>
      <p:ext uri="{BB962C8B-B14F-4D97-AF65-F5344CB8AC3E}">
        <p14:creationId xmlns:p14="http://schemas.microsoft.com/office/powerpoint/2010/main" val="361000080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Rectangle 6"/>
          <p:cNvSpPr>
            <a:spLocks noGrp="1" noChangeArrowheads="1"/>
          </p:cNvSpPr>
          <p:nvPr>
            <p:ph type="sldNum" sz="quarter" idx="10"/>
          </p:nvPr>
        </p:nvSpPr>
        <p:spPr/>
        <p:txBody>
          <a:bodyPr/>
          <a:lstStyle>
            <a:lvl1pPr eaLnBrk="1" hangingPunct="1">
              <a:defRPr>
                <a:latin typeface="Arial" pitchFamily="34" charset="0"/>
              </a:defRPr>
            </a:lvl1pPr>
          </a:lstStyle>
          <a:p>
            <a:pPr>
              <a:defRPr/>
            </a:pPr>
            <a:fld id="{8C83B743-31DB-46E9-9221-99AB60108E88}" type="slidenum">
              <a:rPr lang="en-US"/>
              <a:pPr>
                <a:defRPr/>
              </a:pPr>
              <a:t>‹#›</a:t>
            </a:fld>
            <a:endParaRPr lang="en-US" dirty="0"/>
          </a:p>
        </p:txBody>
      </p:sp>
      <p:pic>
        <p:nvPicPr>
          <p:cNvPr id="6"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09612" y="914406"/>
            <a:ext cx="10972801" cy="54959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9138209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xfrm>
            <a:off x="9114367" y="6543675"/>
            <a:ext cx="406400" cy="152400"/>
          </a:xfrm>
          <a:prstGeom prst="rect">
            <a:avLst/>
          </a:prstGeom>
        </p:spPr>
        <p:txBody>
          <a:bodyPr lIns="91424" tIns="45712" rIns="91424" bIns="45712"/>
          <a:lstStyle>
            <a:lvl1pPr eaLnBrk="1" hangingPunct="1">
              <a:defRPr>
                <a:latin typeface="Arial" pitchFamily="34" charset="0"/>
              </a:defRPr>
            </a:lvl1pPr>
          </a:lstStyle>
          <a:p>
            <a:fld id="{DA51ABFB-BB0E-4524-953D-7673489020F8}" type="slidenum">
              <a:rPr lang="en-US" smtClean="0"/>
              <a:t>‹#›</a:t>
            </a:fld>
            <a:endParaRPr lang="en-US"/>
          </a:p>
        </p:txBody>
      </p:sp>
    </p:spTree>
    <p:extLst>
      <p:ext uri="{BB962C8B-B14F-4D97-AF65-F5344CB8AC3E}">
        <p14:creationId xmlns:p14="http://schemas.microsoft.com/office/powerpoint/2010/main" val="2864535213"/>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5" y="1535115"/>
            <a:ext cx="5386917" cy="639762"/>
          </a:xfrm>
        </p:spPr>
        <p:txBody>
          <a:bodyPr anchor="b"/>
          <a:lstStyle>
            <a:lvl1pPr marL="0" indent="0">
              <a:buNone/>
              <a:defRPr sz="2461" b="1"/>
            </a:lvl1pPr>
            <a:lvl2pPr marL="483140" indent="0">
              <a:buNone/>
              <a:defRPr sz="2154" b="1"/>
            </a:lvl2pPr>
            <a:lvl3pPr marL="966281" indent="0">
              <a:buNone/>
              <a:defRPr sz="1949" b="1"/>
            </a:lvl3pPr>
            <a:lvl4pPr marL="1449421" indent="0">
              <a:buNone/>
              <a:defRPr sz="1744" b="1"/>
            </a:lvl4pPr>
            <a:lvl5pPr marL="1932560" indent="0">
              <a:buNone/>
              <a:defRPr sz="1744" b="1"/>
            </a:lvl5pPr>
            <a:lvl6pPr marL="2415699" indent="0">
              <a:buNone/>
              <a:defRPr sz="1744" b="1"/>
            </a:lvl6pPr>
            <a:lvl7pPr marL="2898839" indent="0">
              <a:buNone/>
              <a:defRPr sz="1744" b="1"/>
            </a:lvl7pPr>
            <a:lvl8pPr marL="3381980" indent="0">
              <a:buNone/>
              <a:defRPr sz="1744" b="1"/>
            </a:lvl8pPr>
            <a:lvl9pPr marL="3865121" indent="0">
              <a:buNone/>
              <a:defRPr sz="1744" b="1"/>
            </a:lvl9pPr>
          </a:lstStyle>
          <a:p>
            <a:pPr lvl="0"/>
            <a:r>
              <a:rPr lang="en-US"/>
              <a:t>Click to edit Master text styles</a:t>
            </a:r>
          </a:p>
        </p:txBody>
      </p:sp>
      <p:sp>
        <p:nvSpPr>
          <p:cNvPr id="4" name="Content Placeholder 3"/>
          <p:cNvSpPr>
            <a:spLocks noGrp="1"/>
          </p:cNvSpPr>
          <p:nvPr>
            <p:ph sz="half" idx="2"/>
          </p:nvPr>
        </p:nvSpPr>
        <p:spPr>
          <a:xfrm>
            <a:off x="609605" y="2174874"/>
            <a:ext cx="5386917" cy="3951289"/>
          </a:xfrm>
        </p:spPr>
        <p:txBody>
          <a:bodyPr/>
          <a:lstStyle>
            <a:lvl1pPr>
              <a:defRPr sz="2461"/>
            </a:lvl1pPr>
            <a:lvl2pPr>
              <a:defRPr sz="2154"/>
            </a:lvl2pPr>
            <a:lvl3pPr>
              <a:defRPr sz="1949"/>
            </a:lvl3pPr>
            <a:lvl4pPr>
              <a:defRPr sz="1744"/>
            </a:lvl4pPr>
            <a:lvl5pPr>
              <a:defRPr sz="1744"/>
            </a:lvl5pPr>
            <a:lvl6pPr>
              <a:defRPr sz="1744"/>
            </a:lvl6pPr>
            <a:lvl7pPr>
              <a:defRPr sz="1744"/>
            </a:lvl7pPr>
            <a:lvl8pPr>
              <a:defRPr sz="1744"/>
            </a:lvl8pPr>
            <a:lvl9pPr>
              <a:defRPr sz="174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2" y="1535115"/>
            <a:ext cx="5389034" cy="639762"/>
          </a:xfrm>
        </p:spPr>
        <p:txBody>
          <a:bodyPr anchor="b"/>
          <a:lstStyle>
            <a:lvl1pPr marL="0" indent="0">
              <a:buNone/>
              <a:defRPr sz="2461" b="1"/>
            </a:lvl1pPr>
            <a:lvl2pPr marL="483140" indent="0">
              <a:buNone/>
              <a:defRPr sz="2154" b="1"/>
            </a:lvl2pPr>
            <a:lvl3pPr marL="966281" indent="0">
              <a:buNone/>
              <a:defRPr sz="1949" b="1"/>
            </a:lvl3pPr>
            <a:lvl4pPr marL="1449421" indent="0">
              <a:buNone/>
              <a:defRPr sz="1744" b="1"/>
            </a:lvl4pPr>
            <a:lvl5pPr marL="1932560" indent="0">
              <a:buNone/>
              <a:defRPr sz="1744" b="1"/>
            </a:lvl5pPr>
            <a:lvl6pPr marL="2415699" indent="0">
              <a:buNone/>
              <a:defRPr sz="1744" b="1"/>
            </a:lvl6pPr>
            <a:lvl7pPr marL="2898839" indent="0">
              <a:buNone/>
              <a:defRPr sz="1744" b="1"/>
            </a:lvl7pPr>
            <a:lvl8pPr marL="3381980" indent="0">
              <a:buNone/>
              <a:defRPr sz="1744" b="1"/>
            </a:lvl8pPr>
            <a:lvl9pPr marL="3865121" indent="0">
              <a:buNone/>
              <a:defRPr sz="1744" b="1"/>
            </a:lvl9pPr>
          </a:lstStyle>
          <a:p>
            <a:pPr lvl="0"/>
            <a:r>
              <a:rPr lang="en-US"/>
              <a:t>Click to edit Master text styles</a:t>
            </a:r>
          </a:p>
        </p:txBody>
      </p:sp>
      <p:sp>
        <p:nvSpPr>
          <p:cNvPr id="6" name="Content Placeholder 5"/>
          <p:cNvSpPr>
            <a:spLocks noGrp="1"/>
          </p:cNvSpPr>
          <p:nvPr>
            <p:ph sz="quarter" idx="4"/>
          </p:nvPr>
        </p:nvSpPr>
        <p:spPr>
          <a:xfrm>
            <a:off x="6193372" y="2174874"/>
            <a:ext cx="5389034" cy="3951289"/>
          </a:xfrm>
        </p:spPr>
        <p:txBody>
          <a:bodyPr/>
          <a:lstStyle>
            <a:lvl1pPr>
              <a:defRPr sz="2461"/>
            </a:lvl1pPr>
            <a:lvl2pPr>
              <a:defRPr sz="2154"/>
            </a:lvl2pPr>
            <a:lvl3pPr>
              <a:defRPr sz="1949"/>
            </a:lvl3pPr>
            <a:lvl4pPr>
              <a:defRPr sz="1744"/>
            </a:lvl4pPr>
            <a:lvl5pPr>
              <a:defRPr sz="1744"/>
            </a:lvl5pPr>
            <a:lvl6pPr>
              <a:defRPr sz="1744"/>
            </a:lvl6pPr>
            <a:lvl7pPr>
              <a:defRPr sz="1744"/>
            </a:lvl7pPr>
            <a:lvl8pPr>
              <a:defRPr sz="1744"/>
            </a:lvl8pPr>
            <a:lvl9pPr>
              <a:defRPr sz="174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p:txBody>
          <a:bodyPr/>
          <a:lstStyle>
            <a:lvl1pPr eaLnBrk="1" hangingPunct="1">
              <a:defRPr>
                <a:latin typeface="Arial" pitchFamily="34" charset="0"/>
              </a:defRPr>
            </a:lvl1pPr>
          </a:lstStyle>
          <a:p>
            <a:pPr>
              <a:defRPr/>
            </a:pPr>
            <a:fld id="{1CDE830E-4455-4712-840F-409B0B6B93DC}" type="slidenum">
              <a:rPr lang="en-US"/>
              <a:pPr>
                <a:defRPr/>
              </a:pPr>
              <a:t>‹#›</a:t>
            </a:fld>
            <a:endParaRPr lang="en-US" dirty="0"/>
          </a:p>
        </p:txBody>
      </p:sp>
    </p:spTree>
    <p:extLst>
      <p:ext uri="{BB962C8B-B14F-4D97-AF65-F5344CB8AC3E}">
        <p14:creationId xmlns:p14="http://schemas.microsoft.com/office/powerpoint/2010/main" val="3254035710"/>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p:txBody>
          <a:bodyPr/>
          <a:lstStyle>
            <a:lvl1pPr eaLnBrk="1" hangingPunct="1">
              <a:defRPr>
                <a:latin typeface="Arial" pitchFamily="34" charset="0"/>
              </a:defRPr>
            </a:lvl1pPr>
          </a:lstStyle>
          <a:p>
            <a:pPr>
              <a:defRPr/>
            </a:pPr>
            <a:fld id="{78AB91BA-370F-465E-A11F-D80D69172912}" type="slidenum">
              <a:rPr lang="en-US"/>
              <a:pPr>
                <a:defRPr/>
              </a:pPr>
              <a:t>‹#›</a:t>
            </a:fld>
            <a:endParaRPr lang="en-US" dirty="0"/>
          </a:p>
        </p:txBody>
      </p:sp>
    </p:spTree>
    <p:extLst>
      <p:ext uri="{BB962C8B-B14F-4D97-AF65-F5344CB8AC3E}">
        <p14:creationId xmlns:p14="http://schemas.microsoft.com/office/powerpoint/2010/main" val="4224263334"/>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eaLnBrk="1" hangingPunct="1">
              <a:defRPr>
                <a:latin typeface="Arial" pitchFamily="34" charset="0"/>
              </a:defRPr>
            </a:lvl1pPr>
          </a:lstStyle>
          <a:p>
            <a:pPr>
              <a:defRPr/>
            </a:pPr>
            <a:fld id="{C0DCCC69-36D3-479D-9E6B-E8B01532E550}" type="slidenum">
              <a:rPr lang="en-US"/>
              <a:pPr>
                <a:defRPr/>
              </a:pPr>
              <a:t>‹#›</a:t>
            </a:fld>
            <a:endParaRPr lang="en-US" dirty="0"/>
          </a:p>
        </p:txBody>
      </p:sp>
    </p:spTree>
    <p:extLst>
      <p:ext uri="{BB962C8B-B14F-4D97-AF65-F5344CB8AC3E}">
        <p14:creationId xmlns:p14="http://schemas.microsoft.com/office/powerpoint/2010/main" val="2804110496"/>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9" y="273050"/>
            <a:ext cx="4011084" cy="1162050"/>
          </a:xfrm>
        </p:spPr>
        <p:txBody>
          <a:bodyPr/>
          <a:lstStyle>
            <a:lvl1pPr algn="l">
              <a:defRPr sz="2154" b="1"/>
            </a:lvl1pPr>
          </a:lstStyle>
          <a:p>
            <a:r>
              <a:rPr lang="en-US"/>
              <a:t>Click to edit Master title style</a:t>
            </a:r>
          </a:p>
        </p:txBody>
      </p:sp>
      <p:sp>
        <p:nvSpPr>
          <p:cNvPr id="3" name="Content Placeholder 2"/>
          <p:cNvSpPr>
            <a:spLocks noGrp="1"/>
          </p:cNvSpPr>
          <p:nvPr>
            <p:ph idx="1"/>
          </p:nvPr>
        </p:nvSpPr>
        <p:spPr>
          <a:xfrm>
            <a:off x="4766735" y="273053"/>
            <a:ext cx="6815668" cy="5853112"/>
          </a:xfrm>
        </p:spPr>
        <p:txBody>
          <a:bodyPr/>
          <a:lstStyle>
            <a:lvl1pPr>
              <a:defRPr sz="3384"/>
            </a:lvl1pPr>
            <a:lvl2pPr>
              <a:defRPr sz="2872"/>
            </a:lvl2pPr>
            <a:lvl3pPr>
              <a:defRPr sz="2461"/>
            </a:lvl3pPr>
            <a:lvl4pPr>
              <a:defRPr sz="2154"/>
            </a:lvl4pPr>
            <a:lvl5pPr>
              <a:defRPr sz="2154"/>
            </a:lvl5pPr>
            <a:lvl6pPr>
              <a:defRPr sz="2154"/>
            </a:lvl6pPr>
            <a:lvl7pPr>
              <a:defRPr sz="2154"/>
            </a:lvl7pPr>
            <a:lvl8pPr>
              <a:defRPr sz="2154"/>
            </a:lvl8pPr>
            <a:lvl9pPr>
              <a:defRPr sz="215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9" y="1435112"/>
            <a:ext cx="4011084" cy="4691063"/>
          </a:xfrm>
        </p:spPr>
        <p:txBody>
          <a:bodyPr/>
          <a:lstStyle>
            <a:lvl1pPr marL="0" indent="0">
              <a:buNone/>
              <a:defRPr sz="1436"/>
            </a:lvl1pPr>
            <a:lvl2pPr marL="483140" indent="0">
              <a:buNone/>
              <a:defRPr sz="1231"/>
            </a:lvl2pPr>
            <a:lvl3pPr marL="966281" indent="0">
              <a:buNone/>
              <a:defRPr sz="1231"/>
            </a:lvl3pPr>
            <a:lvl4pPr marL="1449421" indent="0">
              <a:buNone/>
              <a:defRPr sz="923"/>
            </a:lvl4pPr>
            <a:lvl5pPr marL="1932560" indent="0">
              <a:buNone/>
              <a:defRPr sz="923"/>
            </a:lvl5pPr>
            <a:lvl6pPr marL="2415699" indent="0">
              <a:buNone/>
              <a:defRPr sz="923"/>
            </a:lvl6pPr>
            <a:lvl7pPr marL="2898839" indent="0">
              <a:buNone/>
              <a:defRPr sz="923"/>
            </a:lvl7pPr>
            <a:lvl8pPr marL="3381980" indent="0">
              <a:buNone/>
              <a:defRPr sz="923"/>
            </a:lvl8pPr>
            <a:lvl9pPr marL="3865121" indent="0">
              <a:buNone/>
              <a:defRPr sz="923"/>
            </a:lvl9pPr>
          </a:lstStyle>
          <a:p>
            <a:pPr lvl="0"/>
            <a:r>
              <a:rPr lang="en-US"/>
              <a:t>Click to edit Master text styles</a:t>
            </a:r>
          </a:p>
        </p:txBody>
      </p:sp>
      <p:sp>
        <p:nvSpPr>
          <p:cNvPr id="5" name="Rectangle 6"/>
          <p:cNvSpPr>
            <a:spLocks noGrp="1" noChangeArrowheads="1"/>
          </p:cNvSpPr>
          <p:nvPr>
            <p:ph type="sldNum" sz="quarter" idx="10"/>
          </p:nvPr>
        </p:nvSpPr>
        <p:spPr/>
        <p:txBody>
          <a:bodyPr/>
          <a:lstStyle>
            <a:lvl1pPr eaLnBrk="1" hangingPunct="1">
              <a:defRPr>
                <a:latin typeface="Arial" pitchFamily="34" charset="0"/>
              </a:defRPr>
            </a:lvl1pPr>
          </a:lstStyle>
          <a:p>
            <a:pPr>
              <a:defRPr/>
            </a:pPr>
            <a:fld id="{35B4FE6C-4ED2-4828-B712-E787B753A6C9}" type="slidenum">
              <a:rPr lang="en-US"/>
              <a:pPr>
                <a:defRPr/>
              </a:pPr>
              <a:t>‹#›</a:t>
            </a:fld>
            <a:endParaRPr lang="en-US" dirty="0"/>
          </a:p>
        </p:txBody>
      </p:sp>
    </p:spTree>
    <p:extLst>
      <p:ext uri="{BB962C8B-B14F-4D97-AF65-F5344CB8AC3E}">
        <p14:creationId xmlns:p14="http://schemas.microsoft.com/office/powerpoint/2010/main" val="1532879251"/>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8"/>
          </a:xfrm>
        </p:spPr>
        <p:txBody>
          <a:bodyPr/>
          <a:lstStyle>
            <a:lvl1pPr algn="l">
              <a:defRPr sz="2154" b="1"/>
            </a:lvl1pPr>
          </a:lstStyle>
          <a:p>
            <a:r>
              <a:rPr lang="en-US"/>
              <a:t>Click to edit Master title style</a:t>
            </a:r>
          </a:p>
        </p:txBody>
      </p:sp>
      <p:sp>
        <p:nvSpPr>
          <p:cNvPr id="3" name="Picture Placeholder 2"/>
          <p:cNvSpPr>
            <a:spLocks noGrp="1"/>
          </p:cNvSpPr>
          <p:nvPr>
            <p:ph type="pic" idx="1"/>
          </p:nvPr>
        </p:nvSpPr>
        <p:spPr>
          <a:xfrm>
            <a:off x="2389717" y="612779"/>
            <a:ext cx="7315200" cy="4114800"/>
          </a:xfrm>
        </p:spPr>
        <p:txBody>
          <a:bodyPr/>
          <a:lstStyle>
            <a:lvl1pPr marL="0" indent="0">
              <a:buNone/>
              <a:defRPr sz="3384"/>
            </a:lvl1pPr>
            <a:lvl2pPr marL="483140" indent="0">
              <a:buNone/>
              <a:defRPr sz="2872"/>
            </a:lvl2pPr>
            <a:lvl3pPr marL="966281" indent="0">
              <a:buNone/>
              <a:defRPr sz="2461"/>
            </a:lvl3pPr>
            <a:lvl4pPr marL="1449421" indent="0">
              <a:buNone/>
              <a:defRPr sz="2154"/>
            </a:lvl4pPr>
            <a:lvl5pPr marL="1932560" indent="0">
              <a:buNone/>
              <a:defRPr sz="2154"/>
            </a:lvl5pPr>
            <a:lvl6pPr marL="2415699" indent="0">
              <a:buNone/>
              <a:defRPr sz="2154"/>
            </a:lvl6pPr>
            <a:lvl7pPr marL="2898839" indent="0">
              <a:buNone/>
              <a:defRPr sz="2154"/>
            </a:lvl7pPr>
            <a:lvl8pPr marL="3381980" indent="0">
              <a:buNone/>
              <a:defRPr sz="2154"/>
            </a:lvl8pPr>
            <a:lvl9pPr marL="3865121" indent="0">
              <a:buNone/>
              <a:defRPr sz="2154"/>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47"/>
            <a:ext cx="7315200" cy="804862"/>
          </a:xfrm>
        </p:spPr>
        <p:txBody>
          <a:bodyPr/>
          <a:lstStyle>
            <a:lvl1pPr marL="0" indent="0">
              <a:buNone/>
              <a:defRPr sz="1436"/>
            </a:lvl1pPr>
            <a:lvl2pPr marL="483140" indent="0">
              <a:buNone/>
              <a:defRPr sz="1231"/>
            </a:lvl2pPr>
            <a:lvl3pPr marL="966281" indent="0">
              <a:buNone/>
              <a:defRPr sz="1231"/>
            </a:lvl3pPr>
            <a:lvl4pPr marL="1449421" indent="0">
              <a:buNone/>
              <a:defRPr sz="923"/>
            </a:lvl4pPr>
            <a:lvl5pPr marL="1932560" indent="0">
              <a:buNone/>
              <a:defRPr sz="923"/>
            </a:lvl5pPr>
            <a:lvl6pPr marL="2415699" indent="0">
              <a:buNone/>
              <a:defRPr sz="923"/>
            </a:lvl6pPr>
            <a:lvl7pPr marL="2898839" indent="0">
              <a:buNone/>
              <a:defRPr sz="923"/>
            </a:lvl7pPr>
            <a:lvl8pPr marL="3381980" indent="0">
              <a:buNone/>
              <a:defRPr sz="923"/>
            </a:lvl8pPr>
            <a:lvl9pPr marL="3865121" indent="0">
              <a:buNone/>
              <a:defRPr sz="923"/>
            </a:lvl9pPr>
          </a:lstStyle>
          <a:p>
            <a:pPr lvl="0"/>
            <a:r>
              <a:rPr lang="en-US"/>
              <a:t>Click to edit Master text styles</a:t>
            </a:r>
          </a:p>
        </p:txBody>
      </p:sp>
      <p:sp>
        <p:nvSpPr>
          <p:cNvPr id="5" name="Rectangle 6"/>
          <p:cNvSpPr>
            <a:spLocks noGrp="1" noChangeArrowheads="1"/>
          </p:cNvSpPr>
          <p:nvPr>
            <p:ph type="sldNum" sz="quarter" idx="10"/>
          </p:nvPr>
        </p:nvSpPr>
        <p:spPr/>
        <p:txBody>
          <a:bodyPr/>
          <a:lstStyle>
            <a:lvl1pPr eaLnBrk="1" hangingPunct="1">
              <a:defRPr>
                <a:latin typeface="Arial" pitchFamily="34" charset="0"/>
              </a:defRPr>
            </a:lvl1pPr>
          </a:lstStyle>
          <a:p>
            <a:pPr>
              <a:defRPr/>
            </a:pPr>
            <a:fld id="{B2DEBA61-ADF0-40B6-9C0A-98724F49FD79}" type="slidenum">
              <a:rPr lang="en-US"/>
              <a:pPr>
                <a:defRPr/>
              </a:pPr>
              <a:t>‹#›</a:t>
            </a:fld>
            <a:endParaRPr lang="en-US" dirty="0"/>
          </a:p>
        </p:txBody>
      </p:sp>
    </p:spTree>
    <p:extLst>
      <p:ext uri="{BB962C8B-B14F-4D97-AF65-F5344CB8AC3E}">
        <p14:creationId xmlns:p14="http://schemas.microsoft.com/office/powerpoint/2010/main" val="3449381416"/>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p:txBody>
          <a:bodyPr/>
          <a:lstStyle>
            <a:lvl1pPr eaLnBrk="1" hangingPunct="1">
              <a:defRPr>
                <a:latin typeface="Arial" pitchFamily="34" charset="0"/>
              </a:defRPr>
            </a:lvl1pPr>
          </a:lstStyle>
          <a:p>
            <a:pPr>
              <a:defRPr/>
            </a:pPr>
            <a:fld id="{D0A1F283-7D85-4F02-BDAA-9CDEA0C0FCB8}" type="slidenum">
              <a:rPr lang="en-US"/>
              <a:pPr>
                <a:defRPr/>
              </a:pPr>
              <a:t>‹#›</a:t>
            </a:fld>
            <a:endParaRPr lang="en-US" dirty="0"/>
          </a:p>
        </p:txBody>
      </p:sp>
    </p:spTree>
    <p:extLst>
      <p:ext uri="{BB962C8B-B14F-4D97-AF65-F5344CB8AC3E}">
        <p14:creationId xmlns:p14="http://schemas.microsoft.com/office/powerpoint/2010/main" val="84337946"/>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7084" y="152406"/>
            <a:ext cx="2743200" cy="58832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7484" y="152406"/>
            <a:ext cx="8026400" cy="5883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p:txBody>
          <a:bodyPr/>
          <a:lstStyle>
            <a:lvl1pPr eaLnBrk="1" hangingPunct="1">
              <a:defRPr>
                <a:latin typeface="Arial" pitchFamily="34" charset="0"/>
              </a:defRPr>
            </a:lvl1pPr>
          </a:lstStyle>
          <a:p>
            <a:pPr>
              <a:defRPr/>
            </a:pPr>
            <a:fld id="{E2738D68-A476-47A6-A8C7-E5A8305BB04C}" type="slidenum">
              <a:rPr lang="en-US"/>
              <a:pPr>
                <a:defRPr/>
              </a:pPr>
              <a:t>‹#›</a:t>
            </a:fld>
            <a:endParaRPr lang="en-US" dirty="0"/>
          </a:p>
        </p:txBody>
      </p:sp>
    </p:spTree>
    <p:extLst>
      <p:ext uri="{BB962C8B-B14F-4D97-AF65-F5344CB8AC3E}">
        <p14:creationId xmlns:p14="http://schemas.microsoft.com/office/powerpoint/2010/main" val="294013442"/>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42439" y="152406"/>
            <a:ext cx="9927167" cy="762000"/>
          </a:xfrm>
        </p:spPr>
        <p:txBody>
          <a:bodyPr/>
          <a:lstStyle/>
          <a:p>
            <a:r>
              <a:rPr lang="en-US"/>
              <a:t>Click to edit Master title style</a:t>
            </a:r>
          </a:p>
        </p:txBody>
      </p:sp>
      <p:sp>
        <p:nvSpPr>
          <p:cNvPr id="3" name="Content Placeholder 2"/>
          <p:cNvSpPr>
            <a:spLocks noGrp="1"/>
          </p:cNvSpPr>
          <p:nvPr>
            <p:ph sz="half" idx="1"/>
          </p:nvPr>
        </p:nvSpPr>
        <p:spPr>
          <a:xfrm>
            <a:off x="842439" y="1143000"/>
            <a:ext cx="5272617"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318257" y="1143007"/>
            <a:ext cx="5272617"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318257" y="3810004"/>
            <a:ext cx="5272617"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5488739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Title or section divider - accent 1B">
    <p:spTree>
      <p:nvGrpSpPr>
        <p:cNvPr id="1" name=""/>
        <p:cNvGrpSpPr/>
        <p:nvPr/>
      </p:nvGrpSpPr>
      <p:grpSpPr>
        <a:xfrm>
          <a:off x="0" y="0"/>
          <a:ext cx="0" cy="0"/>
          <a:chOff x="0" y="0"/>
          <a:chExt cx="0" cy="0"/>
        </a:xfrm>
      </p:grpSpPr>
      <p:sp>
        <p:nvSpPr>
          <p:cNvPr id="13" name="Rectangle 12"/>
          <p:cNvSpPr/>
          <p:nvPr userDrawn="1"/>
        </p:nvSpPr>
        <p:spPr bwMode="auto">
          <a:xfrm>
            <a:off x="5994400" y="6412830"/>
            <a:ext cx="5689600" cy="29278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93264" tIns="154610" rIns="193264" bIns="154610" numCol="1" spcCol="0" rtlCol="0" fromWordArt="0" anchor="t" anchorCtr="0" forceAA="0" compatLnSpc="1">
            <a:prstTxWarp prst="textNoShape">
              <a:avLst/>
            </a:prstTxWarp>
            <a:noAutofit/>
          </a:bodyPr>
          <a:lstStyle/>
          <a:p>
            <a:pPr algn="ctr" defTabSz="985377" fontAlgn="base">
              <a:lnSpc>
                <a:spcPct val="90000"/>
              </a:lnSpc>
              <a:spcBef>
                <a:spcPct val="0"/>
              </a:spcBef>
              <a:spcAft>
                <a:spcPct val="0"/>
              </a:spcAft>
            </a:pPr>
            <a:endParaRPr lang="en-US" sz="2461"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1" name="Rectangle 10"/>
          <p:cNvSpPr/>
          <p:nvPr userDrawn="1"/>
        </p:nvSpPr>
        <p:spPr bwMode="auto">
          <a:xfrm>
            <a:off x="7531029" y="-1"/>
            <a:ext cx="4660976" cy="68580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9476" tIns="151582" rIns="189476" bIns="151582" numCol="1" spcCol="0" rtlCol="0" fromWordArt="0" anchor="t" anchorCtr="0" forceAA="0" compatLnSpc="1">
            <a:prstTxWarp prst="textNoShape">
              <a:avLst/>
            </a:prstTxWarp>
            <a:noAutofit/>
          </a:bodyPr>
          <a:lstStyle/>
          <a:p>
            <a:pPr algn="ctr" defTabSz="966065" fontAlgn="base">
              <a:lnSpc>
                <a:spcPct val="90000"/>
              </a:lnSpc>
              <a:spcBef>
                <a:spcPct val="0"/>
              </a:spcBef>
              <a:spcAft>
                <a:spcPct val="0"/>
              </a:spcAft>
            </a:pPr>
            <a:endParaRPr lang="en-US" sz="2461"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 name="Text Placeholder 4"/>
          <p:cNvSpPr>
            <a:spLocks noGrp="1"/>
          </p:cNvSpPr>
          <p:nvPr>
            <p:ph type="body" sz="quarter" idx="12" hasCustomPrompt="1"/>
          </p:nvPr>
        </p:nvSpPr>
        <p:spPr>
          <a:xfrm>
            <a:off x="1191189" y="3877274"/>
            <a:ext cx="5819216" cy="1794661"/>
          </a:xfrm>
          <a:prstGeom prst="rect">
            <a:avLst/>
          </a:prstGeom>
          <a:noFill/>
        </p:spPr>
        <p:txBody>
          <a:bodyPr lIns="0" tIns="110843" rIns="0" bIns="110843">
            <a:noAutofit/>
          </a:bodyPr>
          <a:lstStyle>
            <a:lvl1pPr marL="0" indent="0">
              <a:spcBef>
                <a:spcPts val="0"/>
              </a:spcBef>
              <a:buNone/>
              <a:defRPr sz="2872" spc="0" baseline="0">
                <a:solidFill>
                  <a:schemeClr val="accent3"/>
                </a:solidFill>
                <a:latin typeface="+mj-lt"/>
              </a:defRPr>
            </a:lvl1pPr>
          </a:lstStyle>
          <a:p>
            <a:pPr lvl="0"/>
            <a:r>
              <a:rPr lang="en-US" dirty="0"/>
              <a:t>Speaker Name</a:t>
            </a:r>
          </a:p>
        </p:txBody>
      </p:sp>
      <p:sp>
        <p:nvSpPr>
          <p:cNvPr id="9" name="Title 1"/>
          <p:cNvSpPr>
            <a:spLocks noGrp="1"/>
          </p:cNvSpPr>
          <p:nvPr>
            <p:ph type="title" hasCustomPrompt="1"/>
          </p:nvPr>
        </p:nvSpPr>
        <p:spPr>
          <a:xfrm>
            <a:off x="1191189" y="1187627"/>
            <a:ext cx="5819216" cy="2689656"/>
          </a:xfrm>
          <a:noFill/>
        </p:spPr>
        <p:txBody>
          <a:bodyPr lIns="0" tIns="92369" rIns="0" bIns="92369" anchor="b" anchorCtr="0"/>
          <a:lstStyle>
            <a:lvl1pPr>
              <a:lnSpc>
                <a:spcPct val="90000"/>
              </a:lnSpc>
              <a:defRPr sz="5128" spc="0" baseline="0">
                <a:gradFill>
                  <a:gsLst>
                    <a:gs pos="72566">
                      <a:schemeClr val="tx2"/>
                    </a:gs>
                    <a:gs pos="35000">
                      <a:schemeClr val="tx2"/>
                    </a:gs>
                  </a:gsLst>
                  <a:lin ang="5400000" scaled="0"/>
                </a:gradFill>
              </a:defRPr>
            </a:lvl1pPr>
          </a:lstStyle>
          <a:p>
            <a:r>
              <a:rPr lang="en-US" dirty="0"/>
              <a:t>Presentation title</a:t>
            </a:r>
          </a:p>
        </p:txBody>
      </p:sp>
      <p:sp>
        <p:nvSpPr>
          <p:cNvPr id="2" name="Slide Number Placeholder 1"/>
          <p:cNvSpPr>
            <a:spLocks noGrp="1"/>
          </p:cNvSpPr>
          <p:nvPr>
            <p:ph type="sldNum" sz="quarter" idx="13"/>
          </p:nvPr>
        </p:nvSpPr>
        <p:spPr/>
        <p:txBody>
          <a:bodyPr/>
          <a:lstStyle>
            <a:lvl1pPr>
              <a:defRPr>
                <a:solidFill>
                  <a:schemeClr val="bg1"/>
                </a:solidFill>
              </a:defRPr>
            </a:lvl1pPr>
          </a:lstStyle>
          <a:p>
            <a:fld id="{F18F5FCC-583C-47C6-9953-2F6AD74D46AE}" type="slidenum">
              <a:rPr lang="en-US" smtClean="0">
                <a:solidFill>
                  <a:srgbClr val="FFFFFF"/>
                </a:solidFill>
              </a:rPr>
              <a:pPr/>
              <a:t>‹#›</a:t>
            </a:fld>
            <a:endParaRPr lang="en-US" dirty="0">
              <a:solidFill>
                <a:srgbClr val="FFFFFF"/>
              </a:solidFill>
            </a:endParaRPr>
          </a:p>
        </p:txBody>
      </p:sp>
      <p:pic>
        <p:nvPicPr>
          <p:cNvPr id="14" name="Picture 13" descr="Optum_RGB_PPT"/>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09603" y="5867407"/>
            <a:ext cx="2058146" cy="64818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695887" y="6315818"/>
            <a:ext cx="2285049" cy="218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90206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Walkin Business Layout">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495304" y="1104913"/>
            <a:ext cx="7440388" cy="2735839"/>
          </a:xfrm>
        </p:spPr>
        <p:txBody>
          <a:bodyPr anchor="b"/>
          <a:lstStyle>
            <a:lvl1pPr algn="l">
              <a:defRPr sz="3384"/>
            </a:lvl1pPr>
          </a:lstStyle>
          <a:p>
            <a:r>
              <a:rPr lang="en-US" dirty="0"/>
              <a:t>Insightful presentation title in sentence case max 3 lines</a:t>
            </a:r>
          </a:p>
        </p:txBody>
      </p:sp>
      <p:sp>
        <p:nvSpPr>
          <p:cNvPr id="3" name="Subtitle 2"/>
          <p:cNvSpPr>
            <a:spLocks noGrp="1"/>
          </p:cNvSpPr>
          <p:nvPr>
            <p:ph type="subTitle" idx="1" hasCustomPrompt="1"/>
          </p:nvPr>
        </p:nvSpPr>
        <p:spPr bwMode="gray">
          <a:xfrm>
            <a:off x="495304" y="3924308"/>
            <a:ext cx="7440388" cy="974271"/>
          </a:xfrm>
        </p:spPr>
        <p:txBody>
          <a:bodyPr/>
          <a:lstStyle>
            <a:lvl1pPr marL="0" indent="0" algn="l">
              <a:buNone/>
              <a:defRPr sz="2154">
                <a:solidFill>
                  <a:schemeClr val="tx1"/>
                </a:solidFill>
              </a:defRPr>
            </a:lvl1pPr>
            <a:lvl2pPr marL="362355" indent="0" algn="ctr">
              <a:buNone/>
              <a:defRPr sz="1538"/>
            </a:lvl2pPr>
            <a:lvl3pPr marL="724709" indent="0" algn="ctr">
              <a:buNone/>
              <a:defRPr sz="1436"/>
            </a:lvl3pPr>
            <a:lvl4pPr marL="1087066" indent="0" algn="ctr">
              <a:buNone/>
              <a:defRPr sz="1231"/>
            </a:lvl4pPr>
            <a:lvl5pPr marL="1449421" indent="0" algn="ctr">
              <a:buNone/>
              <a:defRPr sz="1231"/>
            </a:lvl5pPr>
            <a:lvl6pPr marL="1811778" indent="0" algn="ctr">
              <a:buNone/>
              <a:defRPr sz="1231"/>
            </a:lvl6pPr>
            <a:lvl7pPr marL="2174130" indent="0" algn="ctr">
              <a:buNone/>
              <a:defRPr sz="1231"/>
            </a:lvl7pPr>
            <a:lvl8pPr marL="2536486" indent="0" algn="ctr">
              <a:buNone/>
              <a:defRPr sz="1231"/>
            </a:lvl8pPr>
            <a:lvl9pPr marL="2898839" indent="0" algn="ctr">
              <a:buNone/>
              <a:defRPr sz="1231"/>
            </a:lvl9pPr>
          </a:lstStyle>
          <a:p>
            <a:r>
              <a:rPr lang="en-US" dirty="0"/>
              <a:t>Event City or Speaker Name</a:t>
            </a:r>
          </a:p>
        </p:txBody>
      </p:sp>
      <p:sp>
        <p:nvSpPr>
          <p:cNvPr id="11" name="Text Placeholder 10"/>
          <p:cNvSpPr>
            <a:spLocks noGrp="1"/>
          </p:cNvSpPr>
          <p:nvPr>
            <p:ph type="body" sz="quarter" idx="13" hasCustomPrompt="1"/>
          </p:nvPr>
        </p:nvSpPr>
        <p:spPr bwMode="gray">
          <a:xfrm>
            <a:off x="495305" y="4990648"/>
            <a:ext cx="7440010" cy="702581"/>
          </a:xfrm>
        </p:spPr>
        <p:txBody>
          <a:bodyPr/>
          <a:lstStyle>
            <a:lvl1pPr>
              <a:defRPr>
                <a:solidFill>
                  <a:schemeClr val="tx1"/>
                </a:solidFill>
              </a:defRPr>
            </a:lvl1pPr>
          </a:lstStyle>
          <a:p>
            <a:pPr lvl="0"/>
            <a:r>
              <a:rPr lang="en-US" dirty="0"/>
              <a:t>Month DD, YYYY</a:t>
            </a:r>
          </a:p>
        </p:txBody>
      </p:sp>
      <p:sp>
        <p:nvSpPr>
          <p:cNvPr id="4" name="Date Placeholder 3">
            <a:extLst>
              <a:ext uri="{FF2B5EF4-FFF2-40B4-BE49-F238E27FC236}">
                <a16:creationId xmlns:a16="http://schemas.microsoft.com/office/drawing/2014/main" id="{763FAFB6-26AF-42D0-9AFD-7653A33D6836}"/>
              </a:ext>
            </a:extLst>
          </p:cNvPr>
          <p:cNvSpPr>
            <a:spLocks noGrp="1"/>
          </p:cNvSpPr>
          <p:nvPr>
            <p:ph type="dt" sz="half" idx="14"/>
          </p:nvPr>
        </p:nvSpPr>
        <p:spPr bwMode="gray">
          <a:xfrm>
            <a:off x="380999" y="7386874"/>
            <a:ext cx="2743200" cy="365124"/>
          </a:xfrm>
          <a:prstGeom prst="rect">
            <a:avLst/>
          </a:prstGeom>
        </p:spPr>
        <p:txBody>
          <a:bodyPr lIns="94216" tIns="47108" rIns="94216" bIns="47108"/>
          <a:lstStyle/>
          <a:p>
            <a:endParaRPr lang="en-US" dirty="0">
              <a:solidFill>
                <a:srgbClr val="63666A"/>
              </a:solidFill>
            </a:endParaRPr>
          </a:p>
        </p:txBody>
      </p:sp>
    </p:spTree>
    <p:extLst>
      <p:ext uri="{BB962C8B-B14F-4D97-AF65-F5344CB8AC3E}">
        <p14:creationId xmlns:p14="http://schemas.microsoft.com/office/powerpoint/2010/main" val="1081736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xfrm>
            <a:off x="9114367" y="6543675"/>
            <a:ext cx="406400" cy="152400"/>
          </a:xfrm>
          <a:prstGeom prst="rect">
            <a:avLst/>
          </a:prstGeom>
        </p:spPr>
        <p:txBody>
          <a:bodyPr lIns="91424" tIns="45712" rIns="91424" bIns="45712"/>
          <a:lstStyle>
            <a:lvl1pPr eaLnBrk="1" hangingPunct="1">
              <a:defRPr sz="1231">
                <a:latin typeface="Arial" pitchFamily="34" charset="0"/>
              </a:defRPr>
            </a:lvl1pPr>
          </a:lstStyle>
          <a:p>
            <a:fld id="{DA51ABFB-BB0E-4524-953D-7673489020F8}" type="slidenum">
              <a:rPr lang="en-US" smtClean="0"/>
              <a:t>‹#›</a:t>
            </a:fld>
            <a:endParaRPr lang="en-US"/>
          </a:p>
        </p:txBody>
      </p:sp>
    </p:spTree>
    <p:extLst>
      <p:ext uri="{BB962C8B-B14F-4D97-AF65-F5344CB8AC3E}">
        <p14:creationId xmlns:p14="http://schemas.microsoft.com/office/powerpoint/2010/main" val="2921786493"/>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extBox 1"/>
          <p:cNvSpPr txBox="1"/>
          <p:nvPr userDrawn="1"/>
        </p:nvSpPr>
        <p:spPr>
          <a:xfrm>
            <a:off x="6103898" y="1127802"/>
            <a:ext cx="1219200" cy="914400"/>
          </a:xfrm>
          <a:prstGeom prst="rect">
            <a:avLst/>
          </a:prstGeom>
          <a:noFill/>
        </p:spPr>
        <p:txBody>
          <a:bodyPr wrap="none" lIns="0" tIns="0" rIns="0" bIns="0" rtlCol="0">
            <a:noAutofit/>
          </a:bodyPr>
          <a:lstStyle/>
          <a:p>
            <a:pPr defTabSz="937533"/>
            <a:endParaRPr lang="en-US" sz="1949" dirty="0">
              <a:solidFill>
                <a:srgbClr val="53565A"/>
              </a:solidFill>
              <a:cs typeface="Arial" pitchFamily="34" charset="0"/>
            </a:endParaRPr>
          </a:p>
        </p:txBody>
      </p:sp>
      <p:sp>
        <p:nvSpPr>
          <p:cNvPr id="4" name="TextBox 3"/>
          <p:cNvSpPr txBox="1"/>
          <p:nvPr userDrawn="1"/>
        </p:nvSpPr>
        <p:spPr>
          <a:xfrm>
            <a:off x="1352209" y="1146758"/>
            <a:ext cx="1219200" cy="914400"/>
          </a:xfrm>
          <a:prstGeom prst="rect">
            <a:avLst/>
          </a:prstGeom>
          <a:noFill/>
        </p:spPr>
        <p:txBody>
          <a:bodyPr wrap="none" lIns="0" tIns="0" rIns="0" bIns="0" rtlCol="0">
            <a:noAutofit/>
          </a:bodyPr>
          <a:lstStyle/>
          <a:p>
            <a:pPr defTabSz="937533"/>
            <a:endParaRPr lang="en-US" sz="1949" dirty="0">
              <a:solidFill>
                <a:srgbClr val="53565A"/>
              </a:solidFill>
              <a:cs typeface="Arial" pitchFamily="34" charset="0"/>
            </a:endParaRPr>
          </a:p>
        </p:txBody>
      </p:sp>
      <p:sp>
        <p:nvSpPr>
          <p:cNvPr id="7" name="Title Placeholder 1"/>
          <p:cNvSpPr>
            <a:spLocks noGrp="1"/>
          </p:cNvSpPr>
          <p:nvPr>
            <p:ph type="title"/>
          </p:nvPr>
        </p:nvSpPr>
        <p:spPr>
          <a:xfrm>
            <a:off x="609600" y="579480"/>
            <a:ext cx="10972800" cy="434976"/>
          </a:xfrm>
          <a:prstGeom prst="rect">
            <a:avLst/>
          </a:prstGeom>
        </p:spPr>
        <p:txBody>
          <a:bodyPr vert="horz" lIns="91414" tIns="45707" rIns="91414" bIns="45707" rtlCol="0" anchor="b" anchorCtr="0">
            <a:normAutofit/>
          </a:bodyPr>
          <a:lstStyle/>
          <a:p>
            <a:r>
              <a:rPr lang="en-US"/>
              <a:t>Click to edit Master title style</a:t>
            </a:r>
            <a:endParaRPr lang="en-US" dirty="0"/>
          </a:p>
        </p:txBody>
      </p:sp>
    </p:spTree>
    <p:extLst>
      <p:ext uri="{BB962C8B-B14F-4D97-AF65-F5344CB8AC3E}">
        <p14:creationId xmlns:p14="http://schemas.microsoft.com/office/powerpoint/2010/main" val="2110303436"/>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amp; subtitl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87680" y="782640"/>
            <a:ext cx="11216640" cy="757255"/>
          </a:xfrm>
        </p:spPr>
        <p:txBody>
          <a:bodyPr>
            <a:noAutofit/>
          </a:bodyPr>
          <a:lstStyle>
            <a:lvl1pPr marL="0" indent="0">
              <a:buNone/>
              <a:defRPr sz="2154" b="0">
                <a:solidFill>
                  <a:srgbClr val="575757"/>
                </a:solidFill>
              </a:defRPr>
            </a:lvl1pPr>
          </a:lstStyle>
          <a:p>
            <a:pPr lvl="0"/>
            <a:r>
              <a:rPr lang="en-US" dirty="0"/>
              <a:t>Click to add subtitle</a:t>
            </a:r>
          </a:p>
        </p:txBody>
      </p:sp>
      <p:sp>
        <p:nvSpPr>
          <p:cNvPr id="14" name="Title Placeholder 1"/>
          <p:cNvSpPr>
            <a:spLocks noGrp="1"/>
          </p:cNvSpPr>
          <p:nvPr>
            <p:ph type="title" hasCustomPrompt="1"/>
          </p:nvPr>
        </p:nvSpPr>
        <p:spPr>
          <a:xfrm>
            <a:off x="487680" y="295685"/>
            <a:ext cx="11216640" cy="469492"/>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3778211916"/>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3 Row Ic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3 row icon | Type insightful headline in sentence case | 1 line</a:t>
            </a:r>
          </a:p>
        </p:txBody>
      </p:sp>
      <p:sp>
        <p:nvSpPr>
          <p:cNvPr id="3" name="Date Placeholder 2"/>
          <p:cNvSpPr>
            <a:spLocks noGrp="1"/>
          </p:cNvSpPr>
          <p:nvPr>
            <p:ph type="dt" sz="half" idx="10"/>
          </p:nvPr>
        </p:nvSpPr>
        <p:spPr/>
        <p:txBody>
          <a:bodyPr/>
          <a:lstStyle/>
          <a:p>
            <a:endParaRPr lang="en-US" dirty="0">
              <a:solidFill>
                <a:srgbClr val="55565A">
                  <a:tint val="75000"/>
                </a:srgbClr>
              </a:solidFill>
            </a:endParaRPr>
          </a:p>
        </p:txBody>
      </p:sp>
      <p:sp>
        <p:nvSpPr>
          <p:cNvPr id="4" name="Footer Placeholder 3"/>
          <p:cNvSpPr>
            <a:spLocks noGrp="1"/>
          </p:cNvSpPr>
          <p:nvPr>
            <p:ph type="ftr" sz="quarter" idx="11"/>
          </p:nvPr>
        </p:nvSpPr>
        <p:spPr/>
        <p:txBody>
          <a:bodyPr/>
          <a:lstStyle/>
          <a:p>
            <a:endParaRPr lang="en-US" dirty="0">
              <a:solidFill>
                <a:srgbClr val="55565A">
                  <a:tint val="75000"/>
                </a:srgbClr>
              </a:solidFill>
            </a:endParaRPr>
          </a:p>
        </p:txBody>
      </p:sp>
      <p:sp>
        <p:nvSpPr>
          <p:cNvPr id="5" name="Slide Number Placeholder 4"/>
          <p:cNvSpPr>
            <a:spLocks noGrp="1"/>
          </p:cNvSpPr>
          <p:nvPr>
            <p:ph type="sldNum" sz="quarter" idx="12"/>
          </p:nvPr>
        </p:nvSpPr>
        <p:spPr/>
        <p:txBody>
          <a:bodyPr/>
          <a:lstStyle/>
          <a:p>
            <a:fld id="{3310D8EA-3107-4873-B9AB-DD7D3E79053A}" type="slidenum">
              <a:rPr lang="en-US" smtClean="0">
                <a:solidFill>
                  <a:srgbClr val="55565A">
                    <a:tint val="75000"/>
                  </a:srgbClr>
                </a:solidFill>
              </a:rPr>
              <a:pPr/>
              <a:t>‹#›</a:t>
            </a:fld>
            <a:endParaRPr lang="en-US" dirty="0">
              <a:solidFill>
                <a:srgbClr val="55565A">
                  <a:tint val="75000"/>
                </a:srgbClr>
              </a:solidFill>
            </a:endParaRPr>
          </a:p>
        </p:txBody>
      </p:sp>
      <p:sp>
        <p:nvSpPr>
          <p:cNvPr id="6" name="Text Placeholder 7"/>
          <p:cNvSpPr>
            <a:spLocks noGrp="1"/>
          </p:cNvSpPr>
          <p:nvPr>
            <p:ph type="body" sz="quarter" idx="13" hasCustomPrompt="1"/>
          </p:nvPr>
        </p:nvSpPr>
        <p:spPr>
          <a:xfrm>
            <a:off x="495301" y="1118283"/>
            <a:ext cx="11315701" cy="492125"/>
          </a:xfrm>
        </p:spPr>
        <p:txBody>
          <a:bodyPr/>
          <a:lstStyle>
            <a:lvl1pPr>
              <a:defRPr sz="2461">
                <a:solidFill>
                  <a:schemeClr val="accent4"/>
                </a:solidFill>
              </a:defRPr>
            </a:lvl1pPr>
          </a:lstStyle>
          <a:p>
            <a:pPr lvl="0"/>
            <a:r>
              <a:rPr lang="en-US" dirty="0"/>
              <a:t>Use this space for one line subhead if needed | One line</a:t>
            </a:r>
          </a:p>
        </p:txBody>
      </p:sp>
      <p:sp>
        <p:nvSpPr>
          <p:cNvPr id="8" name="Text Placeholder 7"/>
          <p:cNvSpPr>
            <a:spLocks noGrp="1"/>
          </p:cNvSpPr>
          <p:nvPr>
            <p:ph type="body" sz="quarter" idx="14" hasCustomPrompt="1"/>
          </p:nvPr>
        </p:nvSpPr>
        <p:spPr>
          <a:xfrm>
            <a:off x="495299" y="1861458"/>
            <a:ext cx="1697450" cy="1307592"/>
          </a:xfrm>
          <a:solidFill>
            <a:schemeClr val="tx2"/>
          </a:solidFill>
        </p:spPr>
        <p:txBody>
          <a:bodyPr lIns="132311" rIns="17642" anchor="ctr"/>
          <a:lstStyle>
            <a:lvl1pPr algn="l">
              <a:lnSpc>
                <a:spcPct val="90000"/>
              </a:lnSpc>
              <a:spcBef>
                <a:spcPts val="0"/>
              </a:spcBef>
              <a:spcAft>
                <a:spcPts val="0"/>
              </a:spcAft>
              <a:defRPr sz="1231">
                <a:solidFill>
                  <a:schemeClr val="tx1">
                    <a:lumMod val="20000"/>
                    <a:lumOff val="80000"/>
                  </a:schemeClr>
                </a:solidFill>
              </a:defRPr>
            </a:lvl1pPr>
          </a:lstStyle>
          <a:p>
            <a:pPr lvl="0"/>
            <a:r>
              <a:rPr lang="en-US" dirty="0"/>
              <a:t>[place icon here. To  remove text, place cursor then hit space bar]</a:t>
            </a:r>
          </a:p>
        </p:txBody>
      </p:sp>
      <p:sp>
        <p:nvSpPr>
          <p:cNvPr id="28" name="Text Placeholder 7"/>
          <p:cNvSpPr>
            <a:spLocks noGrp="1"/>
          </p:cNvSpPr>
          <p:nvPr>
            <p:ph type="body" sz="quarter" idx="16" hasCustomPrompt="1"/>
          </p:nvPr>
        </p:nvSpPr>
        <p:spPr>
          <a:xfrm>
            <a:off x="495299" y="3223759"/>
            <a:ext cx="1697450" cy="1307592"/>
          </a:xfrm>
          <a:solidFill>
            <a:schemeClr val="accent2"/>
          </a:solidFill>
        </p:spPr>
        <p:txBody>
          <a:bodyPr lIns="132311" rIns="17642" anchor="ctr"/>
          <a:lstStyle>
            <a:lvl1pPr algn="l">
              <a:lnSpc>
                <a:spcPct val="90000"/>
              </a:lnSpc>
              <a:spcBef>
                <a:spcPts val="0"/>
              </a:spcBef>
              <a:spcAft>
                <a:spcPts val="0"/>
              </a:spcAft>
              <a:defRPr sz="1231">
                <a:solidFill>
                  <a:schemeClr val="tx1">
                    <a:lumMod val="20000"/>
                    <a:lumOff val="80000"/>
                  </a:schemeClr>
                </a:solidFill>
              </a:defRPr>
            </a:lvl1pPr>
          </a:lstStyle>
          <a:p>
            <a:pPr lvl="0"/>
            <a:r>
              <a:rPr lang="en-US" dirty="0"/>
              <a:t>[place icon here. To  remove text, place cursor then hit space bar]</a:t>
            </a:r>
          </a:p>
        </p:txBody>
      </p:sp>
      <p:sp>
        <p:nvSpPr>
          <p:cNvPr id="29" name="Text Placeholder 7"/>
          <p:cNvSpPr>
            <a:spLocks noGrp="1"/>
          </p:cNvSpPr>
          <p:nvPr>
            <p:ph type="body" sz="quarter" idx="17" hasCustomPrompt="1"/>
          </p:nvPr>
        </p:nvSpPr>
        <p:spPr>
          <a:xfrm>
            <a:off x="495299" y="4586062"/>
            <a:ext cx="1697450" cy="1307592"/>
          </a:xfrm>
          <a:solidFill>
            <a:schemeClr val="accent4"/>
          </a:solidFill>
        </p:spPr>
        <p:txBody>
          <a:bodyPr lIns="132311" rIns="17642" anchor="ctr"/>
          <a:lstStyle>
            <a:lvl1pPr algn="l">
              <a:lnSpc>
                <a:spcPct val="90000"/>
              </a:lnSpc>
              <a:spcBef>
                <a:spcPts val="0"/>
              </a:spcBef>
              <a:spcAft>
                <a:spcPts val="0"/>
              </a:spcAft>
              <a:defRPr sz="1231">
                <a:solidFill>
                  <a:schemeClr val="tx1">
                    <a:lumMod val="20000"/>
                    <a:lumOff val="80000"/>
                  </a:schemeClr>
                </a:solidFill>
              </a:defRPr>
            </a:lvl1pPr>
          </a:lstStyle>
          <a:p>
            <a:pPr lvl="0"/>
            <a:r>
              <a:rPr lang="en-US" dirty="0"/>
              <a:t>[place icon here. To  remove text, place cursor then hit space bar]</a:t>
            </a:r>
          </a:p>
        </p:txBody>
      </p:sp>
      <p:sp>
        <p:nvSpPr>
          <p:cNvPr id="9" name="Text Placeholder 8"/>
          <p:cNvSpPr>
            <a:spLocks noGrp="1"/>
          </p:cNvSpPr>
          <p:nvPr>
            <p:ph type="body" sz="quarter" idx="18" hasCustomPrompt="1"/>
          </p:nvPr>
        </p:nvSpPr>
        <p:spPr>
          <a:xfrm>
            <a:off x="2318206" y="1861457"/>
            <a:ext cx="9489168" cy="1280160"/>
          </a:xfrm>
        </p:spPr>
        <p:txBody>
          <a:bodyPr/>
          <a:lstStyle>
            <a:lvl1pPr>
              <a:defRPr sz="1744"/>
            </a:lvl1pPr>
            <a:lvl2pPr>
              <a:defRPr sz="1538"/>
            </a:lvl2pPr>
          </a:lstStyle>
          <a:p>
            <a:pPr lvl="0"/>
            <a:r>
              <a:rPr lang="en-US" dirty="0"/>
              <a:t>Level 1 text is 18 pt, hit return then Tab to get to level 2 – 16 pt gray</a:t>
            </a:r>
          </a:p>
          <a:p>
            <a:pPr lvl="1"/>
            <a:r>
              <a:rPr lang="en-US" dirty="0"/>
              <a:t>Second level</a:t>
            </a:r>
          </a:p>
        </p:txBody>
      </p:sp>
      <p:sp>
        <p:nvSpPr>
          <p:cNvPr id="25" name="Text Placeholder 8"/>
          <p:cNvSpPr>
            <a:spLocks noGrp="1"/>
          </p:cNvSpPr>
          <p:nvPr>
            <p:ph type="body" sz="quarter" idx="19" hasCustomPrompt="1"/>
          </p:nvPr>
        </p:nvSpPr>
        <p:spPr>
          <a:xfrm>
            <a:off x="2318206" y="3242810"/>
            <a:ext cx="9489168" cy="1280160"/>
          </a:xfrm>
        </p:spPr>
        <p:txBody>
          <a:bodyPr/>
          <a:lstStyle>
            <a:lvl1pPr>
              <a:defRPr sz="1744"/>
            </a:lvl1pPr>
            <a:lvl2pPr>
              <a:defRPr sz="1538"/>
            </a:lvl2pPr>
          </a:lstStyle>
          <a:p>
            <a:pPr lvl="0"/>
            <a:r>
              <a:rPr lang="en-US" dirty="0"/>
              <a:t>Level 1 text is 18 pt, hit return then Tab to get to level 2 – 16 pt gray</a:t>
            </a:r>
          </a:p>
          <a:p>
            <a:pPr lvl="1"/>
            <a:r>
              <a:rPr lang="en-US" dirty="0"/>
              <a:t>Second level</a:t>
            </a:r>
          </a:p>
        </p:txBody>
      </p:sp>
      <p:sp>
        <p:nvSpPr>
          <p:cNvPr id="26" name="Text Placeholder 8"/>
          <p:cNvSpPr>
            <a:spLocks noGrp="1"/>
          </p:cNvSpPr>
          <p:nvPr>
            <p:ph type="body" sz="quarter" idx="20" hasCustomPrompt="1"/>
          </p:nvPr>
        </p:nvSpPr>
        <p:spPr>
          <a:xfrm>
            <a:off x="2318206" y="4624163"/>
            <a:ext cx="9489168" cy="1280160"/>
          </a:xfrm>
        </p:spPr>
        <p:txBody>
          <a:bodyPr/>
          <a:lstStyle>
            <a:lvl1pPr>
              <a:defRPr sz="1744"/>
            </a:lvl1pPr>
            <a:lvl2pPr>
              <a:defRPr sz="1538"/>
            </a:lvl2pPr>
          </a:lstStyle>
          <a:p>
            <a:pPr lvl="0"/>
            <a:r>
              <a:rPr lang="en-US" dirty="0"/>
              <a:t>Level 1 text is 18 pt, hit return then Tab to get to level 2 – 16 pt gray</a:t>
            </a:r>
          </a:p>
          <a:p>
            <a:pPr lvl="1"/>
            <a:r>
              <a:rPr lang="en-US" dirty="0"/>
              <a:t>Second level</a:t>
            </a:r>
          </a:p>
        </p:txBody>
      </p:sp>
    </p:spTree>
    <p:extLst>
      <p:ext uri="{BB962C8B-B14F-4D97-AF65-F5344CB8AC3E}">
        <p14:creationId xmlns:p14="http://schemas.microsoft.com/office/powerpoint/2010/main" val="158120534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4 Row Ic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4 row icon | Type insightful headline in sentence case | 1 line</a:t>
            </a:r>
          </a:p>
        </p:txBody>
      </p:sp>
      <p:sp>
        <p:nvSpPr>
          <p:cNvPr id="3" name="Date Placeholder 2"/>
          <p:cNvSpPr>
            <a:spLocks noGrp="1"/>
          </p:cNvSpPr>
          <p:nvPr>
            <p:ph type="dt" sz="half" idx="10"/>
          </p:nvPr>
        </p:nvSpPr>
        <p:spPr/>
        <p:txBody>
          <a:bodyPr/>
          <a:lstStyle/>
          <a:p>
            <a:endParaRPr lang="en-US" dirty="0">
              <a:solidFill>
                <a:srgbClr val="55565A">
                  <a:tint val="75000"/>
                </a:srgbClr>
              </a:solidFill>
            </a:endParaRPr>
          </a:p>
        </p:txBody>
      </p:sp>
      <p:sp>
        <p:nvSpPr>
          <p:cNvPr id="4" name="Footer Placeholder 3"/>
          <p:cNvSpPr>
            <a:spLocks noGrp="1"/>
          </p:cNvSpPr>
          <p:nvPr>
            <p:ph type="ftr" sz="quarter" idx="11"/>
          </p:nvPr>
        </p:nvSpPr>
        <p:spPr/>
        <p:txBody>
          <a:bodyPr/>
          <a:lstStyle/>
          <a:p>
            <a:endParaRPr lang="en-US" dirty="0">
              <a:solidFill>
                <a:srgbClr val="55565A">
                  <a:tint val="75000"/>
                </a:srgbClr>
              </a:solidFill>
            </a:endParaRPr>
          </a:p>
        </p:txBody>
      </p:sp>
      <p:sp>
        <p:nvSpPr>
          <p:cNvPr id="5" name="Slide Number Placeholder 4"/>
          <p:cNvSpPr>
            <a:spLocks noGrp="1"/>
          </p:cNvSpPr>
          <p:nvPr>
            <p:ph type="sldNum" sz="quarter" idx="12"/>
          </p:nvPr>
        </p:nvSpPr>
        <p:spPr/>
        <p:txBody>
          <a:bodyPr/>
          <a:lstStyle/>
          <a:p>
            <a:fld id="{3310D8EA-3107-4873-B9AB-DD7D3E79053A}" type="slidenum">
              <a:rPr lang="en-US" smtClean="0">
                <a:solidFill>
                  <a:srgbClr val="55565A">
                    <a:tint val="75000"/>
                  </a:srgbClr>
                </a:solidFill>
              </a:rPr>
              <a:pPr/>
              <a:t>‹#›</a:t>
            </a:fld>
            <a:endParaRPr lang="en-US" dirty="0">
              <a:solidFill>
                <a:srgbClr val="55565A">
                  <a:tint val="75000"/>
                </a:srgbClr>
              </a:solidFill>
            </a:endParaRPr>
          </a:p>
        </p:txBody>
      </p:sp>
      <p:sp>
        <p:nvSpPr>
          <p:cNvPr id="6" name="Text Placeholder 7"/>
          <p:cNvSpPr>
            <a:spLocks noGrp="1"/>
          </p:cNvSpPr>
          <p:nvPr>
            <p:ph type="body" sz="quarter" idx="13" hasCustomPrompt="1"/>
          </p:nvPr>
        </p:nvSpPr>
        <p:spPr>
          <a:xfrm>
            <a:off x="495301" y="1118283"/>
            <a:ext cx="11315701" cy="492125"/>
          </a:xfrm>
        </p:spPr>
        <p:txBody>
          <a:bodyPr/>
          <a:lstStyle>
            <a:lvl1pPr>
              <a:defRPr sz="2461">
                <a:solidFill>
                  <a:schemeClr val="accent4"/>
                </a:solidFill>
              </a:defRPr>
            </a:lvl1pPr>
          </a:lstStyle>
          <a:p>
            <a:pPr lvl="0"/>
            <a:r>
              <a:rPr lang="en-US" dirty="0"/>
              <a:t>Use this space for one line subhead if needed | One line</a:t>
            </a:r>
          </a:p>
        </p:txBody>
      </p:sp>
      <p:sp>
        <p:nvSpPr>
          <p:cNvPr id="8" name="Text Placeholder 7"/>
          <p:cNvSpPr>
            <a:spLocks noGrp="1"/>
          </p:cNvSpPr>
          <p:nvPr>
            <p:ph type="body" sz="quarter" idx="14" hasCustomPrompt="1"/>
          </p:nvPr>
        </p:nvSpPr>
        <p:spPr>
          <a:xfrm>
            <a:off x="495300" y="1861456"/>
            <a:ext cx="1700784" cy="987552"/>
          </a:xfrm>
          <a:solidFill>
            <a:schemeClr val="tx2"/>
          </a:solidFill>
        </p:spPr>
        <p:txBody>
          <a:bodyPr lIns="132311" anchor="ctr"/>
          <a:lstStyle>
            <a:lvl1pPr algn="l">
              <a:lnSpc>
                <a:spcPct val="90000"/>
              </a:lnSpc>
              <a:spcBef>
                <a:spcPts val="0"/>
              </a:spcBef>
              <a:spcAft>
                <a:spcPts val="0"/>
              </a:spcAft>
              <a:defRPr sz="1231">
                <a:solidFill>
                  <a:schemeClr val="tx1">
                    <a:lumMod val="20000"/>
                    <a:lumOff val="80000"/>
                  </a:schemeClr>
                </a:solidFill>
              </a:defRPr>
            </a:lvl1pPr>
          </a:lstStyle>
          <a:p>
            <a:pPr lvl="0"/>
            <a:r>
              <a:rPr lang="en-US" dirty="0"/>
              <a:t>[place icon here. To  remove text, place cursor then hit space bar]</a:t>
            </a:r>
          </a:p>
        </p:txBody>
      </p:sp>
      <p:sp>
        <p:nvSpPr>
          <p:cNvPr id="28" name="Text Placeholder 7"/>
          <p:cNvSpPr>
            <a:spLocks noGrp="1"/>
          </p:cNvSpPr>
          <p:nvPr>
            <p:ph type="body" sz="quarter" idx="16" hasCustomPrompt="1"/>
          </p:nvPr>
        </p:nvSpPr>
        <p:spPr>
          <a:xfrm>
            <a:off x="495300" y="2887905"/>
            <a:ext cx="1700784" cy="987552"/>
          </a:xfrm>
          <a:solidFill>
            <a:schemeClr val="accent2"/>
          </a:solidFill>
        </p:spPr>
        <p:txBody>
          <a:bodyPr lIns="132311" anchor="ctr"/>
          <a:lstStyle>
            <a:lvl1pPr algn="l">
              <a:lnSpc>
                <a:spcPct val="90000"/>
              </a:lnSpc>
              <a:spcBef>
                <a:spcPts val="0"/>
              </a:spcBef>
              <a:spcAft>
                <a:spcPts val="0"/>
              </a:spcAft>
              <a:defRPr sz="1231">
                <a:solidFill>
                  <a:schemeClr val="tx1">
                    <a:lumMod val="20000"/>
                    <a:lumOff val="80000"/>
                  </a:schemeClr>
                </a:solidFill>
              </a:defRPr>
            </a:lvl1pPr>
          </a:lstStyle>
          <a:p>
            <a:pPr lvl="0"/>
            <a:r>
              <a:rPr lang="en-US" dirty="0"/>
              <a:t>[place icon here. To  remove text, place cursor then hit space bar]</a:t>
            </a:r>
          </a:p>
        </p:txBody>
      </p:sp>
      <p:sp>
        <p:nvSpPr>
          <p:cNvPr id="29" name="Text Placeholder 7"/>
          <p:cNvSpPr>
            <a:spLocks noGrp="1"/>
          </p:cNvSpPr>
          <p:nvPr>
            <p:ph type="body" sz="quarter" idx="17" hasCustomPrompt="1"/>
          </p:nvPr>
        </p:nvSpPr>
        <p:spPr>
          <a:xfrm>
            <a:off x="495300" y="3914355"/>
            <a:ext cx="1700784" cy="987552"/>
          </a:xfrm>
          <a:solidFill>
            <a:schemeClr val="accent4"/>
          </a:solidFill>
        </p:spPr>
        <p:txBody>
          <a:bodyPr lIns="132311" anchor="ctr"/>
          <a:lstStyle>
            <a:lvl1pPr algn="l">
              <a:lnSpc>
                <a:spcPct val="90000"/>
              </a:lnSpc>
              <a:spcBef>
                <a:spcPts val="0"/>
              </a:spcBef>
              <a:spcAft>
                <a:spcPts val="0"/>
              </a:spcAft>
              <a:defRPr sz="1231">
                <a:solidFill>
                  <a:schemeClr val="tx1">
                    <a:lumMod val="20000"/>
                    <a:lumOff val="80000"/>
                  </a:schemeClr>
                </a:solidFill>
              </a:defRPr>
            </a:lvl1pPr>
          </a:lstStyle>
          <a:p>
            <a:pPr lvl="0"/>
            <a:r>
              <a:rPr lang="en-US" dirty="0"/>
              <a:t>[place icon here. To  remove text, place cursor then hit space bar]</a:t>
            </a:r>
          </a:p>
        </p:txBody>
      </p:sp>
      <p:sp>
        <p:nvSpPr>
          <p:cNvPr id="9" name="Text Placeholder 8"/>
          <p:cNvSpPr>
            <a:spLocks noGrp="1"/>
          </p:cNvSpPr>
          <p:nvPr>
            <p:ph type="body" sz="quarter" idx="18" hasCustomPrompt="1"/>
          </p:nvPr>
        </p:nvSpPr>
        <p:spPr>
          <a:xfrm>
            <a:off x="2279650" y="1861456"/>
            <a:ext cx="9527723" cy="987552"/>
          </a:xfrm>
        </p:spPr>
        <p:txBody>
          <a:bodyPr/>
          <a:lstStyle>
            <a:lvl1pPr>
              <a:defRPr sz="1744"/>
            </a:lvl1pPr>
            <a:lvl2pPr>
              <a:defRPr sz="1538"/>
            </a:lvl2pPr>
          </a:lstStyle>
          <a:p>
            <a:pPr lvl="0"/>
            <a:r>
              <a:rPr lang="en-US" dirty="0"/>
              <a:t>Level 1 text is 18 pt, hit return then Tab to get to level 2 – 16 pt gray</a:t>
            </a:r>
          </a:p>
          <a:p>
            <a:pPr lvl="1"/>
            <a:r>
              <a:rPr lang="en-US" dirty="0"/>
              <a:t>Second level</a:t>
            </a:r>
          </a:p>
        </p:txBody>
      </p:sp>
      <p:sp>
        <p:nvSpPr>
          <p:cNvPr id="25" name="Text Placeholder 8"/>
          <p:cNvSpPr>
            <a:spLocks noGrp="1"/>
          </p:cNvSpPr>
          <p:nvPr>
            <p:ph type="body" sz="quarter" idx="19" hasCustomPrompt="1"/>
          </p:nvPr>
        </p:nvSpPr>
        <p:spPr>
          <a:xfrm>
            <a:off x="2279650" y="2888302"/>
            <a:ext cx="9527723" cy="987552"/>
          </a:xfrm>
        </p:spPr>
        <p:txBody>
          <a:bodyPr/>
          <a:lstStyle>
            <a:lvl1pPr>
              <a:defRPr sz="1744"/>
            </a:lvl1pPr>
            <a:lvl2pPr>
              <a:defRPr sz="1538"/>
            </a:lvl2pPr>
          </a:lstStyle>
          <a:p>
            <a:pPr lvl="0"/>
            <a:r>
              <a:rPr lang="en-US" dirty="0"/>
              <a:t>Level 1 text is 18 pt, hit return then Tab to get to level 2 – 16 pt gray</a:t>
            </a:r>
          </a:p>
          <a:p>
            <a:pPr lvl="1"/>
            <a:r>
              <a:rPr lang="en-US" dirty="0"/>
              <a:t>Second level</a:t>
            </a:r>
          </a:p>
        </p:txBody>
      </p:sp>
      <p:sp>
        <p:nvSpPr>
          <p:cNvPr id="26" name="Text Placeholder 8"/>
          <p:cNvSpPr>
            <a:spLocks noGrp="1"/>
          </p:cNvSpPr>
          <p:nvPr>
            <p:ph type="body" sz="quarter" idx="20" hasCustomPrompt="1"/>
          </p:nvPr>
        </p:nvSpPr>
        <p:spPr>
          <a:xfrm>
            <a:off x="2283278" y="3914355"/>
            <a:ext cx="9527723" cy="987552"/>
          </a:xfrm>
        </p:spPr>
        <p:txBody>
          <a:bodyPr/>
          <a:lstStyle>
            <a:lvl1pPr>
              <a:defRPr sz="1744"/>
            </a:lvl1pPr>
            <a:lvl2pPr>
              <a:defRPr sz="1538"/>
            </a:lvl2pPr>
          </a:lstStyle>
          <a:p>
            <a:pPr lvl="0"/>
            <a:r>
              <a:rPr lang="en-US" dirty="0"/>
              <a:t>Level 1 text is 18 pt, hit return then Tab to get to level 2 – 16 pt gray</a:t>
            </a:r>
          </a:p>
          <a:p>
            <a:pPr lvl="1"/>
            <a:r>
              <a:rPr lang="en-US" dirty="0"/>
              <a:t>Second level</a:t>
            </a:r>
          </a:p>
        </p:txBody>
      </p:sp>
      <p:sp>
        <p:nvSpPr>
          <p:cNvPr id="13" name="Text Placeholder 7"/>
          <p:cNvSpPr>
            <a:spLocks noGrp="1"/>
          </p:cNvSpPr>
          <p:nvPr>
            <p:ph type="body" sz="quarter" idx="21" hasCustomPrompt="1"/>
          </p:nvPr>
        </p:nvSpPr>
        <p:spPr>
          <a:xfrm>
            <a:off x="495300" y="4940801"/>
            <a:ext cx="1700784" cy="987552"/>
          </a:xfrm>
          <a:solidFill>
            <a:schemeClr val="accent1"/>
          </a:solidFill>
        </p:spPr>
        <p:txBody>
          <a:bodyPr lIns="132311" anchor="ctr"/>
          <a:lstStyle>
            <a:lvl1pPr algn="l">
              <a:lnSpc>
                <a:spcPct val="90000"/>
              </a:lnSpc>
              <a:spcBef>
                <a:spcPts val="0"/>
              </a:spcBef>
              <a:spcAft>
                <a:spcPts val="0"/>
              </a:spcAft>
              <a:defRPr sz="1231">
                <a:solidFill>
                  <a:schemeClr val="tx1">
                    <a:lumMod val="20000"/>
                    <a:lumOff val="80000"/>
                  </a:schemeClr>
                </a:solidFill>
              </a:defRPr>
            </a:lvl1pPr>
          </a:lstStyle>
          <a:p>
            <a:pPr lvl="0"/>
            <a:r>
              <a:rPr lang="en-US" dirty="0"/>
              <a:t>[place icon here. To  remove text, place cursor then hit space bar]</a:t>
            </a:r>
          </a:p>
        </p:txBody>
      </p:sp>
      <p:sp>
        <p:nvSpPr>
          <p:cNvPr id="14" name="Text Placeholder 8"/>
          <p:cNvSpPr>
            <a:spLocks noGrp="1"/>
          </p:cNvSpPr>
          <p:nvPr>
            <p:ph type="body" sz="quarter" idx="22" hasCustomPrompt="1"/>
          </p:nvPr>
        </p:nvSpPr>
        <p:spPr>
          <a:xfrm>
            <a:off x="2283278" y="4940405"/>
            <a:ext cx="9527723" cy="987552"/>
          </a:xfrm>
        </p:spPr>
        <p:txBody>
          <a:bodyPr/>
          <a:lstStyle>
            <a:lvl1pPr>
              <a:defRPr sz="1744"/>
            </a:lvl1pPr>
            <a:lvl2pPr>
              <a:defRPr sz="1538"/>
            </a:lvl2pPr>
          </a:lstStyle>
          <a:p>
            <a:pPr lvl="0"/>
            <a:r>
              <a:rPr lang="en-US" dirty="0"/>
              <a:t>Level 1 text is 18 pt, hit return then Tab to get to level 2 – 16 pt gray</a:t>
            </a:r>
          </a:p>
          <a:p>
            <a:pPr lvl="1"/>
            <a:r>
              <a:rPr lang="en-US" dirty="0"/>
              <a:t>Second level</a:t>
            </a:r>
          </a:p>
        </p:txBody>
      </p:sp>
    </p:spTree>
    <p:extLst>
      <p:ext uri="{BB962C8B-B14F-4D97-AF65-F5344CB8AC3E}">
        <p14:creationId xmlns:p14="http://schemas.microsoft.com/office/powerpoint/2010/main" val="204380511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5 Row Ic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5 row icon | Type insightful headline in sentence case | 1 line</a:t>
            </a:r>
          </a:p>
        </p:txBody>
      </p:sp>
      <p:sp>
        <p:nvSpPr>
          <p:cNvPr id="3" name="Date Placeholder 2"/>
          <p:cNvSpPr>
            <a:spLocks noGrp="1"/>
          </p:cNvSpPr>
          <p:nvPr>
            <p:ph type="dt" sz="half" idx="10"/>
          </p:nvPr>
        </p:nvSpPr>
        <p:spPr/>
        <p:txBody>
          <a:bodyPr/>
          <a:lstStyle/>
          <a:p>
            <a:endParaRPr lang="en-US" dirty="0">
              <a:solidFill>
                <a:srgbClr val="55565A">
                  <a:tint val="75000"/>
                </a:srgbClr>
              </a:solidFill>
            </a:endParaRPr>
          </a:p>
        </p:txBody>
      </p:sp>
      <p:sp>
        <p:nvSpPr>
          <p:cNvPr id="4" name="Footer Placeholder 3"/>
          <p:cNvSpPr>
            <a:spLocks noGrp="1"/>
          </p:cNvSpPr>
          <p:nvPr>
            <p:ph type="ftr" sz="quarter" idx="11"/>
          </p:nvPr>
        </p:nvSpPr>
        <p:spPr/>
        <p:txBody>
          <a:bodyPr/>
          <a:lstStyle/>
          <a:p>
            <a:endParaRPr lang="en-US" dirty="0">
              <a:solidFill>
                <a:srgbClr val="55565A">
                  <a:tint val="75000"/>
                </a:srgbClr>
              </a:solidFill>
            </a:endParaRPr>
          </a:p>
        </p:txBody>
      </p:sp>
      <p:sp>
        <p:nvSpPr>
          <p:cNvPr id="5" name="Slide Number Placeholder 4"/>
          <p:cNvSpPr>
            <a:spLocks noGrp="1"/>
          </p:cNvSpPr>
          <p:nvPr>
            <p:ph type="sldNum" sz="quarter" idx="12"/>
          </p:nvPr>
        </p:nvSpPr>
        <p:spPr/>
        <p:txBody>
          <a:bodyPr/>
          <a:lstStyle/>
          <a:p>
            <a:fld id="{3310D8EA-3107-4873-B9AB-DD7D3E79053A}" type="slidenum">
              <a:rPr lang="en-US" smtClean="0">
                <a:solidFill>
                  <a:srgbClr val="55565A">
                    <a:tint val="75000"/>
                  </a:srgbClr>
                </a:solidFill>
              </a:rPr>
              <a:pPr/>
              <a:t>‹#›</a:t>
            </a:fld>
            <a:endParaRPr lang="en-US" dirty="0">
              <a:solidFill>
                <a:srgbClr val="55565A">
                  <a:tint val="75000"/>
                </a:srgbClr>
              </a:solidFill>
            </a:endParaRPr>
          </a:p>
        </p:txBody>
      </p:sp>
      <p:sp>
        <p:nvSpPr>
          <p:cNvPr id="6" name="Text Placeholder 7"/>
          <p:cNvSpPr>
            <a:spLocks noGrp="1"/>
          </p:cNvSpPr>
          <p:nvPr>
            <p:ph type="body" sz="quarter" idx="13" hasCustomPrompt="1"/>
          </p:nvPr>
        </p:nvSpPr>
        <p:spPr>
          <a:xfrm>
            <a:off x="495301" y="1118283"/>
            <a:ext cx="11315701" cy="492125"/>
          </a:xfrm>
        </p:spPr>
        <p:txBody>
          <a:bodyPr/>
          <a:lstStyle>
            <a:lvl1pPr>
              <a:defRPr sz="2461">
                <a:solidFill>
                  <a:schemeClr val="accent4"/>
                </a:solidFill>
              </a:defRPr>
            </a:lvl1pPr>
          </a:lstStyle>
          <a:p>
            <a:pPr lvl="0"/>
            <a:r>
              <a:rPr lang="en-US" dirty="0"/>
              <a:t>Use this space for one line subhead if needed | One line</a:t>
            </a:r>
          </a:p>
        </p:txBody>
      </p:sp>
      <p:sp>
        <p:nvSpPr>
          <p:cNvPr id="8" name="Text Placeholder 7"/>
          <p:cNvSpPr>
            <a:spLocks noGrp="1"/>
          </p:cNvSpPr>
          <p:nvPr>
            <p:ph type="body" sz="quarter" idx="14" hasCustomPrompt="1"/>
          </p:nvPr>
        </p:nvSpPr>
        <p:spPr>
          <a:xfrm>
            <a:off x="495304" y="1861456"/>
            <a:ext cx="1050471" cy="768096"/>
          </a:xfrm>
          <a:solidFill>
            <a:schemeClr val="tx2"/>
          </a:solidFill>
        </p:spPr>
        <p:txBody>
          <a:bodyPr lIns="44103" rIns="17642" anchor="ctr"/>
          <a:lstStyle>
            <a:lvl1pPr algn="l">
              <a:lnSpc>
                <a:spcPct val="90000"/>
              </a:lnSpc>
              <a:spcBef>
                <a:spcPts val="0"/>
              </a:spcBef>
              <a:spcAft>
                <a:spcPts val="0"/>
              </a:spcAft>
              <a:defRPr sz="923">
                <a:solidFill>
                  <a:schemeClr val="tx1">
                    <a:lumMod val="20000"/>
                    <a:lumOff val="80000"/>
                  </a:schemeClr>
                </a:solidFill>
              </a:defRPr>
            </a:lvl1pPr>
          </a:lstStyle>
          <a:p>
            <a:pPr lvl="0"/>
            <a:r>
              <a:rPr lang="en-US" dirty="0"/>
              <a:t>[place icon here. To  remove text, place cursor then hit space bar]</a:t>
            </a:r>
          </a:p>
        </p:txBody>
      </p:sp>
      <p:sp>
        <p:nvSpPr>
          <p:cNvPr id="28" name="Text Placeholder 7"/>
          <p:cNvSpPr>
            <a:spLocks noGrp="1"/>
          </p:cNvSpPr>
          <p:nvPr>
            <p:ph type="body" sz="quarter" idx="16" hasCustomPrompt="1"/>
          </p:nvPr>
        </p:nvSpPr>
        <p:spPr>
          <a:xfrm>
            <a:off x="495304" y="2681880"/>
            <a:ext cx="1050471" cy="768096"/>
          </a:xfrm>
          <a:solidFill>
            <a:schemeClr val="accent2"/>
          </a:solidFill>
        </p:spPr>
        <p:txBody>
          <a:bodyPr lIns="44103" rIns="17642" anchor="ctr"/>
          <a:lstStyle>
            <a:lvl1pPr algn="l">
              <a:lnSpc>
                <a:spcPct val="90000"/>
              </a:lnSpc>
              <a:spcBef>
                <a:spcPts val="0"/>
              </a:spcBef>
              <a:spcAft>
                <a:spcPts val="0"/>
              </a:spcAft>
              <a:defRPr sz="923">
                <a:solidFill>
                  <a:schemeClr val="tx1">
                    <a:lumMod val="20000"/>
                    <a:lumOff val="80000"/>
                  </a:schemeClr>
                </a:solidFill>
              </a:defRPr>
            </a:lvl1pPr>
          </a:lstStyle>
          <a:p>
            <a:pPr lvl="0"/>
            <a:r>
              <a:rPr lang="en-US" dirty="0"/>
              <a:t>[place icon here. To  remove text, place cursor then hit space bar]</a:t>
            </a:r>
          </a:p>
        </p:txBody>
      </p:sp>
      <p:sp>
        <p:nvSpPr>
          <p:cNvPr id="29" name="Text Placeholder 7"/>
          <p:cNvSpPr>
            <a:spLocks noGrp="1"/>
          </p:cNvSpPr>
          <p:nvPr>
            <p:ph type="body" sz="quarter" idx="17" hasCustomPrompt="1"/>
          </p:nvPr>
        </p:nvSpPr>
        <p:spPr>
          <a:xfrm>
            <a:off x="495304" y="3502304"/>
            <a:ext cx="1050471" cy="768096"/>
          </a:xfrm>
          <a:solidFill>
            <a:schemeClr val="accent4"/>
          </a:solidFill>
        </p:spPr>
        <p:txBody>
          <a:bodyPr lIns="44103" rIns="17642" anchor="ctr"/>
          <a:lstStyle>
            <a:lvl1pPr algn="l">
              <a:lnSpc>
                <a:spcPct val="90000"/>
              </a:lnSpc>
              <a:spcBef>
                <a:spcPts val="0"/>
              </a:spcBef>
              <a:spcAft>
                <a:spcPts val="0"/>
              </a:spcAft>
              <a:defRPr sz="923">
                <a:solidFill>
                  <a:schemeClr val="tx1">
                    <a:lumMod val="20000"/>
                    <a:lumOff val="80000"/>
                  </a:schemeClr>
                </a:solidFill>
              </a:defRPr>
            </a:lvl1pPr>
          </a:lstStyle>
          <a:p>
            <a:pPr lvl="0"/>
            <a:r>
              <a:rPr lang="en-US" dirty="0"/>
              <a:t>[place icon here. To  remove text, place cursor then hit space bar]</a:t>
            </a:r>
          </a:p>
        </p:txBody>
      </p:sp>
      <p:sp>
        <p:nvSpPr>
          <p:cNvPr id="9" name="Text Placeholder 8"/>
          <p:cNvSpPr>
            <a:spLocks noGrp="1"/>
          </p:cNvSpPr>
          <p:nvPr>
            <p:ph type="body" sz="quarter" idx="18" hasCustomPrompt="1"/>
          </p:nvPr>
        </p:nvSpPr>
        <p:spPr>
          <a:xfrm>
            <a:off x="1629233" y="1861456"/>
            <a:ext cx="10178143" cy="768096"/>
          </a:xfrm>
        </p:spPr>
        <p:txBody>
          <a:bodyPr/>
          <a:lstStyle>
            <a:lvl1pPr>
              <a:defRPr sz="1744"/>
            </a:lvl1pPr>
            <a:lvl2pPr>
              <a:defRPr sz="1538"/>
            </a:lvl2pPr>
          </a:lstStyle>
          <a:p>
            <a:pPr lvl="0"/>
            <a:r>
              <a:rPr lang="en-US" dirty="0"/>
              <a:t>Level 1 text is 18 pt, hit return then Tab to get to level 2 – 16 pt gray</a:t>
            </a:r>
          </a:p>
          <a:p>
            <a:pPr lvl="1"/>
            <a:r>
              <a:rPr lang="en-US" dirty="0"/>
              <a:t>Second level</a:t>
            </a:r>
          </a:p>
        </p:txBody>
      </p:sp>
      <p:sp>
        <p:nvSpPr>
          <p:cNvPr id="25" name="Text Placeholder 8"/>
          <p:cNvSpPr>
            <a:spLocks noGrp="1"/>
          </p:cNvSpPr>
          <p:nvPr>
            <p:ph type="body" sz="quarter" idx="19" hasCustomPrompt="1"/>
          </p:nvPr>
        </p:nvSpPr>
        <p:spPr>
          <a:xfrm>
            <a:off x="1632860" y="2679568"/>
            <a:ext cx="10178143" cy="768096"/>
          </a:xfrm>
        </p:spPr>
        <p:txBody>
          <a:bodyPr/>
          <a:lstStyle>
            <a:lvl1pPr>
              <a:defRPr sz="1744"/>
            </a:lvl1pPr>
            <a:lvl2pPr>
              <a:defRPr sz="1538"/>
            </a:lvl2pPr>
          </a:lstStyle>
          <a:p>
            <a:pPr lvl="0"/>
            <a:r>
              <a:rPr lang="en-US" dirty="0"/>
              <a:t>Level 1 text is 18 pt, hit return then Tab to get to level 2 – 16 pt gray</a:t>
            </a:r>
          </a:p>
          <a:p>
            <a:pPr lvl="1"/>
            <a:r>
              <a:rPr lang="en-US" dirty="0"/>
              <a:t>Second level</a:t>
            </a:r>
          </a:p>
        </p:txBody>
      </p:sp>
      <p:sp>
        <p:nvSpPr>
          <p:cNvPr id="26" name="Text Placeholder 8"/>
          <p:cNvSpPr>
            <a:spLocks noGrp="1"/>
          </p:cNvSpPr>
          <p:nvPr>
            <p:ph type="body" sz="quarter" idx="20" hasCustomPrompt="1"/>
          </p:nvPr>
        </p:nvSpPr>
        <p:spPr>
          <a:xfrm>
            <a:off x="1632860" y="3497680"/>
            <a:ext cx="10178143" cy="768096"/>
          </a:xfrm>
        </p:spPr>
        <p:txBody>
          <a:bodyPr/>
          <a:lstStyle>
            <a:lvl1pPr>
              <a:defRPr sz="1744"/>
            </a:lvl1pPr>
            <a:lvl2pPr>
              <a:defRPr sz="1538"/>
            </a:lvl2pPr>
          </a:lstStyle>
          <a:p>
            <a:pPr lvl="0"/>
            <a:r>
              <a:rPr lang="en-US" dirty="0"/>
              <a:t>Level 1 text is 18 pt, hit return then Tab to get to level 2 – 16 pt gray</a:t>
            </a:r>
          </a:p>
          <a:p>
            <a:pPr lvl="1"/>
            <a:r>
              <a:rPr lang="en-US" dirty="0"/>
              <a:t>Second level</a:t>
            </a:r>
          </a:p>
        </p:txBody>
      </p:sp>
      <p:sp>
        <p:nvSpPr>
          <p:cNvPr id="13" name="Text Placeholder 7"/>
          <p:cNvSpPr>
            <a:spLocks noGrp="1"/>
          </p:cNvSpPr>
          <p:nvPr>
            <p:ph type="body" sz="quarter" idx="21" hasCustomPrompt="1"/>
          </p:nvPr>
        </p:nvSpPr>
        <p:spPr>
          <a:xfrm>
            <a:off x="495304" y="4322728"/>
            <a:ext cx="1050471" cy="768096"/>
          </a:xfrm>
          <a:solidFill>
            <a:schemeClr val="accent1"/>
          </a:solidFill>
        </p:spPr>
        <p:txBody>
          <a:bodyPr lIns="44103" rIns="17642" anchor="ctr"/>
          <a:lstStyle>
            <a:lvl1pPr algn="l">
              <a:lnSpc>
                <a:spcPct val="90000"/>
              </a:lnSpc>
              <a:spcBef>
                <a:spcPts val="0"/>
              </a:spcBef>
              <a:spcAft>
                <a:spcPts val="0"/>
              </a:spcAft>
              <a:defRPr sz="923">
                <a:solidFill>
                  <a:schemeClr val="tx1">
                    <a:lumMod val="20000"/>
                    <a:lumOff val="80000"/>
                  </a:schemeClr>
                </a:solidFill>
              </a:defRPr>
            </a:lvl1pPr>
          </a:lstStyle>
          <a:p>
            <a:pPr lvl="0"/>
            <a:r>
              <a:rPr lang="en-US" dirty="0"/>
              <a:t>[place icon here. To  remove text, place cursor then hit space bar]</a:t>
            </a:r>
          </a:p>
        </p:txBody>
      </p:sp>
      <p:sp>
        <p:nvSpPr>
          <p:cNvPr id="14" name="Text Placeholder 8"/>
          <p:cNvSpPr>
            <a:spLocks noGrp="1"/>
          </p:cNvSpPr>
          <p:nvPr>
            <p:ph type="body" sz="quarter" idx="22" hasCustomPrompt="1"/>
          </p:nvPr>
        </p:nvSpPr>
        <p:spPr>
          <a:xfrm>
            <a:off x="1629233" y="4315792"/>
            <a:ext cx="10178143" cy="768096"/>
          </a:xfrm>
        </p:spPr>
        <p:txBody>
          <a:bodyPr/>
          <a:lstStyle>
            <a:lvl1pPr>
              <a:defRPr sz="1744"/>
            </a:lvl1pPr>
            <a:lvl2pPr>
              <a:defRPr sz="1538"/>
            </a:lvl2pPr>
          </a:lstStyle>
          <a:p>
            <a:pPr lvl="0"/>
            <a:r>
              <a:rPr lang="en-US" dirty="0"/>
              <a:t>Level 1 text is 18 pt, hit return then Tab to get to level 2 – 16 pt gray</a:t>
            </a:r>
          </a:p>
          <a:p>
            <a:pPr lvl="1"/>
            <a:r>
              <a:rPr lang="en-US" dirty="0"/>
              <a:t>Second level</a:t>
            </a:r>
          </a:p>
        </p:txBody>
      </p:sp>
      <p:sp>
        <p:nvSpPr>
          <p:cNvPr id="15" name="Text Placeholder 7"/>
          <p:cNvSpPr>
            <a:spLocks noGrp="1"/>
          </p:cNvSpPr>
          <p:nvPr>
            <p:ph type="body" sz="quarter" idx="23" hasCustomPrompt="1"/>
          </p:nvPr>
        </p:nvSpPr>
        <p:spPr>
          <a:xfrm>
            <a:off x="495304" y="5143151"/>
            <a:ext cx="1050471" cy="768096"/>
          </a:xfrm>
          <a:solidFill>
            <a:srgbClr val="A22B38"/>
          </a:solidFill>
        </p:spPr>
        <p:txBody>
          <a:bodyPr lIns="44103" rIns="17642" anchor="ctr"/>
          <a:lstStyle>
            <a:lvl1pPr algn="l">
              <a:lnSpc>
                <a:spcPct val="90000"/>
              </a:lnSpc>
              <a:spcBef>
                <a:spcPts val="0"/>
              </a:spcBef>
              <a:spcAft>
                <a:spcPts val="0"/>
              </a:spcAft>
              <a:defRPr sz="923">
                <a:solidFill>
                  <a:schemeClr val="tx1">
                    <a:lumMod val="20000"/>
                    <a:lumOff val="80000"/>
                  </a:schemeClr>
                </a:solidFill>
              </a:defRPr>
            </a:lvl1pPr>
          </a:lstStyle>
          <a:p>
            <a:pPr lvl="0"/>
            <a:r>
              <a:rPr lang="en-US" dirty="0"/>
              <a:t>[place icon here. To  remove text, place cursor then hit space bar]</a:t>
            </a:r>
          </a:p>
        </p:txBody>
      </p:sp>
      <p:sp>
        <p:nvSpPr>
          <p:cNvPr id="16" name="Text Placeholder 8"/>
          <p:cNvSpPr>
            <a:spLocks noGrp="1"/>
          </p:cNvSpPr>
          <p:nvPr>
            <p:ph type="body" sz="quarter" idx="24" hasCustomPrompt="1"/>
          </p:nvPr>
        </p:nvSpPr>
        <p:spPr>
          <a:xfrm>
            <a:off x="1632860" y="5133905"/>
            <a:ext cx="10178143" cy="768096"/>
          </a:xfrm>
        </p:spPr>
        <p:txBody>
          <a:bodyPr/>
          <a:lstStyle>
            <a:lvl1pPr>
              <a:defRPr sz="1744"/>
            </a:lvl1pPr>
            <a:lvl2pPr>
              <a:defRPr sz="1538"/>
            </a:lvl2pPr>
          </a:lstStyle>
          <a:p>
            <a:pPr lvl="0"/>
            <a:r>
              <a:rPr lang="en-US" dirty="0"/>
              <a:t>Level 1 text is 18 pt, hit return then Tab to get to level 2 – 16 pt gray</a:t>
            </a:r>
          </a:p>
          <a:p>
            <a:pPr lvl="1"/>
            <a:r>
              <a:rPr lang="en-US" dirty="0"/>
              <a:t>Second level</a:t>
            </a:r>
          </a:p>
        </p:txBody>
      </p:sp>
    </p:spTree>
    <p:extLst>
      <p:ext uri="{BB962C8B-B14F-4D97-AF65-F5344CB8AC3E}">
        <p14:creationId xmlns:p14="http://schemas.microsoft.com/office/powerpoint/2010/main" val="137453697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3 Row Phot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3 row w/photo | Type insightful headline in sentence case | 1 line</a:t>
            </a:r>
          </a:p>
        </p:txBody>
      </p:sp>
      <p:sp>
        <p:nvSpPr>
          <p:cNvPr id="3" name="Date Placeholder 2"/>
          <p:cNvSpPr>
            <a:spLocks noGrp="1"/>
          </p:cNvSpPr>
          <p:nvPr>
            <p:ph type="dt" sz="half" idx="10"/>
          </p:nvPr>
        </p:nvSpPr>
        <p:spPr/>
        <p:txBody>
          <a:bodyPr/>
          <a:lstStyle/>
          <a:p>
            <a:endParaRPr lang="en-US" dirty="0">
              <a:solidFill>
                <a:srgbClr val="55565A">
                  <a:tint val="75000"/>
                </a:srgbClr>
              </a:solidFill>
            </a:endParaRPr>
          </a:p>
        </p:txBody>
      </p:sp>
      <p:sp>
        <p:nvSpPr>
          <p:cNvPr id="4" name="Footer Placeholder 3"/>
          <p:cNvSpPr>
            <a:spLocks noGrp="1"/>
          </p:cNvSpPr>
          <p:nvPr>
            <p:ph type="ftr" sz="quarter" idx="11"/>
          </p:nvPr>
        </p:nvSpPr>
        <p:spPr/>
        <p:txBody>
          <a:bodyPr/>
          <a:lstStyle/>
          <a:p>
            <a:endParaRPr lang="en-US" dirty="0">
              <a:solidFill>
                <a:srgbClr val="55565A">
                  <a:tint val="75000"/>
                </a:srgbClr>
              </a:solidFill>
            </a:endParaRPr>
          </a:p>
        </p:txBody>
      </p:sp>
      <p:sp>
        <p:nvSpPr>
          <p:cNvPr id="5" name="Slide Number Placeholder 4"/>
          <p:cNvSpPr>
            <a:spLocks noGrp="1"/>
          </p:cNvSpPr>
          <p:nvPr>
            <p:ph type="sldNum" sz="quarter" idx="12"/>
          </p:nvPr>
        </p:nvSpPr>
        <p:spPr/>
        <p:txBody>
          <a:bodyPr/>
          <a:lstStyle/>
          <a:p>
            <a:fld id="{3310D8EA-3107-4873-B9AB-DD7D3E79053A}" type="slidenum">
              <a:rPr lang="en-US" smtClean="0">
                <a:solidFill>
                  <a:srgbClr val="55565A">
                    <a:tint val="75000"/>
                  </a:srgbClr>
                </a:solidFill>
              </a:rPr>
              <a:pPr/>
              <a:t>‹#›</a:t>
            </a:fld>
            <a:endParaRPr lang="en-US" dirty="0">
              <a:solidFill>
                <a:srgbClr val="55565A">
                  <a:tint val="75000"/>
                </a:srgbClr>
              </a:solidFill>
            </a:endParaRPr>
          </a:p>
        </p:txBody>
      </p:sp>
      <p:sp>
        <p:nvSpPr>
          <p:cNvPr id="6" name="Text Placeholder 7"/>
          <p:cNvSpPr>
            <a:spLocks noGrp="1"/>
          </p:cNvSpPr>
          <p:nvPr>
            <p:ph type="body" sz="quarter" idx="13" hasCustomPrompt="1"/>
          </p:nvPr>
        </p:nvSpPr>
        <p:spPr>
          <a:xfrm>
            <a:off x="495301" y="1118283"/>
            <a:ext cx="11315701" cy="492125"/>
          </a:xfrm>
        </p:spPr>
        <p:txBody>
          <a:bodyPr/>
          <a:lstStyle>
            <a:lvl1pPr>
              <a:defRPr sz="2461">
                <a:solidFill>
                  <a:schemeClr val="accent4"/>
                </a:solidFill>
              </a:defRPr>
            </a:lvl1pPr>
          </a:lstStyle>
          <a:p>
            <a:pPr lvl="0"/>
            <a:r>
              <a:rPr lang="en-US" dirty="0"/>
              <a:t>Use this space for one line subhead if needed | One line</a:t>
            </a:r>
          </a:p>
        </p:txBody>
      </p:sp>
      <p:sp>
        <p:nvSpPr>
          <p:cNvPr id="9" name="Text Placeholder 8"/>
          <p:cNvSpPr>
            <a:spLocks noGrp="1"/>
          </p:cNvSpPr>
          <p:nvPr>
            <p:ph type="body" sz="quarter" idx="18" hasCustomPrompt="1"/>
          </p:nvPr>
        </p:nvSpPr>
        <p:spPr>
          <a:xfrm>
            <a:off x="495302" y="1861457"/>
            <a:ext cx="7429501" cy="1280160"/>
          </a:xfrm>
          <a:solidFill>
            <a:schemeClr val="accent5">
              <a:lumMod val="40000"/>
              <a:lumOff val="60000"/>
            </a:schemeClr>
          </a:solidFill>
        </p:spPr>
        <p:txBody>
          <a:bodyPr lIns="88207" tIns="88207"/>
          <a:lstStyle>
            <a:lvl1pPr>
              <a:defRPr sz="1744">
                <a:solidFill>
                  <a:schemeClr val="tx1"/>
                </a:solidFill>
              </a:defRPr>
            </a:lvl1pPr>
            <a:lvl2pPr>
              <a:defRPr sz="1538">
                <a:solidFill>
                  <a:schemeClr val="tx1"/>
                </a:solidFill>
              </a:defRPr>
            </a:lvl2pPr>
          </a:lstStyle>
          <a:p>
            <a:pPr lvl="0"/>
            <a:r>
              <a:rPr lang="en-US" dirty="0"/>
              <a:t>Level 1 text is gray 18 pt, hit return then Tab to get to level 2 – 16 pt gray</a:t>
            </a:r>
          </a:p>
          <a:p>
            <a:pPr lvl="1"/>
            <a:r>
              <a:rPr lang="en-US" dirty="0"/>
              <a:t>Second level</a:t>
            </a:r>
          </a:p>
        </p:txBody>
      </p:sp>
      <p:sp>
        <p:nvSpPr>
          <p:cNvPr id="25" name="Text Placeholder 8"/>
          <p:cNvSpPr>
            <a:spLocks noGrp="1"/>
          </p:cNvSpPr>
          <p:nvPr>
            <p:ph type="body" sz="quarter" idx="19" hasCustomPrompt="1"/>
          </p:nvPr>
        </p:nvSpPr>
        <p:spPr>
          <a:xfrm>
            <a:off x="495302" y="3242810"/>
            <a:ext cx="7429501" cy="1280160"/>
          </a:xfrm>
          <a:solidFill>
            <a:schemeClr val="accent5">
              <a:lumMod val="40000"/>
              <a:lumOff val="60000"/>
            </a:schemeClr>
          </a:solidFill>
        </p:spPr>
        <p:txBody>
          <a:bodyPr lIns="88207" tIns="88207"/>
          <a:lstStyle>
            <a:lvl1pPr>
              <a:defRPr sz="1744">
                <a:solidFill>
                  <a:schemeClr val="tx1"/>
                </a:solidFill>
              </a:defRPr>
            </a:lvl1pPr>
            <a:lvl2pPr>
              <a:defRPr sz="1538">
                <a:solidFill>
                  <a:schemeClr val="tx1"/>
                </a:solidFill>
              </a:defRPr>
            </a:lvl2pPr>
          </a:lstStyle>
          <a:p>
            <a:pPr lvl="0"/>
            <a:r>
              <a:rPr lang="en-US" dirty="0"/>
              <a:t>Level 1 text is gray 18 pt, hit return then Tab to get to level 2 – 16 pt gray</a:t>
            </a:r>
          </a:p>
          <a:p>
            <a:pPr lvl="1"/>
            <a:r>
              <a:rPr lang="en-US" dirty="0"/>
              <a:t>Second level</a:t>
            </a:r>
          </a:p>
        </p:txBody>
      </p:sp>
      <p:sp>
        <p:nvSpPr>
          <p:cNvPr id="26" name="Text Placeholder 8"/>
          <p:cNvSpPr>
            <a:spLocks noGrp="1"/>
          </p:cNvSpPr>
          <p:nvPr>
            <p:ph type="body" sz="quarter" idx="20" hasCustomPrompt="1"/>
          </p:nvPr>
        </p:nvSpPr>
        <p:spPr>
          <a:xfrm>
            <a:off x="495302" y="4624163"/>
            <a:ext cx="7429501" cy="1280160"/>
          </a:xfrm>
          <a:solidFill>
            <a:schemeClr val="accent5">
              <a:lumMod val="40000"/>
              <a:lumOff val="60000"/>
            </a:schemeClr>
          </a:solidFill>
        </p:spPr>
        <p:txBody>
          <a:bodyPr lIns="88207" tIns="88207"/>
          <a:lstStyle>
            <a:lvl1pPr>
              <a:defRPr sz="1744">
                <a:solidFill>
                  <a:schemeClr val="tx1"/>
                </a:solidFill>
              </a:defRPr>
            </a:lvl1pPr>
            <a:lvl2pPr>
              <a:defRPr sz="1538">
                <a:solidFill>
                  <a:schemeClr val="tx1"/>
                </a:solidFill>
              </a:defRPr>
            </a:lvl2pPr>
          </a:lstStyle>
          <a:p>
            <a:pPr lvl="0"/>
            <a:r>
              <a:rPr lang="en-US" dirty="0"/>
              <a:t>Level 1 text is gray 18 pt, hit return then Tab to get to level 2 – 16 pt gray</a:t>
            </a:r>
          </a:p>
          <a:p>
            <a:pPr lvl="1"/>
            <a:r>
              <a:rPr lang="en-US" dirty="0"/>
              <a:t>Second level</a:t>
            </a:r>
          </a:p>
        </p:txBody>
      </p:sp>
      <p:sp>
        <p:nvSpPr>
          <p:cNvPr id="11" name="Picture Placeholder 7">
            <a:extLst>
              <a:ext uri="{FF2B5EF4-FFF2-40B4-BE49-F238E27FC236}">
                <a16:creationId xmlns:a16="http://schemas.microsoft.com/office/drawing/2014/main" id="{197EC4EA-E5E8-44D0-9F07-91A93F17A783}"/>
              </a:ext>
            </a:extLst>
          </p:cNvPr>
          <p:cNvSpPr>
            <a:spLocks noGrp="1"/>
          </p:cNvSpPr>
          <p:nvPr>
            <p:ph type="pic" sz="quarter" idx="21" hasCustomPrompt="1"/>
          </p:nvPr>
        </p:nvSpPr>
        <p:spPr>
          <a:xfrm>
            <a:off x="8012115" y="1862139"/>
            <a:ext cx="3795712" cy="4041775"/>
          </a:xfrm>
          <a:blipFill>
            <a:blip r:embed="rId2" cstate="email">
              <a:extLst>
                <a:ext uri="{28A0092B-C50C-407E-A947-70E740481C1C}">
                  <a14:useLocalDpi xmlns:a14="http://schemas.microsoft.com/office/drawing/2010/main"/>
                </a:ext>
              </a:extLst>
            </a:blip>
            <a:stretch>
              <a:fillRect r="636"/>
            </a:stretch>
          </a:blipFill>
        </p:spPr>
        <p:txBody>
          <a:bodyPr tIns="441035"/>
          <a:lstStyle>
            <a:lvl1pPr algn="ctr">
              <a:defRPr>
                <a:solidFill>
                  <a:schemeClr val="accent2"/>
                </a:solidFill>
              </a:defRPr>
            </a:lvl1pPr>
          </a:lstStyle>
          <a:p>
            <a:r>
              <a:rPr lang="en-US" dirty="0"/>
              <a:t> </a:t>
            </a:r>
          </a:p>
        </p:txBody>
      </p:sp>
    </p:spTree>
    <p:extLst>
      <p:ext uri="{BB962C8B-B14F-4D97-AF65-F5344CB8AC3E}">
        <p14:creationId xmlns:p14="http://schemas.microsoft.com/office/powerpoint/2010/main" val="158400293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4 Row Phot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4 row w/photo | Type insightful headline in sentence case | 1 line</a:t>
            </a:r>
          </a:p>
        </p:txBody>
      </p:sp>
      <p:sp>
        <p:nvSpPr>
          <p:cNvPr id="3" name="Date Placeholder 2"/>
          <p:cNvSpPr>
            <a:spLocks noGrp="1"/>
          </p:cNvSpPr>
          <p:nvPr>
            <p:ph type="dt" sz="half" idx="10"/>
          </p:nvPr>
        </p:nvSpPr>
        <p:spPr/>
        <p:txBody>
          <a:bodyPr/>
          <a:lstStyle/>
          <a:p>
            <a:endParaRPr lang="en-US" dirty="0">
              <a:solidFill>
                <a:srgbClr val="55565A">
                  <a:tint val="75000"/>
                </a:srgbClr>
              </a:solidFill>
            </a:endParaRPr>
          </a:p>
        </p:txBody>
      </p:sp>
      <p:sp>
        <p:nvSpPr>
          <p:cNvPr id="4" name="Footer Placeholder 3"/>
          <p:cNvSpPr>
            <a:spLocks noGrp="1"/>
          </p:cNvSpPr>
          <p:nvPr>
            <p:ph type="ftr" sz="quarter" idx="11"/>
          </p:nvPr>
        </p:nvSpPr>
        <p:spPr/>
        <p:txBody>
          <a:bodyPr/>
          <a:lstStyle/>
          <a:p>
            <a:endParaRPr lang="en-US" dirty="0">
              <a:solidFill>
                <a:srgbClr val="55565A">
                  <a:tint val="75000"/>
                </a:srgbClr>
              </a:solidFill>
            </a:endParaRPr>
          </a:p>
        </p:txBody>
      </p:sp>
      <p:sp>
        <p:nvSpPr>
          <p:cNvPr id="5" name="Slide Number Placeholder 4"/>
          <p:cNvSpPr>
            <a:spLocks noGrp="1"/>
          </p:cNvSpPr>
          <p:nvPr>
            <p:ph type="sldNum" sz="quarter" idx="12"/>
          </p:nvPr>
        </p:nvSpPr>
        <p:spPr/>
        <p:txBody>
          <a:bodyPr/>
          <a:lstStyle/>
          <a:p>
            <a:fld id="{3310D8EA-3107-4873-B9AB-DD7D3E79053A}" type="slidenum">
              <a:rPr lang="en-US" smtClean="0">
                <a:solidFill>
                  <a:srgbClr val="55565A">
                    <a:tint val="75000"/>
                  </a:srgbClr>
                </a:solidFill>
              </a:rPr>
              <a:pPr/>
              <a:t>‹#›</a:t>
            </a:fld>
            <a:endParaRPr lang="en-US" dirty="0">
              <a:solidFill>
                <a:srgbClr val="55565A">
                  <a:tint val="75000"/>
                </a:srgbClr>
              </a:solidFill>
            </a:endParaRPr>
          </a:p>
        </p:txBody>
      </p:sp>
      <p:sp>
        <p:nvSpPr>
          <p:cNvPr id="6" name="Text Placeholder 7"/>
          <p:cNvSpPr>
            <a:spLocks noGrp="1"/>
          </p:cNvSpPr>
          <p:nvPr>
            <p:ph type="body" sz="quarter" idx="13" hasCustomPrompt="1"/>
          </p:nvPr>
        </p:nvSpPr>
        <p:spPr>
          <a:xfrm>
            <a:off x="495301" y="1118283"/>
            <a:ext cx="11315701" cy="492125"/>
          </a:xfrm>
        </p:spPr>
        <p:txBody>
          <a:bodyPr/>
          <a:lstStyle>
            <a:lvl1pPr>
              <a:defRPr sz="2461">
                <a:solidFill>
                  <a:schemeClr val="accent4"/>
                </a:solidFill>
              </a:defRPr>
            </a:lvl1pPr>
          </a:lstStyle>
          <a:p>
            <a:pPr lvl="0"/>
            <a:r>
              <a:rPr lang="en-US" dirty="0"/>
              <a:t>Use this space for one line subhead if needed | One line</a:t>
            </a:r>
          </a:p>
        </p:txBody>
      </p:sp>
      <p:sp>
        <p:nvSpPr>
          <p:cNvPr id="9" name="Text Placeholder 8"/>
          <p:cNvSpPr>
            <a:spLocks noGrp="1"/>
          </p:cNvSpPr>
          <p:nvPr>
            <p:ph type="body" sz="quarter" idx="18" hasCustomPrompt="1"/>
          </p:nvPr>
        </p:nvSpPr>
        <p:spPr>
          <a:xfrm>
            <a:off x="495302" y="1861459"/>
            <a:ext cx="7429501" cy="960121"/>
          </a:xfrm>
          <a:solidFill>
            <a:schemeClr val="accent5">
              <a:lumMod val="40000"/>
              <a:lumOff val="60000"/>
            </a:schemeClr>
          </a:solidFill>
        </p:spPr>
        <p:txBody>
          <a:bodyPr lIns="88207" tIns="88207"/>
          <a:lstStyle>
            <a:lvl1pPr>
              <a:defRPr sz="1744">
                <a:solidFill>
                  <a:schemeClr val="tx1"/>
                </a:solidFill>
              </a:defRPr>
            </a:lvl1pPr>
            <a:lvl2pPr>
              <a:defRPr sz="1538">
                <a:solidFill>
                  <a:schemeClr val="tx1"/>
                </a:solidFill>
              </a:defRPr>
            </a:lvl2pPr>
          </a:lstStyle>
          <a:p>
            <a:pPr lvl="0"/>
            <a:r>
              <a:rPr lang="en-US" dirty="0"/>
              <a:t>Level 1 text is gray 18 pt, hit return then Tab to get to level 2 – 16 pt gray</a:t>
            </a:r>
          </a:p>
          <a:p>
            <a:pPr lvl="1"/>
            <a:r>
              <a:rPr lang="en-US" dirty="0"/>
              <a:t>Second level</a:t>
            </a:r>
          </a:p>
        </p:txBody>
      </p:sp>
      <p:sp>
        <p:nvSpPr>
          <p:cNvPr id="25" name="Text Placeholder 8"/>
          <p:cNvSpPr>
            <a:spLocks noGrp="1"/>
          </p:cNvSpPr>
          <p:nvPr>
            <p:ph type="body" sz="quarter" idx="19" hasCustomPrompt="1"/>
          </p:nvPr>
        </p:nvSpPr>
        <p:spPr>
          <a:xfrm>
            <a:off x="495302" y="2889431"/>
            <a:ext cx="7429501" cy="960121"/>
          </a:xfrm>
          <a:solidFill>
            <a:schemeClr val="accent5">
              <a:lumMod val="40000"/>
              <a:lumOff val="60000"/>
            </a:schemeClr>
          </a:solidFill>
        </p:spPr>
        <p:txBody>
          <a:bodyPr lIns="88207" tIns="88207"/>
          <a:lstStyle>
            <a:lvl1pPr>
              <a:defRPr sz="1744">
                <a:solidFill>
                  <a:schemeClr val="tx1"/>
                </a:solidFill>
              </a:defRPr>
            </a:lvl1pPr>
            <a:lvl2pPr>
              <a:defRPr sz="1538">
                <a:solidFill>
                  <a:schemeClr val="tx1"/>
                </a:solidFill>
              </a:defRPr>
            </a:lvl2pPr>
          </a:lstStyle>
          <a:p>
            <a:pPr lvl="0"/>
            <a:r>
              <a:rPr lang="en-US" dirty="0"/>
              <a:t>Level 1 text is gray 18 pt, hit return then Tab to get to level 2 – 16 pt gray</a:t>
            </a:r>
          </a:p>
          <a:p>
            <a:pPr lvl="1"/>
            <a:r>
              <a:rPr lang="en-US" dirty="0"/>
              <a:t>Second level</a:t>
            </a:r>
          </a:p>
        </p:txBody>
      </p:sp>
      <p:sp>
        <p:nvSpPr>
          <p:cNvPr id="26" name="Text Placeholder 8"/>
          <p:cNvSpPr>
            <a:spLocks noGrp="1"/>
          </p:cNvSpPr>
          <p:nvPr>
            <p:ph type="body" sz="quarter" idx="20" hasCustomPrompt="1"/>
          </p:nvPr>
        </p:nvSpPr>
        <p:spPr>
          <a:xfrm>
            <a:off x="495302" y="3917407"/>
            <a:ext cx="7429501" cy="960121"/>
          </a:xfrm>
          <a:solidFill>
            <a:schemeClr val="accent5">
              <a:lumMod val="40000"/>
              <a:lumOff val="60000"/>
            </a:schemeClr>
          </a:solidFill>
        </p:spPr>
        <p:txBody>
          <a:bodyPr lIns="88207" tIns="88207"/>
          <a:lstStyle>
            <a:lvl1pPr>
              <a:defRPr sz="1744">
                <a:solidFill>
                  <a:schemeClr val="tx1"/>
                </a:solidFill>
              </a:defRPr>
            </a:lvl1pPr>
            <a:lvl2pPr>
              <a:defRPr sz="1538">
                <a:solidFill>
                  <a:schemeClr val="tx1"/>
                </a:solidFill>
              </a:defRPr>
            </a:lvl2pPr>
          </a:lstStyle>
          <a:p>
            <a:pPr lvl="0"/>
            <a:r>
              <a:rPr lang="en-US" dirty="0"/>
              <a:t>Level 1 text is gray 18 pt, hit return then Tab to get to level 2 – 16 pt gray</a:t>
            </a:r>
          </a:p>
          <a:p>
            <a:pPr lvl="1"/>
            <a:r>
              <a:rPr lang="en-US" dirty="0"/>
              <a:t>Second level</a:t>
            </a:r>
          </a:p>
        </p:txBody>
      </p:sp>
      <p:sp>
        <p:nvSpPr>
          <p:cNvPr id="11" name="Text Placeholder 8"/>
          <p:cNvSpPr>
            <a:spLocks noGrp="1"/>
          </p:cNvSpPr>
          <p:nvPr>
            <p:ph type="body" sz="quarter" idx="22" hasCustomPrompt="1"/>
          </p:nvPr>
        </p:nvSpPr>
        <p:spPr>
          <a:xfrm>
            <a:off x="495302" y="4945380"/>
            <a:ext cx="7429501" cy="960121"/>
          </a:xfrm>
          <a:solidFill>
            <a:schemeClr val="accent5">
              <a:lumMod val="40000"/>
              <a:lumOff val="60000"/>
            </a:schemeClr>
          </a:solidFill>
        </p:spPr>
        <p:txBody>
          <a:bodyPr lIns="88207" tIns="88207"/>
          <a:lstStyle>
            <a:lvl1pPr>
              <a:defRPr sz="1744">
                <a:solidFill>
                  <a:schemeClr val="tx1"/>
                </a:solidFill>
              </a:defRPr>
            </a:lvl1pPr>
            <a:lvl2pPr>
              <a:defRPr sz="1538">
                <a:solidFill>
                  <a:schemeClr val="tx1"/>
                </a:solidFill>
              </a:defRPr>
            </a:lvl2pPr>
          </a:lstStyle>
          <a:p>
            <a:pPr lvl="0"/>
            <a:r>
              <a:rPr lang="en-US" dirty="0"/>
              <a:t>Level 1 text is gray 18 pt, hit return then Tab to get to level 2 – 16 pt gray</a:t>
            </a:r>
          </a:p>
          <a:p>
            <a:pPr lvl="1"/>
            <a:r>
              <a:rPr lang="en-US" dirty="0"/>
              <a:t>Second level</a:t>
            </a:r>
          </a:p>
        </p:txBody>
      </p:sp>
      <p:sp>
        <p:nvSpPr>
          <p:cNvPr id="12" name="Picture Placeholder 7">
            <a:extLst>
              <a:ext uri="{FF2B5EF4-FFF2-40B4-BE49-F238E27FC236}">
                <a16:creationId xmlns:a16="http://schemas.microsoft.com/office/drawing/2014/main" id="{9FCAFCC1-B988-40D7-A97B-9C6A91DB0F19}"/>
              </a:ext>
            </a:extLst>
          </p:cNvPr>
          <p:cNvSpPr>
            <a:spLocks noGrp="1"/>
          </p:cNvSpPr>
          <p:nvPr>
            <p:ph type="pic" sz="quarter" idx="21" hasCustomPrompt="1"/>
          </p:nvPr>
        </p:nvSpPr>
        <p:spPr>
          <a:xfrm>
            <a:off x="8012115" y="1862139"/>
            <a:ext cx="3795712" cy="4041775"/>
          </a:xfrm>
          <a:blipFill>
            <a:blip r:embed="rId2" cstate="email">
              <a:extLst>
                <a:ext uri="{28A0092B-C50C-407E-A947-70E740481C1C}">
                  <a14:useLocalDpi xmlns:a14="http://schemas.microsoft.com/office/drawing/2010/main"/>
                </a:ext>
              </a:extLst>
            </a:blip>
            <a:stretch>
              <a:fillRect r="636"/>
            </a:stretch>
          </a:blipFill>
        </p:spPr>
        <p:txBody>
          <a:bodyPr tIns="441035"/>
          <a:lstStyle>
            <a:lvl1pPr algn="ctr">
              <a:defRPr>
                <a:solidFill>
                  <a:schemeClr val="accent2"/>
                </a:solidFill>
              </a:defRPr>
            </a:lvl1pPr>
          </a:lstStyle>
          <a:p>
            <a:r>
              <a:rPr lang="en-US" dirty="0"/>
              <a:t> </a:t>
            </a:r>
          </a:p>
        </p:txBody>
      </p:sp>
    </p:spTree>
    <p:extLst>
      <p:ext uri="{BB962C8B-B14F-4D97-AF65-F5344CB8AC3E}">
        <p14:creationId xmlns:p14="http://schemas.microsoft.com/office/powerpoint/2010/main" val="362167518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5 Row Phot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5 row w/photo | Type insightful headline in sentence case | 1 line</a:t>
            </a:r>
          </a:p>
        </p:txBody>
      </p:sp>
      <p:sp>
        <p:nvSpPr>
          <p:cNvPr id="3" name="Date Placeholder 2"/>
          <p:cNvSpPr>
            <a:spLocks noGrp="1"/>
          </p:cNvSpPr>
          <p:nvPr>
            <p:ph type="dt" sz="half" idx="10"/>
          </p:nvPr>
        </p:nvSpPr>
        <p:spPr/>
        <p:txBody>
          <a:bodyPr/>
          <a:lstStyle/>
          <a:p>
            <a:endParaRPr lang="en-US" dirty="0">
              <a:solidFill>
                <a:srgbClr val="55565A">
                  <a:tint val="75000"/>
                </a:srgbClr>
              </a:solidFill>
            </a:endParaRPr>
          </a:p>
        </p:txBody>
      </p:sp>
      <p:sp>
        <p:nvSpPr>
          <p:cNvPr id="4" name="Footer Placeholder 3"/>
          <p:cNvSpPr>
            <a:spLocks noGrp="1"/>
          </p:cNvSpPr>
          <p:nvPr>
            <p:ph type="ftr" sz="quarter" idx="11"/>
          </p:nvPr>
        </p:nvSpPr>
        <p:spPr/>
        <p:txBody>
          <a:bodyPr/>
          <a:lstStyle/>
          <a:p>
            <a:endParaRPr lang="en-US" dirty="0">
              <a:solidFill>
                <a:srgbClr val="55565A">
                  <a:tint val="75000"/>
                </a:srgbClr>
              </a:solidFill>
            </a:endParaRPr>
          </a:p>
        </p:txBody>
      </p:sp>
      <p:sp>
        <p:nvSpPr>
          <p:cNvPr id="5" name="Slide Number Placeholder 4"/>
          <p:cNvSpPr>
            <a:spLocks noGrp="1"/>
          </p:cNvSpPr>
          <p:nvPr>
            <p:ph type="sldNum" sz="quarter" idx="12"/>
          </p:nvPr>
        </p:nvSpPr>
        <p:spPr/>
        <p:txBody>
          <a:bodyPr/>
          <a:lstStyle/>
          <a:p>
            <a:fld id="{3310D8EA-3107-4873-B9AB-DD7D3E79053A}" type="slidenum">
              <a:rPr lang="en-US" smtClean="0">
                <a:solidFill>
                  <a:srgbClr val="55565A">
                    <a:tint val="75000"/>
                  </a:srgbClr>
                </a:solidFill>
              </a:rPr>
              <a:pPr/>
              <a:t>‹#›</a:t>
            </a:fld>
            <a:endParaRPr lang="en-US" dirty="0">
              <a:solidFill>
                <a:srgbClr val="55565A">
                  <a:tint val="75000"/>
                </a:srgbClr>
              </a:solidFill>
            </a:endParaRPr>
          </a:p>
        </p:txBody>
      </p:sp>
      <p:sp>
        <p:nvSpPr>
          <p:cNvPr id="6" name="Text Placeholder 7"/>
          <p:cNvSpPr>
            <a:spLocks noGrp="1"/>
          </p:cNvSpPr>
          <p:nvPr>
            <p:ph type="body" sz="quarter" idx="13" hasCustomPrompt="1"/>
          </p:nvPr>
        </p:nvSpPr>
        <p:spPr>
          <a:xfrm>
            <a:off x="495301" y="1118283"/>
            <a:ext cx="11315701" cy="492125"/>
          </a:xfrm>
        </p:spPr>
        <p:txBody>
          <a:bodyPr/>
          <a:lstStyle>
            <a:lvl1pPr>
              <a:defRPr sz="2461">
                <a:solidFill>
                  <a:schemeClr val="accent4"/>
                </a:solidFill>
              </a:defRPr>
            </a:lvl1pPr>
          </a:lstStyle>
          <a:p>
            <a:pPr lvl="0"/>
            <a:r>
              <a:rPr lang="en-US" dirty="0"/>
              <a:t>Use this space for one line subhead if needed | One line</a:t>
            </a:r>
          </a:p>
        </p:txBody>
      </p:sp>
      <p:sp>
        <p:nvSpPr>
          <p:cNvPr id="9" name="Text Placeholder 8"/>
          <p:cNvSpPr>
            <a:spLocks noGrp="1"/>
          </p:cNvSpPr>
          <p:nvPr>
            <p:ph type="body" sz="quarter" idx="18" hasCustomPrompt="1"/>
          </p:nvPr>
        </p:nvSpPr>
        <p:spPr>
          <a:xfrm>
            <a:off x="495302" y="1861458"/>
            <a:ext cx="7429501" cy="732245"/>
          </a:xfrm>
          <a:solidFill>
            <a:schemeClr val="accent5">
              <a:lumMod val="40000"/>
              <a:lumOff val="60000"/>
            </a:schemeClr>
          </a:solidFill>
        </p:spPr>
        <p:txBody>
          <a:bodyPr lIns="88207" tIns="88207"/>
          <a:lstStyle>
            <a:lvl1pPr>
              <a:defRPr sz="1744">
                <a:solidFill>
                  <a:schemeClr val="tx1"/>
                </a:solidFill>
              </a:defRPr>
            </a:lvl1pPr>
            <a:lvl2pPr>
              <a:defRPr sz="1538">
                <a:solidFill>
                  <a:schemeClr val="tx1"/>
                </a:solidFill>
              </a:defRPr>
            </a:lvl2pPr>
          </a:lstStyle>
          <a:p>
            <a:pPr lvl="0"/>
            <a:r>
              <a:rPr lang="en-US" dirty="0"/>
              <a:t>Level 1 text is gray 18 pt, hit return then Tab to get to level 2 – 16 pt gray</a:t>
            </a:r>
          </a:p>
          <a:p>
            <a:pPr lvl="1"/>
            <a:r>
              <a:rPr lang="en-US" dirty="0"/>
              <a:t>Second level</a:t>
            </a:r>
          </a:p>
        </p:txBody>
      </p:sp>
      <p:sp>
        <p:nvSpPr>
          <p:cNvPr id="25" name="Text Placeholder 8"/>
          <p:cNvSpPr>
            <a:spLocks noGrp="1"/>
          </p:cNvSpPr>
          <p:nvPr>
            <p:ph type="body" sz="quarter" idx="19" hasCustomPrompt="1"/>
          </p:nvPr>
        </p:nvSpPr>
        <p:spPr>
          <a:xfrm>
            <a:off x="495302" y="2696209"/>
            <a:ext cx="7429501" cy="732245"/>
          </a:xfrm>
          <a:solidFill>
            <a:schemeClr val="accent5">
              <a:lumMod val="40000"/>
              <a:lumOff val="60000"/>
            </a:schemeClr>
          </a:solidFill>
        </p:spPr>
        <p:txBody>
          <a:bodyPr lIns="88207" tIns="88207"/>
          <a:lstStyle>
            <a:lvl1pPr>
              <a:defRPr sz="1744">
                <a:solidFill>
                  <a:schemeClr val="tx1"/>
                </a:solidFill>
              </a:defRPr>
            </a:lvl1pPr>
            <a:lvl2pPr>
              <a:defRPr sz="1538">
                <a:solidFill>
                  <a:schemeClr val="tx1"/>
                </a:solidFill>
              </a:defRPr>
            </a:lvl2pPr>
          </a:lstStyle>
          <a:p>
            <a:pPr lvl="0"/>
            <a:r>
              <a:rPr lang="en-US" dirty="0"/>
              <a:t>Level 1 text is gray 18 pt, hit return then Tab to get to level 2 – 16 pt gray</a:t>
            </a:r>
          </a:p>
          <a:p>
            <a:pPr lvl="1"/>
            <a:r>
              <a:rPr lang="en-US" dirty="0"/>
              <a:t>Second level</a:t>
            </a:r>
          </a:p>
        </p:txBody>
      </p:sp>
      <p:sp>
        <p:nvSpPr>
          <p:cNvPr id="26" name="Text Placeholder 8"/>
          <p:cNvSpPr>
            <a:spLocks noGrp="1"/>
          </p:cNvSpPr>
          <p:nvPr>
            <p:ph type="body" sz="quarter" idx="20" hasCustomPrompt="1"/>
          </p:nvPr>
        </p:nvSpPr>
        <p:spPr>
          <a:xfrm>
            <a:off x="495302" y="3530961"/>
            <a:ext cx="7429501" cy="732245"/>
          </a:xfrm>
          <a:solidFill>
            <a:schemeClr val="accent5">
              <a:lumMod val="40000"/>
              <a:lumOff val="60000"/>
            </a:schemeClr>
          </a:solidFill>
        </p:spPr>
        <p:txBody>
          <a:bodyPr lIns="88207" tIns="88207"/>
          <a:lstStyle>
            <a:lvl1pPr>
              <a:defRPr sz="1744">
                <a:solidFill>
                  <a:schemeClr val="tx1"/>
                </a:solidFill>
              </a:defRPr>
            </a:lvl1pPr>
            <a:lvl2pPr>
              <a:defRPr sz="1538">
                <a:solidFill>
                  <a:schemeClr val="tx1"/>
                </a:solidFill>
              </a:defRPr>
            </a:lvl2pPr>
          </a:lstStyle>
          <a:p>
            <a:pPr lvl="0"/>
            <a:r>
              <a:rPr lang="en-US" dirty="0"/>
              <a:t>Level 1 text is gray 18 pt, hit return then Tab to get to level 2 – 16 pt gray</a:t>
            </a:r>
          </a:p>
          <a:p>
            <a:pPr lvl="1"/>
            <a:r>
              <a:rPr lang="en-US" dirty="0"/>
              <a:t>Second level</a:t>
            </a:r>
          </a:p>
        </p:txBody>
      </p:sp>
      <p:sp>
        <p:nvSpPr>
          <p:cNvPr id="11" name="Text Placeholder 8"/>
          <p:cNvSpPr>
            <a:spLocks noGrp="1"/>
          </p:cNvSpPr>
          <p:nvPr>
            <p:ph type="body" sz="quarter" idx="22" hasCustomPrompt="1"/>
          </p:nvPr>
        </p:nvSpPr>
        <p:spPr>
          <a:xfrm>
            <a:off x="495302" y="4365714"/>
            <a:ext cx="7429501" cy="732245"/>
          </a:xfrm>
          <a:solidFill>
            <a:schemeClr val="accent5">
              <a:lumMod val="40000"/>
              <a:lumOff val="60000"/>
            </a:schemeClr>
          </a:solidFill>
        </p:spPr>
        <p:txBody>
          <a:bodyPr lIns="88207" tIns="88207"/>
          <a:lstStyle>
            <a:lvl1pPr>
              <a:defRPr sz="1744">
                <a:solidFill>
                  <a:schemeClr val="tx1"/>
                </a:solidFill>
              </a:defRPr>
            </a:lvl1pPr>
            <a:lvl2pPr>
              <a:defRPr sz="1538">
                <a:solidFill>
                  <a:schemeClr val="tx1"/>
                </a:solidFill>
              </a:defRPr>
            </a:lvl2pPr>
          </a:lstStyle>
          <a:p>
            <a:pPr lvl="0"/>
            <a:r>
              <a:rPr lang="en-US" dirty="0"/>
              <a:t>Level 1 text is gray 18 pt, hit return then Tab to get to level 2 – 16 pt gray</a:t>
            </a:r>
          </a:p>
          <a:p>
            <a:pPr lvl="1"/>
            <a:r>
              <a:rPr lang="en-US" dirty="0"/>
              <a:t>Second level</a:t>
            </a:r>
          </a:p>
        </p:txBody>
      </p:sp>
      <p:sp>
        <p:nvSpPr>
          <p:cNvPr id="13" name="Text Placeholder 8"/>
          <p:cNvSpPr>
            <a:spLocks noGrp="1"/>
          </p:cNvSpPr>
          <p:nvPr>
            <p:ph type="body" sz="quarter" idx="23" hasCustomPrompt="1"/>
          </p:nvPr>
        </p:nvSpPr>
        <p:spPr>
          <a:xfrm>
            <a:off x="495302" y="5200468"/>
            <a:ext cx="7429501" cy="732245"/>
          </a:xfrm>
          <a:solidFill>
            <a:schemeClr val="accent5">
              <a:lumMod val="40000"/>
              <a:lumOff val="60000"/>
            </a:schemeClr>
          </a:solidFill>
        </p:spPr>
        <p:txBody>
          <a:bodyPr lIns="88207" tIns="88207"/>
          <a:lstStyle>
            <a:lvl1pPr>
              <a:defRPr sz="1744">
                <a:solidFill>
                  <a:schemeClr val="tx1"/>
                </a:solidFill>
              </a:defRPr>
            </a:lvl1pPr>
            <a:lvl2pPr>
              <a:defRPr sz="1538">
                <a:solidFill>
                  <a:schemeClr val="tx1"/>
                </a:solidFill>
              </a:defRPr>
            </a:lvl2pPr>
          </a:lstStyle>
          <a:p>
            <a:pPr lvl="0"/>
            <a:r>
              <a:rPr lang="en-US" dirty="0"/>
              <a:t>Level 1 text is gray 18 pt, hit return then Tab to get to level 2 – 16 pt gray</a:t>
            </a:r>
          </a:p>
          <a:p>
            <a:pPr lvl="1"/>
            <a:r>
              <a:rPr lang="en-US" dirty="0"/>
              <a:t>Second level</a:t>
            </a:r>
          </a:p>
        </p:txBody>
      </p:sp>
      <p:sp>
        <p:nvSpPr>
          <p:cNvPr id="15" name="Picture Placeholder 7">
            <a:extLst>
              <a:ext uri="{FF2B5EF4-FFF2-40B4-BE49-F238E27FC236}">
                <a16:creationId xmlns:a16="http://schemas.microsoft.com/office/drawing/2014/main" id="{C54D5A4F-E02F-439F-9BD1-83F4D6C5E4B2}"/>
              </a:ext>
            </a:extLst>
          </p:cNvPr>
          <p:cNvSpPr>
            <a:spLocks noGrp="1"/>
          </p:cNvSpPr>
          <p:nvPr>
            <p:ph type="pic" sz="quarter" idx="21" hasCustomPrompt="1"/>
          </p:nvPr>
        </p:nvSpPr>
        <p:spPr>
          <a:xfrm>
            <a:off x="8012115" y="1862139"/>
            <a:ext cx="3795712" cy="4041775"/>
          </a:xfrm>
          <a:blipFill>
            <a:blip r:embed="rId2" cstate="email">
              <a:extLst>
                <a:ext uri="{28A0092B-C50C-407E-A947-70E740481C1C}">
                  <a14:useLocalDpi xmlns:a14="http://schemas.microsoft.com/office/drawing/2010/main"/>
                </a:ext>
              </a:extLst>
            </a:blip>
            <a:stretch>
              <a:fillRect r="636"/>
            </a:stretch>
          </a:blipFill>
        </p:spPr>
        <p:txBody>
          <a:bodyPr tIns="441035"/>
          <a:lstStyle>
            <a:lvl1pPr algn="ctr">
              <a:defRPr>
                <a:solidFill>
                  <a:schemeClr val="accent2"/>
                </a:solidFill>
              </a:defRPr>
            </a:lvl1pPr>
          </a:lstStyle>
          <a:p>
            <a:r>
              <a:rPr lang="en-US" dirty="0"/>
              <a:t> </a:t>
            </a:r>
          </a:p>
        </p:txBody>
      </p:sp>
    </p:spTree>
    <p:extLst>
      <p:ext uri="{BB962C8B-B14F-4D97-AF65-F5344CB8AC3E}">
        <p14:creationId xmlns:p14="http://schemas.microsoft.com/office/powerpoint/2010/main" val="125556184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gray"/>
        <p:txBody>
          <a:bodyPr/>
          <a:lstStyle/>
          <a:p>
            <a:endParaRPr lang="en-US" dirty="0">
              <a:solidFill>
                <a:srgbClr val="55565A">
                  <a:tint val="75000"/>
                </a:srgbClr>
              </a:solidFill>
            </a:endParaRPr>
          </a:p>
        </p:txBody>
      </p:sp>
      <p:sp>
        <p:nvSpPr>
          <p:cNvPr id="3" name="Footer Placeholder 2"/>
          <p:cNvSpPr>
            <a:spLocks noGrp="1"/>
          </p:cNvSpPr>
          <p:nvPr>
            <p:ph type="ftr" sz="quarter" idx="11"/>
          </p:nvPr>
        </p:nvSpPr>
        <p:spPr bwMode="gray"/>
        <p:txBody>
          <a:bodyPr/>
          <a:lstStyle/>
          <a:p>
            <a:endParaRPr lang="en-US" dirty="0">
              <a:solidFill>
                <a:srgbClr val="55565A">
                  <a:tint val="75000"/>
                </a:srgbClr>
              </a:solidFill>
            </a:endParaRPr>
          </a:p>
        </p:txBody>
      </p:sp>
      <p:sp>
        <p:nvSpPr>
          <p:cNvPr id="4" name="Slide Number Placeholder 3"/>
          <p:cNvSpPr>
            <a:spLocks noGrp="1"/>
          </p:cNvSpPr>
          <p:nvPr>
            <p:ph type="sldNum" sz="quarter" idx="12"/>
          </p:nvPr>
        </p:nvSpPr>
        <p:spPr bwMode="gray"/>
        <p:txBody>
          <a:bodyPr/>
          <a:lstStyle/>
          <a:p>
            <a:fld id="{3310D8EA-3107-4873-B9AB-DD7D3E79053A}" type="slidenum">
              <a:rPr lang="en-US" smtClean="0">
                <a:solidFill>
                  <a:srgbClr val="55565A">
                    <a:tint val="75000"/>
                  </a:srgbClr>
                </a:solidFill>
              </a:rPr>
              <a:pPr/>
              <a:t>‹#›</a:t>
            </a:fld>
            <a:endParaRPr lang="en-US" dirty="0">
              <a:solidFill>
                <a:srgbClr val="55565A">
                  <a:tint val="75000"/>
                </a:srgbClr>
              </a:solidFill>
            </a:endParaRPr>
          </a:p>
        </p:txBody>
      </p:sp>
      <p:sp>
        <p:nvSpPr>
          <p:cNvPr id="7" name="Text Placeholder 6"/>
          <p:cNvSpPr>
            <a:spLocks noGrp="1"/>
          </p:cNvSpPr>
          <p:nvPr>
            <p:ph type="body" sz="quarter" idx="13" hasCustomPrompt="1"/>
          </p:nvPr>
        </p:nvSpPr>
        <p:spPr bwMode="gray">
          <a:xfrm>
            <a:off x="4513263" y="2975655"/>
            <a:ext cx="3165475" cy="609373"/>
          </a:xfrm>
        </p:spPr>
        <p:txBody>
          <a:bodyPr anchor="ctr"/>
          <a:lstStyle>
            <a:lvl1pPr algn="ctr">
              <a:defRPr>
                <a:solidFill>
                  <a:schemeClr val="accent4"/>
                </a:solidFill>
              </a:defRPr>
            </a:lvl1pPr>
          </a:lstStyle>
          <a:p>
            <a:pPr lvl="0"/>
            <a:r>
              <a:rPr lang="en-US" dirty="0"/>
              <a:t>[blank]</a:t>
            </a:r>
          </a:p>
        </p:txBody>
      </p:sp>
      <p:pic>
        <p:nvPicPr>
          <p:cNvPr id="9" name="Picture 8">
            <a:extLst>
              <a:ext uri="{FF2B5EF4-FFF2-40B4-BE49-F238E27FC236}">
                <a16:creationId xmlns:a16="http://schemas.microsoft.com/office/drawing/2014/main" id="{7CA2E36E-0880-4ED1-941C-15199A0FA8E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92614" y="6263366"/>
            <a:ext cx="1425757" cy="444533"/>
          </a:xfrm>
          <a:prstGeom prst="rect">
            <a:avLst/>
          </a:prstGeom>
        </p:spPr>
      </p:pic>
    </p:spTree>
    <p:extLst>
      <p:ext uri="{BB962C8B-B14F-4D97-AF65-F5344CB8AC3E}">
        <p14:creationId xmlns:p14="http://schemas.microsoft.com/office/powerpoint/2010/main" val="203185775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secHead" preserve="1">
  <p:cSld name="Title or Section Header - Orange">
    <p:spTree>
      <p:nvGrpSpPr>
        <p:cNvPr id="1" name=""/>
        <p:cNvGrpSpPr/>
        <p:nvPr/>
      </p:nvGrpSpPr>
      <p:grpSpPr>
        <a:xfrm>
          <a:off x="0" y="0"/>
          <a:ext cx="0" cy="0"/>
          <a:chOff x="0" y="0"/>
          <a:chExt cx="0" cy="0"/>
        </a:xfrm>
      </p:grpSpPr>
      <p:sp>
        <p:nvSpPr>
          <p:cNvPr id="7" name="Rectangle 6"/>
          <p:cNvSpPr/>
          <p:nvPr/>
        </p:nvSpPr>
        <p:spPr bwMode="gray">
          <a:xfrm>
            <a:off x="8001001" y="1"/>
            <a:ext cx="4191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391" tIns="141912" rIns="177391" bIns="141912" numCol="1" spcCol="0" rtlCol="0" fromWordArt="0" anchor="t" anchorCtr="0" forceAA="0" compatLnSpc="1">
            <a:prstTxWarp prst="textNoShape">
              <a:avLst/>
            </a:prstTxWarp>
            <a:noAutofit/>
          </a:bodyPr>
          <a:lstStyle/>
          <a:p>
            <a:pPr algn="ctr" defTabSz="904448" fontAlgn="base">
              <a:lnSpc>
                <a:spcPct val="90000"/>
              </a:lnSpc>
              <a:spcBef>
                <a:spcPct val="0"/>
              </a:spcBef>
              <a:spcAft>
                <a:spcPct val="0"/>
              </a:spcAft>
            </a:pPr>
            <a:endParaRPr lang="en-US" sz="2359"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2" name="Title 1"/>
          <p:cNvSpPr>
            <a:spLocks noGrp="1"/>
          </p:cNvSpPr>
          <p:nvPr>
            <p:ph type="title" hasCustomPrompt="1"/>
          </p:nvPr>
        </p:nvSpPr>
        <p:spPr bwMode="gray">
          <a:xfrm>
            <a:off x="514353" y="1828801"/>
            <a:ext cx="7178221" cy="2128837"/>
          </a:xfrm>
        </p:spPr>
        <p:txBody>
          <a:bodyPr anchor="b"/>
          <a:lstStyle>
            <a:lvl1pPr>
              <a:defRPr sz="4718"/>
            </a:lvl1pPr>
          </a:lstStyle>
          <a:p>
            <a:r>
              <a:rPr lang="en-US" dirty="0"/>
              <a:t>Section title in sentence case </a:t>
            </a:r>
          </a:p>
        </p:txBody>
      </p:sp>
      <p:sp>
        <p:nvSpPr>
          <p:cNvPr id="3" name="Text Placeholder 2"/>
          <p:cNvSpPr>
            <a:spLocks noGrp="1"/>
          </p:cNvSpPr>
          <p:nvPr>
            <p:ph type="body" idx="1" hasCustomPrompt="1"/>
          </p:nvPr>
        </p:nvSpPr>
        <p:spPr bwMode="gray">
          <a:xfrm>
            <a:off x="514353" y="4122058"/>
            <a:ext cx="7178221" cy="1783443"/>
          </a:xfrm>
        </p:spPr>
        <p:txBody>
          <a:bodyPr/>
          <a:lstStyle>
            <a:lvl1pPr marL="0" indent="0">
              <a:buNone/>
              <a:defRPr sz="2769">
                <a:solidFill>
                  <a:schemeClr val="tx1"/>
                </a:solidFill>
              </a:defRPr>
            </a:lvl1pPr>
            <a:lvl2pPr marL="452325" indent="0">
              <a:buNone/>
              <a:defRPr sz="1949">
                <a:solidFill>
                  <a:schemeClr val="tx1">
                    <a:tint val="75000"/>
                  </a:schemeClr>
                </a:solidFill>
              </a:defRPr>
            </a:lvl2pPr>
            <a:lvl3pPr marL="904650" indent="0">
              <a:buNone/>
              <a:defRPr sz="1744">
                <a:solidFill>
                  <a:schemeClr val="tx1">
                    <a:tint val="75000"/>
                  </a:schemeClr>
                </a:solidFill>
              </a:defRPr>
            </a:lvl3pPr>
            <a:lvl4pPr marL="1356976" indent="0">
              <a:buNone/>
              <a:defRPr sz="1538">
                <a:solidFill>
                  <a:schemeClr val="tx1">
                    <a:tint val="75000"/>
                  </a:schemeClr>
                </a:solidFill>
              </a:defRPr>
            </a:lvl4pPr>
            <a:lvl5pPr marL="1809300" indent="0">
              <a:buNone/>
              <a:defRPr sz="1538">
                <a:solidFill>
                  <a:schemeClr val="tx1">
                    <a:tint val="75000"/>
                  </a:schemeClr>
                </a:solidFill>
              </a:defRPr>
            </a:lvl5pPr>
            <a:lvl6pPr marL="2261627" indent="0">
              <a:buNone/>
              <a:defRPr sz="1538">
                <a:solidFill>
                  <a:schemeClr val="tx1">
                    <a:tint val="75000"/>
                  </a:schemeClr>
                </a:solidFill>
              </a:defRPr>
            </a:lvl6pPr>
            <a:lvl7pPr marL="2713951" indent="0">
              <a:buNone/>
              <a:defRPr sz="1538">
                <a:solidFill>
                  <a:schemeClr val="tx1">
                    <a:tint val="75000"/>
                  </a:schemeClr>
                </a:solidFill>
              </a:defRPr>
            </a:lvl7pPr>
            <a:lvl8pPr marL="3166277" indent="0">
              <a:buNone/>
              <a:defRPr sz="1538">
                <a:solidFill>
                  <a:schemeClr val="tx1">
                    <a:tint val="75000"/>
                  </a:schemeClr>
                </a:solidFill>
              </a:defRPr>
            </a:lvl8pPr>
            <a:lvl9pPr marL="3618603" indent="0">
              <a:buNone/>
              <a:defRPr sz="1538">
                <a:solidFill>
                  <a:schemeClr val="tx1">
                    <a:tint val="75000"/>
                  </a:schemeClr>
                </a:solidFill>
              </a:defRPr>
            </a:lvl9pPr>
          </a:lstStyle>
          <a:p>
            <a:pPr lvl="0"/>
            <a:r>
              <a:rPr lang="en-US" dirty="0"/>
              <a:t>Subhead if needed or speaker name </a:t>
            </a:r>
          </a:p>
        </p:txBody>
      </p:sp>
      <p:pic>
        <p:nvPicPr>
          <p:cNvPr id="8" name="Picture 7">
            <a:extLst>
              <a:ext uri="{FF2B5EF4-FFF2-40B4-BE49-F238E27FC236}">
                <a16:creationId xmlns:a16="http://schemas.microsoft.com/office/drawing/2014/main" id="{2474B351-B70F-40D4-9AE2-195CAECD3DE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92614" y="6263366"/>
            <a:ext cx="1425757" cy="444533"/>
          </a:xfrm>
          <a:prstGeom prst="rect">
            <a:avLst/>
          </a:prstGeom>
        </p:spPr>
      </p:pic>
    </p:spTree>
    <p:extLst>
      <p:ext uri="{BB962C8B-B14F-4D97-AF65-F5344CB8AC3E}">
        <p14:creationId xmlns:p14="http://schemas.microsoft.com/office/powerpoint/2010/main" val="3241942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2" y="273050"/>
            <a:ext cx="4011084" cy="1162050"/>
          </a:xfrm>
        </p:spPr>
        <p:txBody>
          <a:bodyPr/>
          <a:lstStyle>
            <a:lvl1pPr algn="l">
              <a:defRPr sz="2154" b="1"/>
            </a:lvl1pPr>
          </a:lstStyle>
          <a:p>
            <a:r>
              <a:rPr lang="en-US"/>
              <a:t>Click to edit Master title style</a:t>
            </a:r>
          </a:p>
        </p:txBody>
      </p:sp>
      <p:sp>
        <p:nvSpPr>
          <p:cNvPr id="3" name="Content Placeholder 2"/>
          <p:cNvSpPr>
            <a:spLocks noGrp="1"/>
          </p:cNvSpPr>
          <p:nvPr>
            <p:ph idx="1"/>
          </p:nvPr>
        </p:nvSpPr>
        <p:spPr>
          <a:xfrm>
            <a:off x="4766735" y="273053"/>
            <a:ext cx="6815668" cy="5853112"/>
          </a:xfrm>
        </p:spPr>
        <p:txBody>
          <a:bodyPr/>
          <a:lstStyle>
            <a:lvl1pPr>
              <a:defRPr sz="3384"/>
            </a:lvl1pPr>
            <a:lvl2pPr>
              <a:defRPr sz="2872"/>
            </a:lvl2pPr>
            <a:lvl3pPr>
              <a:defRPr sz="2461"/>
            </a:lvl3pPr>
            <a:lvl4pPr>
              <a:defRPr sz="2154"/>
            </a:lvl4pPr>
            <a:lvl5pPr>
              <a:defRPr sz="2154"/>
            </a:lvl5pPr>
            <a:lvl6pPr>
              <a:defRPr sz="2154"/>
            </a:lvl6pPr>
            <a:lvl7pPr>
              <a:defRPr sz="2154"/>
            </a:lvl7pPr>
            <a:lvl8pPr>
              <a:defRPr sz="2154"/>
            </a:lvl8pPr>
            <a:lvl9pPr>
              <a:defRPr sz="215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2" y="1435113"/>
            <a:ext cx="4011084" cy="4691063"/>
          </a:xfrm>
        </p:spPr>
        <p:txBody>
          <a:bodyPr/>
          <a:lstStyle>
            <a:lvl1pPr marL="0" indent="0">
              <a:buNone/>
              <a:defRPr sz="1436"/>
            </a:lvl1pPr>
            <a:lvl2pPr marL="483140" indent="0">
              <a:buNone/>
              <a:defRPr sz="1231"/>
            </a:lvl2pPr>
            <a:lvl3pPr marL="966281" indent="0">
              <a:buNone/>
              <a:defRPr sz="1231"/>
            </a:lvl3pPr>
            <a:lvl4pPr marL="1449421" indent="0">
              <a:buNone/>
              <a:defRPr sz="923"/>
            </a:lvl4pPr>
            <a:lvl5pPr marL="1932560" indent="0">
              <a:buNone/>
              <a:defRPr sz="923"/>
            </a:lvl5pPr>
            <a:lvl6pPr marL="2415699" indent="0">
              <a:buNone/>
              <a:defRPr sz="923"/>
            </a:lvl6pPr>
            <a:lvl7pPr marL="2898839" indent="0">
              <a:buNone/>
              <a:defRPr sz="923"/>
            </a:lvl7pPr>
            <a:lvl8pPr marL="3381980" indent="0">
              <a:buNone/>
              <a:defRPr sz="923"/>
            </a:lvl8pPr>
            <a:lvl9pPr marL="3865121" indent="0">
              <a:buNone/>
              <a:defRPr sz="923"/>
            </a:lvl9pPr>
          </a:lstStyle>
          <a:p>
            <a:pPr lvl="0"/>
            <a:r>
              <a:rPr lang="en-US"/>
              <a:t>Click to edit Master text styles</a:t>
            </a:r>
          </a:p>
        </p:txBody>
      </p:sp>
      <p:sp>
        <p:nvSpPr>
          <p:cNvPr id="5" name="Rectangle 6"/>
          <p:cNvSpPr>
            <a:spLocks noGrp="1" noChangeArrowheads="1"/>
          </p:cNvSpPr>
          <p:nvPr>
            <p:ph type="sldNum" sz="quarter" idx="10"/>
          </p:nvPr>
        </p:nvSpPr>
        <p:spPr>
          <a:xfrm>
            <a:off x="9114367" y="6543675"/>
            <a:ext cx="406400" cy="152400"/>
          </a:xfrm>
          <a:prstGeom prst="rect">
            <a:avLst/>
          </a:prstGeom>
        </p:spPr>
        <p:txBody>
          <a:bodyPr lIns="91424" tIns="45712" rIns="91424" bIns="45712"/>
          <a:lstStyle>
            <a:lvl1pPr eaLnBrk="1" hangingPunct="1">
              <a:defRPr>
                <a:latin typeface="Arial" pitchFamily="34" charset="0"/>
              </a:defRPr>
            </a:lvl1pPr>
          </a:lstStyle>
          <a:p>
            <a:fld id="{DA51ABFB-BB0E-4524-953D-7673489020F8}" type="slidenum">
              <a:rPr lang="en-US" smtClean="0"/>
              <a:t>‹#›</a:t>
            </a:fld>
            <a:endParaRPr lang="en-US"/>
          </a:p>
        </p:txBody>
      </p:sp>
    </p:spTree>
    <p:extLst>
      <p:ext uri="{BB962C8B-B14F-4D97-AF65-F5344CB8AC3E}">
        <p14:creationId xmlns:p14="http://schemas.microsoft.com/office/powerpoint/2010/main" val="1929140896"/>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secHead" preserve="1">
  <p:cSld name="Title or Section Header - Yellow">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514353" y="1828801"/>
            <a:ext cx="7178221" cy="2128837"/>
          </a:xfrm>
        </p:spPr>
        <p:txBody>
          <a:bodyPr anchor="b"/>
          <a:lstStyle>
            <a:lvl1pPr>
              <a:defRPr sz="4718"/>
            </a:lvl1pPr>
          </a:lstStyle>
          <a:p>
            <a:r>
              <a:rPr lang="en-US" dirty="0"/>
              <a:t>Section title in sentence case </a:t>
            </a:r>
          </a:p>
        </p:txBody>
      </p:sp>
      <p:sp>
        <p:nvSpPr>
          <p:cNvPr id="3" name="Text Placeholder 2"/>
          <p:cNvSpPr>
            <a:spLocks noGrp="1"/>
          </p:cNvSpPr>
          <p:nvPr>
            <p:ph type="body" idx="1" hasCustomPrompt="1"/>
          </p:nvPr>
        </p:nvSpPr>
        <p:spPr bwMode="gray">
          <a:xfrm>
            <a:off x="514353" y="4122058"/>
            <a:ext cx="7178221" cy="1783443"/>
          </a:xfrm>
        </p:spPr>
        <p:txBody>
          <a:bodyPr/>
          <a:lstStyle>
            <a:lvl1pPr marL="0" indent="0">
              <a:buNone/>
              <a:defRPr sz="2769">
                <a:solidFill>
                  <a:schemeClr val="tx1"/>
                </a:solidFill>
              </a:defRPr>
            </a:lvl1pPr>
            <a:lvl2pPr marL="452325" indent="0">
              <a:buNone/>
              <a:defRPr sz="1949">
                <a:solidFill>
                  <a:schemeClr val="tx1">
                    <a:tint val="75000"/>
                  </a:schemeClr>
                </a:solidFill>
              </a:defRPr>
            </a:lvl2pPr>
            <a:lvl3pPr marL="904650" indent="0">
              <a:buNone/>
              <a:defRPr sz="1744">
                <a:solidFill>
                  <a:schemeClr val="tx1">
                    <a:tint val="75000"/>
                  </a:schemeClr>
                </a:solidFill>
              </a:defRPr>
            </a:lvl3pPr>
            <a:lvl4pPr marL="1356976" indent="0">
              <a:buNone/>
              <a:defRPr sz="1538">
                <a:solidFill>
                  <a:schemeClr val="tx1">
                    <a:tint val="75000"/>
                  </a:schemeClr>
                </a:solidFill>
              </a:defRPr>
            </a:lvl4pPr>
            <a:lvl5pPr marL="1809300" indent="0">
              <a:buNone/>
              <a:defRPr sz="1538">
                <a:solidFill>
                  <a:schemeClr val="tx1">
                    <a:tint val="75000"/>
                  </a:schemeClr>
                </a:solidFill>
              </a:defRPr>
            </a:lvl5pPr>
            <a:lvl6pPr marL="2261627" indent="0">
              <a:buNone/>
              <a:defRPr sz="1538">
                <a:solidFill>
                  <a:schemeClr val="tx1">
                    <a:tint val="75000"/>
                  </a:schemeClr>
                </a:solidFill>
              </a:defRPr>
            </a:lvl6pPr>
            <a:lvl7pPr marL="2713951" indent="0">
              <a:buNone/>
              <a:defRPr sz="1538">
                <a:solidFill>
                  <a:schemeClr val="tx1">
                    <a:tint val="75000"/>
                  </a:schemeClr>
                </a:solidFill>
              </a:defRPr>
            </a:lvl7pPr>
            <a:lvl8pPr marL="3166277" indent="0">
              <a:buNone/>
              <a:defRPr sz="1538">
                <a:solidFill>
                  <a:schemeClr val="tx1">
                    <a:tint val="75000"/>
                  </a:schemeClr>
                </a:solidFill>
              </a:defRPr>
            </a:lvl8pPr>
            <a:lvl9pPr marL="3618603" indent="0">
              <a:buNone/>
              <a:defRPr sz="1538">
                <a:solidFill>
                  <a:schemeClr val="tx1">
                    <a:tint val="75000"/>
                  </a:schemeClr>
                </a:solidFill>
              </a:defRPr>
            </a:lvl9pPr>
          </a:lstStyle>
          <a:p>
            <a:pPr lvl="0"/>
            <a:r>
              <a:rPr lang="en-US" dirty="0"/>
              <a:t>Subhead if needed or speaker name </a:t>
            </a:r>
          </a:p>
        </p:txBody>
      </p:sp>
      <p:sp>
        <p:nvSpPr>
          <p:cNvPr id="11" name="Rectangle 10">
            <a:extLst>
              <a:ext uri="{FF2B5EF4-FFF2-40B4-BE49-F238E27FC236}">
                <a16:creationId xmlns:a16="http://schemas.microsoft.com/office/drawing/2014/main" id="{CA5DB066-2C57-4BDC-B3C4-D5AA4E54C31C}"/>
              </a:ext>
            </a:extLst>
          </p:cNvPr>
          <p:cNvSpPr/>
          <p:nvPr/>
        </p:nvSpPr>
        <p:spPr bwMode="gray">
          <a:xfrm>
            <a:off x="8001001" y="1"/>
            <a:ext cx="41910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391" tIns="141912" rIns="177391" bIns="141912" numCol="1" spcCol="0" rtlCol="0" fromWordArt="0" anchor="t" anchorCtr="0" forceAA="0" compatLnSpc="1">
            <a:prstTxWarp prst="textNoShape">
              <a:avLst/>
            </a:prstTxWarp>
            <a:noAutofit/>
          </a:bodyPr>
          <a:lstStyle/>
          <a:p>
            <a:pPr algn="ctr" defTabSz="904448" fontAlgn="base">
              <a:lnSpc>
                <a:spcPct val="90000"/>
              </a:lnSpc>
              <a:spcBef>
                <a:spcPct val="0"/>
              </a:spcBef>
              <a:spcAft>
                <a:spcPct val="0"/>
              </a:spcAft>
            </a:pPr>
            <a:endParaRPr lang="en-US" sz="2359"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7" name="Rectangle 6">
            <a:extLst>
              <a:ext uri="{FF2B5EF4-FFF2-40B4-BE49-F238E27FC236}">
                <a16:creationId xmlns:a16="http://schemas.microsoft.com/office/drawing/2014/main" id="{7FC9A3B4-1B40-4F34-AA17-D0A2CDDEFB09}"/>
              </a:ext>
            </a:extLst>
          </p:cNvPr>
          <p:cNvSpPr/>
          <p:nvPr userDrawn="1"/>
        </p:nvSpPr>
        <p:spPr bwMode="gray">
          <a:xfrm>
            <a:off x="8001001" y="1"/>
            <a:ext cx="41910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391" tIns="141912" rIns="177391" bIns="141912" numCol="1" spcCol="0" rtlCol="0" fromWordArt="0" anchor="t" anchorCtr="0" forceAA="0" compatLnSpc="1">
            <a:prstTxWarp prst="textNoShape">
              <a:avLst/>
            </a:prstTxWarp>
            <a:noAutofit/>
          </a:bodyPr>
          <a:lstStyle/>
          <a:p>
            <a:pPr algn="ctr" defTabSz="904448" fontAlgn="base">
              <a:lnSpc>
                <a:spcPct val="90000"/>
              </a:lnSpc>
              <a:spcBef>
                <a:spcPct val="0"/>
              </a:spcBef>
              <a:spcAft>
                <a:spcPct val="0"/>
              </a:spcAft>
            </a:pPr>
            <a:endParaRPr lang="en-US" sz="2359" dirty="0">
              <a:gradFill>
                <a:gsLst>
                  <a:gs pos="0">
                    <a:srgbClr val="FFFFFF"/>
                  </a:gs>
                  <a:gs pos="100000">
                    <a:srgbClr val="FFFFFF"/>
                  </a:gs>
                </a:gsLst>
                <a:lin ang="5400000" scaled="0"/>
              </a:gradFill>
              <a:ea typeface="Segoe UI" pitchFamily="34" charset="0"/>
              <a:cs typeface="Arial" panose="020B0604020202020204" pitchFamily="34" charset="0"/>
            </a:endParaRPr>
          </a:p>
        </p:txBody>
      </p:sp>
      <p:pic>
        <p:nvPicPr>
          <p:cNvPr id="8" name="Picture 7">
            <a:extLst>
              <a:ext uri="{FF2B5EF4-FFF2-40B4-BE49-F238E27FC236}">
                <a16:creationId xmlns:a16="http://schemas.microsoft.com/office/drawing/2014/main" id="{6323795B-315D-40E0-8657-DA4CE38547C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92614" y="6263366"/>
            <a:ext cx="1425757" cy="444533"/>
          </a:xfrm>
          <a:prstGeom prst="rect">
            <a:avLst/>
          </a:prstGeom>
        </p:spPr>
      </p:pic>
    </p:spTree>
    <p:extLst>
      <p:ext uri="{BB962C8B-B14F-4D97-AF65-F5344CB8AC3E}">
        <p14:creationId xmlns:p14="http://schemas.microsoft.com/office/powerpoint/2010/main" val="268076143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type="secHead" preserve="1">
  <p:cSld name="Title or Section Header - Dk Gra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514353" y="1828801"/>
            <a:ext cx="7178221" cy="2128837"/>
          </a:xfrm>
        </p:spPr>
        <p:txBody>
          <a:bodyPr anchor="b"/>
          <a:lstStyle>
            <a:lvl1pPr>
              <a:defRPr sz="4718"/>
            </a:lvl1pPr>
          </a:lstStyle>
          <a:p>
            <a:r>
              <a:rPr lang="en-US" dirty="0"/>
              <a:t>Section title in sentence case </a:t>
            </a:r>
          </a:p>
        </p:txBody>
      </p:sp>
      <p:sp>
        <p:nvSpPr>
          <p:cNvPr id="3" name="Text Placeholder 2"/>
          <p:cNvSpPr>
            <a:spLocks noGrp="1"/>
          </p:cNvSpPr>
          <p:nvPr>
            <p:ph type="body" idx="1" hasCustomPrompt="1"/>
          </p:nvPr>
        </p:nvSpPr>
        <p:spPr bwMode="gray">
          <a:xfrm>
            <a:off x="514353" y="4122058"/>
            <a:ext cx="7178221" cy="1783443"/>
          </a:xfrm>
        </p:spPr>
        <p:txBody>
          <a:bodyPr/>
          <a:lstStyle>
            <a:lvl1pPr marL="0" indent="0">
              <a:buNone/>
              <a:defRPr sz="2769">
                <a:solidFill>
                  <a:schemeClr val="tx1"/>
                </a:solidFill>
              </a:defRPr>
            </a:lvl1pPr>
            <a:lvl2pPr marL="452325" indent="0">
              <a:buNone/>
              <a:defRPr sz="1949">
                <a:solidFill>
                  <a:schemeClr val="tx1">
                    <a:tint val="75000"/>
                  </a:schemeClr>
                </a:solidFill>
              </a:defRPr>
            </a:lvl2pPr>
            <a:lvl3pPr marL="904650" indent="0">
              <a:buNone/>
              <a:defRPr sz="1744">
                <a:solidFill>
                  <a:schemeClr val="tx1">
                    <a:tint val="75000"/>
                  </a:schemeClr>
                </a:solidFill>
              </a:defRPr>
            </a:lvl3pPr>
            <a:lvl4pPr marL="1356976" indent="0">
              <a:buNone/>
              <a:defRPr sz="1538">
                <a:solidFill>
                  <a:schemeClr val="tx1">
                    <a:tint val="75000"/>
                  </a:schemeClr>
                </a:solidFill>
              </a:defRPr>
            </a:lvl4pPr>
            <a:lvl5pPr marL="1809300" indent="0">
              <a:buNone/>
              <a:defRPr sz="1538">
                <a:solidFill>
                  <a:schemeClr val="tx1">
                    <a:tint val="75000"/>
                  </a:schemeClr>
                </a:solidFill>
              </a:defRPr>
            </a:lvl5pPr>
            <a:lvl6pPr marL="2261627" indent="0">
              <a:buNone/>
              <a:defRPr sz="1538">
                <a:solidFill>
                  <a:schemeClr val="tx1">
                    <a:tint val="75000"/>
                  </a:schemeClr>
                </a:solidFill>
              </a:defRPr>
            </a:lvl6pPr>
            <a:lvl7pPr marL="2713951" indent="0">
              <a:buNone/>
              <a:defRPr sz="1538">
                <a:solidFill>
                  <a:schemeClr val="tx1">
                    <a:tint val="75000"/>
                  </a:schemeClr>
                </a:solidFill>
              </a:defRPr>
            </a:lvl7pPr>
            <a:lvl8pPr marL="3166277" indent="0">
              <a:buNone/>
              <a:defRPr sz="1538">
                <a:solidFill>
                  <a:schemeClr val="tx1">
                    <a:tint val="75000"/>
                  </a:schemeClr>
                </a:solidFill>
              </a:defRPr>
            </a:lvl8pPr>
            <a:lvl9pPr marL="3618603" indent="0">
              <a:buNone/>
              <a:defRPr sz="1538">
                <a:solidFill>
                  <a:schemeClr val="tx1">
                    <a:tint val="75000"/>
                  </a:schemeClr>
                </a:solidFill>
              </a:defRPr>
            </a:lvl9pPr>
          </a:lstStyle>
          <a:p>
            <a:pPr lvl="0"/>
            <a:r>
              <a:rPr lang="en-US" dirty="0"/>
              <a:t>Subhead if needed or speaker name </a:t>
            </a:r>
          </a:p>
        </p:txBody>
      </p:sp>
      <p:sp>
        <p:nvSpPr>
          <p:cNvPr id="12" name="Rectangle 11">
            <a:extLst>
              <a:ext uri="{FF2B5EF4-FFF2-40B4-BE49-F238E27FC236}">
                <a16:creationId xmlns:a16="http://schemas.microsoft.com/office/drawing/2014/main" id="{D9B94BD7-F6CB-4633-B827-DCC8BE5FE864}"/>
              </a:ext>
            </a:extLst>
          </p:cNvPr>
          <p:cNvSpPr/>
          <p:nvPr/>
        </p:nvSpPr>
        <p:spPr bwMode="gray">
          <a:xfrm>
            <a:off x="8001001" y="1"/>
            <a:ext cx="4191000" cy="68580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391" tIns="141912" rIns="177391" bIns="141912" numCol="1" spcCol="0" rtlCol="0" fromWordArt="0" anchor="t" anchorCtr="0" forceAA="0" compatLnSpc="1">
            <a:prstTxWarp prst="textNoShape">
              <a:avLst/>
            </a:prstTxWarp>
            <a:noAutofit/>
          </a:bodyPr>
          <a:lstStyle/>
          <a:p>
            <a:pPr algn="ctr" defTabSz="904448" fontAlgn="base">
              <a:lnSpc>
                <a:spcPct val="90000"/>
              </a:lnSpc>
              <a:spcBef>
                <a:spcPct val="0"/>
              </a:spcBef>
              <a:spcAft>
                <a:spcPct val="0"/>
              </a:spcAft>
            </a:pPr>
            <a:endParaRPr lang="en-US" sz="2359"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7" name="Rectangle 6">
            <a:extLst>
              <a:ext uri="{FF2B5EF4-FFF2-40B4-BE49-F238E27FC236}">
                <a16:creationId xmlns:a16="http://schemas.microsoft.com/office/drawing/2014/main" id="{B70C7A8F-AE53-4820-A109-E17355C4C028}"/>
              </a:ext>
            </a:extLst>
          </p:cNvPr>
          <p:cNvSpPr/>
          <p:nvPr userDrawn="1"/>
        </p:nvSpPr>
        <p:spPr bwMode="gray">
          <a:xfrm>
            <a:off x="8001001" y="1"/>
            <a:ext cx="4191000" cy="68580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391" tIns="141912" rIns="177391" bIns="141912" numCol="1" spcCol="0" rtlCol="0" fromWordArt="0" anchor="t" anchorCtr="0" forceAA="0" compatLnSpc="1">
            <a:prstTxWarp prst="textNoShape">
              <a:avLst/>
            </a:prstTxWarp>
            <a:noAutofit/>
          </a:bodyPr>
          <a:lstStyle/>
          <a:p>
            <a:pPr algn="ctr" defTabSz="904448" fontAlgn="base">
              <a:lnSpc>
                <a:spcPct val="90000"/>
              </a:lnSpc>
              <a:spcBef>
                <a:spcPct val="0"/>
              </a:spcBef>
              <a:spcAft>
                <a:spcPct val="0"/>
              </a:spcAft>
            </a:pPr>
            <a:endParaRPr lang="en-US" sz="2359" dirty="0">
              <a:gradFill>
                <a:gsLst>
                  <a:gs pos="0">
                    <a:srgbClr val="FFFFFF"/>
                  </a:gs>
                  <a:gs pos="100000">
                    <a:srgbClr val="FFFFFF"/>
                  </a:gs>
                </a:gsLst>
                <a:lin ang="5400000" scaled="0"/>
              </a:gradFill>
              <a:ea typeface="Segoe UI" pitchFamily="34" charset="0"/>
              <a:cs typeface="Arial" panose="020B0604020202020204" pitchFamily="34" charset="0"/>
            </a:endParaRPr>
          </a:p>
        </p:txBody>
      </p:sp>
      <p:pic>
        <p:nvPicPr>
          <p:cNvPr id="8" name="Picture 7">
            <a:extLst>
              <a:ext uri="{FF2B5EF4-FFF2-40B4-BE49-F238E27FC236}">
                <a16:creationId xmlns:a16="http://schemas.microsoft.com/office/drawing/2014/main" id="{C240E585-40DF-4776-A7CC-4AAC028AA20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92614" y="6263366"/>
            <a:ext cx="1425757" cy="444533"/>
          </a:xfrm>
          <a:prstGeom prst="rect">
            <a:avLst/>
          </a:prstGeom>
        </p:spPr>
      </p:pic>
    </p:spTree>
    <p:extLst>
      <p:ext uri="{BB962C8B-B14F-4D97-AF65-F5344CB8AC3E}">
        <p14:creationId xmlns:p14="http://schemas.microsoft.com/office/powerpoint/2010/main" val="396923883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type="secHead" preserve="1">
  <p:cSld name="Title or Section Header - Med Gra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514353" y="1828801"/>
            <a:ext cx="7178221" cy="2128837"/>
          </a:xfrm>
        </p:spPr>
        <p:txBody>
          <a:bodyPr anchor="b"/>
          <a:lstStyle>
            <a:lvl1pPr>
              <a:defRPr sz="4718"/>
            </a:lvl1pPr>
          </a:lstStyle>
          <a:p>
            <a:r>
              <a:rPr lang="en-US" dirty="0"/>
              <a:t>Section title in sentence case </a:t>
            </a:r>
          </a:p>
        </p:txBody>
      </p:sp>
      <p:sp>
        <p:nvSpPr>
          <p:cNvPr id="3" name="Text Placeholder 2"/>
          <p:cNvSpPr>
            <a:spLocks noGrp="1"/>
          </p:cNvSpPr>
          <p:nvPr>
            <p:ph type="body" idx="1" hasCustomPrompt="1"/>
          </p:nvPr>
        </p:nvSpPr>
        <p:spPr bwMode="gray">
          <a:xfrm>
            <a:off x="514353" y="4122058"/>
            <a:ext cx="7178221" cy="1783443"/>
          </a:xfrm>
        </p:spPr>
        <p:txBody>
          <a:bodyPr/>
          <a:lstStyle>
            <a:lvl1pPr marL="0" indent="0">
              <a:buNone/>
              <a:defRPr sz="2769">
                <a:solidFill>
                  <a:schemeClr val="tx1"/>
                </a:solidFill>
              </a:defRPr>
            </a:lvl1pPr>
            <a:lvl2pPr marL="452325" indent="0">
              <a:buNone/>
              <a:defRPr sz="1949">
                <a:solidFill>
                  <a:schemeClr val="tx1">
                    <a:tint val="75000"/>
                  </a:schemeClr>
                </a:solidFill>
              </a:defRPr>
            </a:lvl2pPr>
            <a:lvl3pPr marL="904650" indent="0">
              <a:buNone/>
              <a:defRPr sz="1744">
                <a:solidFill>
                  <a:schemeClr val="tx1">
                    <a:tint val="75000"/>
                  </a:schemeClr>
                </a:solidFill>
              </a:defRPr>
            </a:lvl3pPr>
            <a:lvl4pPr marL="1356976" indent="0">
              <a:buNone/>
              <a:defRPr sz="1538">
                <a:solidFill>
                  <a:schemeClr val="tx1">
                    <a:tint val="75000"/>
                  </a:schemeClr>
                </a:solidFill>
              </a:defRPr>
            </a:lvl4pPr>
            <a:lvl5pPr marL="1809300" indent="0">
              <a:buNone/>
              <a:defRPr sz="1538">
                <a:solidFill>
                  <a:schemeClr val="tx1">
                    <a:tint val="75000"/>
                  </a:schemeClr>
                </a:solidFill>
              </a:defRPr>
            </a:lvl5pPr>
            <a:lvl6pPr marL="2261627" indent="0">
              <a:buNone/>
              <a:defRPr sz="1538">
                <a:solidFill>
                  <a:schemeClr val="tx1">
                    <a:tint val="75000"/>
                  </a:schemeClr>
                </a:solidFill>
              </a:defRPr>
            </a:lvl6pPr>
            <a:lvl7pPr marL="2713951" indent="0">
              <a:buNone/>
              <a:defRPr sz="1538">
                <a:solidFill>
                  <a:schemeClr val="tx1">
                    <a:tint val="75000"/>
                  </a:schemeClr>
                </a:solidFill>
              </a:defRPr>
            </a:lvl7pPr>
            <a:lvl8pPr marL="3166277" indent="0">
              <a:buNone/>
              <a:defRPr sz="1538">
                <a:solidFill>
                  <a:schemeClr val="tx1">
                    <a:tint val="75000"/>
                  </a:schemeClr>
                </a:solidFill>
              </a:defRPr>
            </a:lvl8pPr>
            <a:lvl9pPr marL="3618603" indent="0">
              <a:buNone/>
              <a:defRPr sz="1538">
                <a:solidFill>
                  <a:schemeClr val="tx1">
                    <a:tint val="75000"/>
                  </a:schemeClr>
                </a:solidFill>
              </a:defRPr>
            </a:lvl9pPr>
          </a:lstStyle>
          <a:p>
            <a:pPr lvl="0"/>
            <a:r>
              <a:rPr lang="en-US" dirty="0"/>
              <a:t>Subhead if needed or speaker name </a:t>
            </a:r>
          </a:p>
        </p:txBody>
      </p:sp>
      <p:sp>
        <p:nvSpPr>
          <p:cNvPr id="11" name="Rectangle 10">
            <a:extLst>
              <a:ext uri="{FF2B5EF4-FFF2-40B4-BE49-F238E27FC236}">
                <a16:creationId xmlns:a16="http://schemas.microsoft.com/office/drawing/2014/main" id="{23B694CC-B592-44F3-8181-C62CCD2755B7}"/>
              </a:ext>
            </a:extLst>
          </p:cNvPr>
          <p:cNvSpPr/>
          <p:nvPr/>
        </p:nvSpPr>
        <p:spPr bwMode="gray">
          <a:xfrm>
            <a:off x="8001001" y="1"/>
            <a:ext cx="4191000" cy="68580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391" tIns="141912" rIns="177391" bIns="141912" numCol="1" spcCol="0" rtlCol="0" fromWordArt="0" anchor="t" anchorCtr="0" forceAA="0" compatLnSpc="1">
            <a:prstTxWarp prst="textNoShape">
              <a:avLst/>
            </a:prstTxWarp>
            <a:noAutofit/>
          </a:bodyPr>
          <a:lstStyle/>
          <a:p>
            <a:pPr algn="ctr" defTabSz="904448" fontAlgn="base">
              <a:lnSpc>
                <a:spcPct val="90000"/>
              </a:lnSpc>
              <a:spcBef>
                <a:spcPct val="0"/>
              </a:spcBef>
              <a:spcAft>
                <a:spcPct val="0"/>
              </a:spcAft>
            </a:pPr>
            <a:endParaRPr lang="en-US" sz="2359"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7" name="Rectangle 6">
            <a:extLst>
              <a:ext uri="{FF2B5EF4-FFF2-40B4-BE49-F238E27FC236}">
                <a16:creationId xmlns:a16="http://schemas.microsoft.com/office/drawing/2014/main" id="{61BC29CE-FDE1-4EE7-87CF-02422434B872}"/>
              </a:ext>
            </a:extLst>
          </p:cNvPr>
          <p:cNvSpPr/>
          <p:nvPr userDrawn="1"/>
        </p:nvSpPr>
        <p:spPr bwMode="gray">
          <a:xfrm>
            <a:off x="8001001" y="1"/>
            <a:ext cx="4191000" cy="68580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391" tIns="141912" rIns="177391" bIns="141912" numCol="1" spcCol="0" rtlCol="0" fromWordArt="0" anchor="t" anchorCtr="0" forceAA="0" compatLnSpc="1">
            <a:prstTxWarp prst="textNoShape">
              <a:avLst/>
            </a:prstTxWarp>
            <a:noAutofit/>
          </a:bodyPr>
          <a:lstStyle/>
          <a:p>
            <a:pPr algn="ctr" defTabSz="904448" fontAlgn="base">
              <a:lnSpc>
                <a:spcPct val="90000"/>
              </a:lnSpc>
              <a:spcBef>
                <a:spcPct val="0"/>
              </a:spcBef>
              <a:spcAft>
                <a:spcPct val="0"/>
              </a:spcAft>
            </a:pPr>
            <a:endParaRPr lang="en-US" sz="2359" dirty="0">
              <a:gradFill>
                <a:gsLst>
                  <a:gs pos="0">
                    <a:srgbClr val="FFFFFF"/>
                  </a:gs>
                  <a:gs pos="100000">
                    <a:srgbClr val="FFFFFF"/>
                  </a:gs>
                </a:gsLst>
                <a:lin ang="5400000" scaled="0"/>
              </a:gradFill>
              <a:ea typeface="Segoe UI" pitchFamily="34" charset="0"/>
              <a:cs typeface="Arial" panose="020B0604020202020204" pitchFamily="34" charset="0"/>
            </a:endParaRPr>
          </a:p>
        </p:txBody>
      </p:sp>
      <p:pic>
        <p:nvPicPr>
          <p:cNvPr id="8" name="Picture 7">
            <a:extLst>
              <a:ext uri="{FF2B5EF4-FFF2-40B4-BE49-F238E27FC236}">
                <a16:creationId xmlns:a16="http://schemas.microsoft.com/office/drawing/2014/main" id="{839E92DE-FB09-4887-9870-C8EA7C39077F}"/>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92614" y="6263366"/>
            <a:ext cx="1425757" cy="444533"/>
          </a:xfrm>
          <a:prstGeom prst="rect">
            <a:avLst/>
          </a:prstGeom>
        </p:spPr>
      </p:pic>
    </p:spTree>
    <p:extLst>
      <p:ext uri="{BB962C8B-B14F-4D97-AF65-F5344CB8AC3E}">
        <p14:creationId xmlns:p14="http://schemas.microsoft.com/office/powerpoint/2010/main" val="280106851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p:cSld name="Section Header - Customized Photo">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514351" y="1104904"/>
            <a:ext cx="5378450" cy="2852737"/>
          </a:xfrm>
        </p:spPr>
        <p:txBody>
          <a:bodyPr anchor="b"/>
          <a:lstStyle>
            <a:lvl1pPr>
              <a:defRPr sz="4718"/>
            </a:lvl1pPr>
          </a:lstStyle>
          <a:p>
            <a:r>
              <a:rPr lang="en-US" dirty="0"/>
              <a:t>Section title in sentence case </a:t>
            </a:r>
          </a:p>
        </p:txBody>
      </p:sp>
      <p:sp>
        <p:nvSpPr>
          <p:cNvPr id="3" name="Text Placeholder 2"/>
          <p:cNvSpPr>
            <a:spLocks noGrp="1"/>
          </p:cNvSpPr>
          <p:nvPr>
            <p:ph type="body" idx="1" hasCustomPrompt="1"/>
          </p:nvPr>
        </p:nvSpPr>
        <p:spPr bwMode="gray">
          <a:xfrm>
            <a:off x="514351" y="4122058"/>
            <a:ext cx="5378450" cy="1783443"/>
          </a:xfrm>
        </p:spPr>
        <p:txBody>
          <a:bodyPr/>
          <a:lstStyle>
            <a:lvl1pPr marL="0" indent="0">
              <a:buNone/>
              <a:defRPr sz="2769">
                <a:solidFill>
                  <a:schemeClr val="tx1"/>
                </a:solidFill>
              </a:defRPr>
            </a:lvl1pPr>
            <a:lvl2pPr marL="452325" indent="0">
              <a:buNone/>
              <a:defRPr sz="1949">
                <a:solidFill>
                  <a:schemeClr val="tx1">
                    <a:tint val="75000"/>
                  </a:schemeClr>
                </a:solidFill>
              </a:defRPr>
            </a:lvl2pPr>
            <a:lvl3pPr marL="904650" indent="0">
              <a:buNone/>
              <a:defRPr sz="1744">
                <a:solidFill>
                  <a:schemeClr val="tx1">
                    <a:tint val="75000"/>
                  </a:schemeClr>
                </a:solidFill>
              </a:defRPr>
            </a:lvl3pPr>
            <a:lvl4pPr marL="1356976" indent="0">
              <a:buNone/>
              <a:defRPr sz="1538">
                <a:solidFill>
                  <a:schemeClr val="tx1">
                    <a:tint val="75000"/>
                  </a:schemeClr>
                </a:solidFill>
              </a:defRPr>
            </a:lvl4pPr>
            <a:lvl5pPr marL="1809300" indent="0">
              <a:buNone/>
              <a:defRPr sz="1538">
                <a:solidFill>
                  <a:schemeClr val="tx1">
                    <a:tint val="75000"/>
                  </a:schemeClr>
                </a:solidFill>
              </a:defRPr>
            </a:lvl5pPr>
            <a:lvl6pPr marL="2261627" indent="0">
              <a:buNone/>
              <a:defRPr sz="1538">
                <a:solidFill>
                  <a:schemeClr val="tx1">
                    <a:tint val="75000"/>
                  </a:schemeClr>
                </a:solidFill>
              </a:defRPr>
            </a:lvl6pPr>
            <a:lvl7pPr marL="2713951" indent="0">
              <a:buNone/>
              <a:defRPr sz="1538">
                <a:solidFill>
                  <a:schemeClr val="tx1">
                    <a:tint val="75000"/>
                  </a:schemeClr>
                </a:solidFill>
              </a:defRPr>
            </a:lvl7pPr>
            <a:lvl8pPr marL="3166277" indent="0">
              <a:buNone/>
              <a:defRPr sz="1538">
                <a:solidFill>
                  <a:schemeClr val="tx1">
                    <a:tint val="75000"/>
                  </a:schemeClr>
                </a:solidFill>
              </a:defRPr>
            </a:lvl8pPr>
            <a:lvl9pPr marL="3618603" indent="0">
              <a:buNone/>
              <a:defRPr sz="1538">
                <a:solidFill>
                  <a:schemeClr val="tx1">
                    <a:tint val="75000"/>
                  </a:schemeClr>
                </a:solidFill>
              </a:defRPr>
            </a:lvl9pPr>
          </a:lstStyle>
          <a:p>
            <a:pPr lvl="0"/>
            <a:r>
              <a:rPr lang="en-US" dirty="0"/>
              <a:t>Subhead if needed or speaker name </a:t>
            </a:r>
          </a:p>
        </p:txBody>
      </p:sp>
      <p:sp>
        <p:nvSpPr>
          <p:cNvPr id="5" name="Picture Placeholder 4"/>
          <p:cNvSpPr>
            <a:spLocks noGrp="1"/>
          </p:cNvSpPr>
          <p:nvPr>
            <p:ph type="pic" sz="quarter" idx="10" hasCustomPrompt="1"/>
          </p:nvPr>
        </p:nvSpPr>
        <p:spPr bwMode="gray">
          <a:xfrm>
            <a:off x="6134102" y="1"/>
            <a:ext cx="6057901" cy="6858000"/>
          </a:xfrm>
          <a:blipFill>
            <a:blip r:embed="rId2" cstate="email">
              <a:extLst>
                <a:ext uri="{28A0092B-C50C-407E-A947-70E740481C1C}">
                  <a14:useLocalDpi xmlns:a14="http://schemas.microsoft.com/office/drawing/2010/main"/>
                </a:ext>
              </a:extLst>
            </a:blip>
            <a:stretch>
              <a:fillRect/>
            </a:stretch>
          </a:blipFill>
        </p:spPr>
        <p:txBody>
          <a:bodyPr lIns="882069" rIns="882069" anchor="ctr"/>
          <a:lstStyle>
            <a:lvl1pPr algn="ctr">
              <a:defRPr>
                <a:solidFill>
                  <a:schemeClr val="accent2"/>
                </a:solidFill>
              </a:defRPr>
            </a:lvl1pPr>
          </a:lstStyle>
          <a:p>
            <a:r>
              <a:rPr lang="en-US" dirty="0"/>
              <a:t> </a:t>
            </a:r>
          </a:p>
        </p:txBody>
      </p:sp>
      <p:pic>
        <p:nvPicPr>
          <p:cNvPr id="7" name="Picture 6">
            <a:extLst>
              <a:ext uri="{FF2B5EF4-FFF2-40B4-BE49-F238E27FC236}">
                <a16:creationId xmlns:a16="http://schemas.microsoft.com/office/drawing/2014/main" id="{463490F0-33E6-40B1-9A45-00D99AF7321C}"/>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392614" y="6263366"/>
            <a:ext cx="1425757" cy="444533"/>
          </a:xfrm>
          <a:prstGeom prst="rect">
            <a:avLst/>
          </a:prstGeom>
        </p:spPr>
      </p:pic>
    </p:spTree>
    <p:extLst>
      <p:ext uri="{BB962C8B-B14F-4D97-AF65-F5344CB8AC3E}">
        <p14:creationId xmlns:p14="http://schemas.microsoft.com/office/powerpoint/2010/main" val="43954149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p:cSld name="Closing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384CC8E-C163-4D27-8E8B-087072A6A50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375658" y="2286002"/>
            <a:ext cx="5440690" cy="2286004"/>
          </a:xfrm>
          <a:prstGeom prst="rect">
            <a:avLst/>
          </a:prstGeom>
        </p:spPr>
      </p:pic>
      <p:sp>
        <p:nvSpPr>
          <p:cNvPr id="2" name="Date Placeholder 1"/>
          <p:cNvSpPr>
            <a:spLocks noGrp="1"/>
          </p:cNvSpPr>
          <p:nvPr>
            <p:ph type="dt" sz="half" idx="10"/>
          </p:nvPr>
        </p:nvSpPr>
        <p:spPr bwMode="gray"/>
        <p:txBody>
          <a:bodyPr/>
          <a:lstStyle/>
          <a:p>
            <a:endParaRPr lang="en-US" dirty="0">
              <a:solidFill>
                <a:srgbClr val="55565A">
                  <a:tint val="75000"/>
                </a:srgbClr>
              </a:solidFill>
            </a:endParaRPr>
          </a:p>
        </p:txBody>
      </p:sp>
      <p:sp>
        <p:nvSpPr>
          <p:cNvPr id="4" name="Slide Number Placeholder 3"/>
          <p:cNvSpPr>
            <a:spLocks noGrp="1"/>
          </p:cNvSpPr>
          <p:nvPr>
            <p:ph type="sldNum" sz="quarter" idx="12"/>
          </p:nvPr>
        </p:nvSpPr>
        <p:spPr bwMode="gray"/>
        <p:txBody>
          <a:bodyPr/>
          <a:lstStyle/>
          <a:p>
            <a:fld id="{3310D8EA-3107-4873-B9AB-DD7D3E79053A}" type="slidenum">
              <a:rPr lang="en-US" smtClean="0">
                <a:solidFill>
                  <a:srgbClr val="55565A">
                    <a:tint val="75000"/>
                  </a:srgbClr>
                </a:solidFill>
              </a:rPr>
              <a:pPr/>
              <a:t>‹#›</a:t>
            </a:fld>
            <a:endParaRPr lang="en-US" dirty="0">
              <a:solidFill>
                <a:srgbClr val="55565A">
                  <a:tint val="75000"/>
                </a:srgbClr>
              </a:solidFill>
            </a:endParaRPr>
          </a:p>
        </p:txBody>
      </p:sp>
    </p:spTree>
    <p:extLst>
      <p:ext uri="{BB962C8B-B14F-4D97-AF65-F5344CB8AC3E}">
        <p14:creationId xmlns:p14="http://schemas.microsoft.com/office/powerpoint/2010/main" val="60450714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secHead" preserve="1">
  <p:cSld name="Closing / 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514353" y="3904347"/>
            <a:ext cx="7178221" cy="482886"/>
          </a:xfrm>
        </p:spPr>
        <p:txBody>
          <a:bodyPr anchor="ctr"/>
          <a:lstStyle>
            <a:lvl1pPr>
              <a:defRPr sz="2359">
                <a:solidFill>
                  <a:schemeClr val="accent1"/>
                </a:solidFill>
              </a:defRPr>
            </a:lvl1pPr>
          </a:lstStyle>
          <a:p>
            <a:r>
              <a:rPr lang="en-US" dirty="0"/>
              <a:t>First Name Last Name</a:t>
            </a:r>
          </a:p>
        </p:txBody>
      </p:sp>
      <p:sp>
        <p:nvSpPr>
          <p:cNvPr id="3" name="Text Placeholder 2"/>
          <p:cNvSpPr>
            <a:spLocks noGrp="1"/>
          </p:cNvSpPr>
          <p:nvPr>
            <p:ph type="body" idx="1" hasCustomPrompt="1"/>
          </p:nvPr>
        </p:nvSpPr>
        <p:spPr bwMode="gray">
          <a:xfrm>
            <a:off x="514353" y="4452943"/>
            <a:ext cx="7178221" cy="484632"/>
          </a:xfrm>
        </p:spPr>
        <p:txBody>
          <a:bodyPr anchor="ctr"/>
          <a:lstStyle>
            <a:lvl1pPr marL="0" indent="0">
              <a:buNone/>
              <a:defRPr sz="2359">
                <a:solidFill>
                  <a:schemeClr val="tx1"/>
                </a:solidFill>
              </a:defRPr>
            </a:lvl1pPr>
            <a:lvl2pPr marL="452325" indent="0">
              <a:buNone/>
              <a:defRPr sz="1949">
                <a:solidFill>
                  <a:schemeClr val="tx1">
                    <a:tint val="75000"/>
                  </a:schemeClr>
                </a:solidFill>
              </a:defRPr>
            </a:lvl2pPr>
            <a:lvl3pPr marL="904650" indent="0">
              <a:buNone/>
              <a:defRPr sz="1744">
                <a:solidFill>
                  <a:schemeClr val="tx1">
                    <a:tint val="75000"/>
                  </a:schemeClr>
                </a:solidFill>
              </a:defRPr>
            </a:lvl3pPr>
            <a:lvl4pPr marL="1356976" indent="0">
              <a:buNone/>
              <a:defRPr sz="1538">
                <a:solidFill>
                  <a:schemeClr val="tx1">
                    <a:tint val="75000"/>
                  </a:schemeClr>
                </a:solidFill>
              </a:defRPr>
            </a:lvl4pPr>
            <a:lvl5pPr marL="1809300" indent="0">
              <a:buNone/>
              <a:defRPr sz="1538">
                <a:solidFill>
                  <a:schemeClr val="tx1">
                    <a:tint val="75000"/>
                  </a:schemeClr>
                </a:solidFill>
              </a:defRPr>
            </a:lvl5pPr>
            <a:lvl6pPr marL="2261627" indent="0">
              <a:buNone/>
              <a:defRPr sz="1538">
                <a:solidFill>
                  <a:schemeClr val="tx1">
                    <a:tint val="75000"/>
                  </a:schemeClr>
                </a:solidFill>
              </a:defRPr>
            </a:lvl6pPr>
            <a:lvl7pPr marL="2713951" indent="0">
              <a:buNone/>
              <a:defRPr sz="1538">
                <a:solidFill>
                  <a:schemeClr val="tx1">
                    <a:tint val="75000"/>
                  </a:schemeClr>
                </a:solidFill>
              </a:defRPr>
            </a:lvl7pPr>
            <a:lvl8pPr marL="3166277" indent="0">
              <a:buNone/>
              <a:defRPr sz="1538">
                <a:solidFill>
                  <a:schemeClr val="tx1">
                    <a:tint val="75000"/>
                  </a:schemeClr>
                </a:solidFill>
              </a:defRPr>
            </a:lvl8pPr>
            <a:lvl9pPr marL="3618603" indent="0">
              <a:buNone/>
              <a:defRPr sz="1538">
                <a:solidFill>
                  <a:schemeClr val="tx1">
                    <a:tint val="75000"/>
                  </a:schemeClr>
                </a:solidFill>
              </a:defRPr>
            </a:lvl9pPr>
          </a:lstStyle>
          <a:p>
            <a:pPr lvl="0"/>
            <a:r>
              <a:rPr lang="en-US" dirty="0"/>
              <a:t>Title</a:t>
            </a:r>
          </a:p>
        </p:txBody>
      </p:sp>
      <p:sp>
        <p:nvSpPr>
          <p:cNvPr id="4" name="TextBox 3"/>
          <p:cNvSpPr txBox="1"/>
          <p:nvPr/>
        </p:nvSpPr>
        <p:spPr bwMode="gray">
          <a:xfrm>
            <a:off x="495300" y="2535054"/>
            <a:ext cx="2996013" cy="726033"/>
          </a:xfrm>
          <a:prstGeom prst="rect">
            <a:avLst/>
          </a:prstGeom>
          <a:noFill/>
        </p:spPr>
        <p:txBody>
          <a:bodyPr wrap="none" lIns="0" tIns="0" rIns="0" bIns="0" rtlCol="0">
            <a:spAutoFit/>
          </a:bodyPr>
          <a:lstStyle/>
          <a:p>
            <a:pPr defTabSz="904650"/>
            <a:r>
              <a:rPr lang="en-US" sz="4718" dirty="0">
                <a:solidFill>
                  <a:srgbClr val="55565A"/>
                </a:solidFill>
              </a:rPr>
              <a:t>Thank you.</a:t>
            </a:r>
          </a:p>
        </p:txBody>
      </p:sp>
      <p:sp>
        <p:nvSpPr>
          <p:cNvPr id="8" name="TextBox 7"/>
          <p:cNvSpPr txBox="1"/>
          <p:nvPr/>
        </p:nvSpPr>
        <p:spPr bwMode="gray">
          <a:xfrm>
            <a:off x="495300" y="3448897"/>
            <a:ext cx="3180358" cy="426142"/>
          </a:xfrm>
          <a:prstGeom prst="rect">
            <a:avLst/>
          </a:prstGeom>
          <a:noFill/>
        </p:spPr>
        <p:txBody>
          <a:bodyPr wrap="none" lIns="0" tIns="0" rIns="0" bIns="0" rtlCol="0">
            <a:spAutoFit/>
          </a:bodyPr>
          <a:lstStyle/>
          <a:p>
            <a:pPr defTabSz="904650"/>
            <a:r>
              <a:rPr lang="en-US" sz="2769" dirty="0">
                <a:solidFill>
                  <a:srgbClr val="55565A"/>
                </a:solidFill>
              </a:rPr>
              <a:t>Contact information:</a:t>
            </a:r>
          </a:p>
        </p:txBody>
      </p:sp>
      <p:sp>
        <p:nvSpPr>
          <p:cNvPr id="9" name="Text Placeholder 2"/>
          <p:cNvSpPr>
            <a:spLocks noGrp="1"/>
          </p:cNvSpPr>
          <p:nvPr>
            <p:ph type="body" idx="10" hasCustomPrompt="1"/>
          </p:nvPr>
        </p:nvSpPr>
        <p:spPr bwMode="gray">
          <a:xfrm>
            <a:off x="514351" y="5003288"/>
            <a:ext cx="7178221" cy="484632"/>
          </a:xfrm>
        </p:spPr>
        <p:txBody>
          <a:bodyPr anchor="ctr"/>
          <a:lstStyle>
            <a:lvl1pPr marL="0" indent="0">
              <a:buNone/>
              <a:defRPr sz="2359">
                <a:solidFill>
                  <a:schemeClr val="tx1"/>
                </a:solidFill>
              </a:defRPr>
            </a:lvl1pPr>
            <a:lvl2pPr marL="452325" indent="0">
              <a:buNone/>
              <a:defRPr sz="1949">
                <a:solidFill>
                  <a:schemeClr val="tx1">
                    <a:tint val="75000"/>
                  </a:schemeClr>
                </a:solidFill>
              </a:defRPr>
            </a:lvl2pPr>
            <a:lvl3pPr marL="904650" indent="0">
              <a:buNone/>
              <a:defRPr sz="1744">
                <a:solidFill>
                  <a:schemeClr val="tx1">
                    <a:tint val="75000"/>
                  </a:schemeClr>
                </a:solidFill>
              </a:defRPr>
            </a:lvl3pPr>
            <a:lvl4pPr marL="1356976" indent="0">
              <a:buNone/>
              <a:defRPr sz="1538">
                <a:solidFill>
                  <a:schemeClr val="tx1">
                    <a:tint val="75000"/>
                  </a:schemeClr>
                </a:solidFill>
              </a:defRPr>
            </a:lvl4pPr>
            <a:lvl5pPr marL="1809300" indent="0">
              <a:buNone/>
              <a:defRPr sz="1538">
                <a:solidFill>
                  <a:schemeClr val="tx1">
                    <a:tint val="75000"/>
                  </a:schemeClr>
                </a:solidFill>
              </a:defRPr>
            </a:lvl5pPr>
            <a:lvl6pPr marL="2261627" indent="0">
              <a:buNone/>
              <a:defRPr sz="1538">
                <a:solidFill>
                  <a:schemeClr val="tx1">
                    <a:tint val="75000"/>
                  </a:schemeClr>
                </a:solidFill>
              </a:defRPr>
            </a:lvl6pPr>
            <a:lvl7pPr marL="2713951" indent="0">
              <a:buNone/>
              <a:defRPr sz="1538">
                <a:solidFill>
                  <a:schemeClr val="tx1">
                    <a:tint val="75000"/>
                  </a:schemeClr>
                </a:solidFill>
              </a:defRPr>
            </a:lvl7pPr>
            <a:lvl8pPr marL="3166277" indent="0">
              <a:buNone/>
              <a:defRPr sz="1538">
                <a:solidFill>
                  <a:schemeClr val="tx1">
                    <a:tint val="75000"/>
                  </a:schemeClr>
                </a:solidFill>
              </a:defRPr>
            </a:lvl8pPr>
            <a:lvl9pPr marL="3618603" indent="0">
              <a:buNone/>
              <a:defRPr sz="1538">
                <a:solidFill>
                  <a:schemeClr val="tx1">
                    <a:tint val="75000"/>
                  </a:schemeClr>
                </a:solidFill>
              </a:defRPr>
            </a:lvl9pPr>
          </a:lstStyle>
          <a:p>
            <a:pPr lvl="0"/>
            <a:r>
              <a:rPr lang="en-US" dirty="0"/>
              <a:t>Tel</a:t>
            </a:r>
            <a:r>
              <a:rPr lang="en-US"/>
              <a:t>: 123-456-7890</a:t>
            </a:r>
            <a:endParaRPr lang="en-US" dirty="0"/>
          </a:p>
        </p:txBody>
      </p:sp>
      <p:sp>
        <p:nvSpPr>
          <p:cNvPr id="13" name="TextBox 12"/>
          <p:cNvSpPr txBox="1"/>
          <p:nvPr/>
        </p:nvSpPr>
        <p:spPr bwMode="gray">
          <a:xfrm>
            <a:off x="495300" y="2535054"/>
            <a:ext cx="2996013" cy="726033"/>
          </a:xfrm>
          <a:prstGeom prst="rect">
            <a:avLst/>
          </a:prstGeom>
          <a:noFill/>
        </p:spPr>
        <p:txBody>
          <a:bodyPr wrap="none" lIns="0" tIns="0" rIns="0" bIns="0" rtlCol="0">
            <a:spAutoFit/>
          </a:bodyPr>
          <a:lstStyle/>
          <a:p>
            <a:pPr defTabSz="904650"/>
            <a:r>
              <a:rPr lang="en-US" sz="4718" dirty="0">
                <a:solidFill>
                  <a:srgbClr val="55565A"/>
                </a:solidFill>
              </a:rPr>
              <a:t>Thank you.</a:t>
            </a:r>
          </a:p>
        </p:txBody>
      </p:sp>
      <p:sp>
        <p:nvSpPr>
          <p:cNvPr id="14" name="TextBox 13"/>
          <p:cNvSpPr txBox="1"/>
          <p:nvPr/>
        </p:nvSpPr>
        <p:spPr bwMode="gray">
          <a:xfrm>
            <a:off x="495300" y="3448897"/>
            <a:ext cx="3180358" cy="426142"/>
          </a:xfrm>
          <a:prstGeom prst="rect">
            <a:avLst/>
          </a:prstGeom>
          <a:noFill/>
        </p:spPr>
        <p:txBody>
          <a:bodyPr wrap="none" lIns="0" tIns="0" rIns="0" bIns="0" rtlCol="0">
            <a:spAutoFit/>
          </a:bodyPr>
          <a:lstStyle/>
          <a:p>
            <a:pPr defTabSz="904650"/>
            <a:r>
              <a:rPr lang="en-US" sz="2769" dirty="0">
                <a:solidFill>
                  <a:srgbClr val="55565A"/>
                </a:solidFill>
              </a:rPr>
              <a:t>Contact information:</a:t>
            </a:r>
          </a:p>
        </p:txBody>
      </p:sp>
      <p:sp>
        <p:nvSpPr>
          <p:cNvPr id="15" name="TextBox 14"/>
          <p:cNvSpPr txBox="1"/>
          <p:nvPr/>
        </p:nvSpPr>
        <p:spPr bwMode="gray">
          <a:xfrm>
            <a:off x="495300" y="2535054"/>
            <a:ext cx="2996013" cy="726033"/>
          </a:xfrm>
          <a:prstGeom prst="rect">
            <a:avLst/>
          </a:prstGeom>
          <a:noFill/>
        </p:spPr>
        <p:txBody>
          <a:bodyPr wrap="none" lIns="0" tIns="0" rIns="0" bIns="0" rtlCol="0">
            <a:spAutoFit/>
          </a:bodyPr>
          <a:lstStyle/>
          <a:p>
            <a:pPr defTabSz="904650"/>
            <a:r>
              <a:rPr lang="en-US" sz="4718" dirty="0">
                <a:solidFill>
                  <a:srgbClr val="55565A"/>
                </a:solidFill>
              </a:rPr>
              <a:t>Thank you.</a:t>
            </a:r>
          </a:p>
        </p:txBody>
      </p:sp>
      <p:sp>
        <p:nvSpPr>
          <p:cNvPr id="16" name="TextBox 15"/>
          <p:cNvSpPr txBox="1"/>
          <p:nvPr/>
        </p:nvSpPr>
        <p:spPr bwMode="gray">
          <a:xfrm>
            <a:off x="495300" y="3448897"/>
            <a:ext cx="3180358" cy="426142"/>
          </a:xfrm>
          <a:prstGeom prst="rect">
            <a:avLst/>
          </a:prstGeom>
          <a:noFill/>
        </p:spPr>
        <p:txBody>
          <a:bodyPr wrap="none" lIns="0" tIns="0" rIns="0" bIns="0" rtlCol="0">
            <a:spAutoFit/>
          </a:bodyPr>
          <a:lstStyle/>
          <a:p>
            <a:pPr defTabSz="904650"/>
            <a:r>
              <a:rPr lang="en-US" sz="2769" dirty="0">
                <a:solidFill>
                  <a:srgbClr val="55565A"/>
                </a:solidFill>
              </a:rPr>
              <a:t>Contact information:</a:t>
            </a:r>
          </a:p>
        </p:txBody>
      </p:sp>
      <p:sp>
        <p:nvSpPr>
          <p:cNvPr id="18" name="TextBox 17">
            <a:extLst>
              <a:ext uri="{FF2B5EF4-FFF2-40B4-BE49-F238E27FC236}">
                <a16:creationId xmlns:a16="http://schemas.microsoft.com/office/drawing/2014/main" id="{3697C69B-4D50-4474-802F-EE8A4106F084}"/>
              </a:ext>
            </a:extLst>
          </p:cNvPr>
          <p:cNvSpPr txBox="1"/>
          <p:nvPr/>
        </p:nvSpPr>
        <p:spPr bwMode="gray">
          <a:xfrm>
            <a:off x="495300" y="2535054"/>
            <a:ext cx="2996013" cy="726033"/>
          </a:xfrm>
          <a:prstGeom prst="rect">
            <a:avLst/>
          </a:prstGeom>
          <a:noFill/>
        </p:spPr>
        <p:txBody>
          <a:bodyPr wrap="none" lIns="0" tIns="0" rIns="0" bIns="0" rtlCol="0">
            <a:spAutoFit/>
          </a:bodyPr>
          <a:lstStyle/>
          <a:p>
            <a:pPr defTabSz="904650"/>
            <a:r>
              <a:rPr lang="en-US" sz="4718" dirty="0">
                <a:solidFill>
                  <a:srgbClr val="55565A"/>
                </a:solidFill>
              </a:rPr>
              <a:t>Thank you.</a:t>
            </a:r>
          </a:p>
        </p:txBody>
      </p:sp>
      <p:sp>
        <p:nvSpPr>
          <p:cNvPr id="19" name="TextBox 18">
            <a:extLst>
              <a:ext uri="{FF2B5EF4-FFF2-40B4-BE49-F238E27FC236}">
                <a16:creationId xmlns:a16="http://schemas.microsoft.com/office/drawing/2014/main" id="{F8DBCD9B-C393-41E3-B75C-B8AA746A67C6}"/>
              </a:ext>
            </a:extLst>
          </p:cNvPr>
          <p:cNvSpPr txBox="1"/>
          <p:nvPr/>
        </p:nvSpPr>
        <p:spPr bwMode="gray">
          <a:xfrm>
            <a:off x="495300" y="3448897"/>
            <a:ext cx="3180358" cy="426142"/>
          </a:xfrm>
          <a:prstGeom prst="rect">
            <a:avLst/>
          </a:prstGeom>
          <a:noFill/>
        </p:spPr>
        <p:txBody>
          <a:bodyPr wrap="none" lIns="0" tIns="0" rIns="0" bIns="0" rtlCol="0">
            <a:spAutoFit/>
          </a:bodyPr>
          <a:lstStyle/>
          <a:p>
            <a:pPr defTabSz="904650"/>
            <a:r>
              <a:rPr lang="en-US" sz="2769" dirty="0">
                <a:solidFill>
                  <a:srgbClr val="55565A"/>
                </a:solidFill>
              </a:rPr>
              <a:t>Contact information:</a:t>
            </a:r>
          </a:p>
        </p:txBody>
      </p:sp>
      <p:sp>
        <p:nvSpPr>
          <p:cNvPr id="21" name="TextBox 20">
            <a:extLst>
              <a:ext uri="{FF2B5EF4-FFF2-40B4-BE49-F238E27FC236}">
                <a16:creationId xmlns:a16="http://schemas.microsoft.com/office/drawing/2014/main" id="{467D2FEC-DAF3-4875-94E0-8EBF2A513F69}"/>
              </a:ext>
            </a:extLst>
          </p:cNvPr>
          <p:cNvSpPr txBox="1"/>
          <p:nvPr/>
        </p:nvSpPr>
        <p:spPr bwMode="gray">
          <a:xfrm>
            <a:off x="495300" y="2535054"/>
            <a:ext cx="2996013" cy="726033"/>
          </a:xfrm>
          <a:prstGeom prst="rect">
            <a:avLst/>
          </a:prstGeom>
          <a:noFill/>
        </p:spPr>
        <p:txBody>
          <a:bodyPr wrap="none" lIns="0" tIns="0" rIns="0" bIns="0" rtlCol="0">
            <a:spAutoFit/>
          </a:bodyPr>
          <a:lstStyle/>
          <a:p>
            <a:pPr defTabSz="904650"/>
            <a:r>
              <a:rPr lang="en-US" sz="4718" dirty="0">
                <a:solidFill>
                  <a:srgbClr val="55565A"/>
                </a:solidFill>
              </a:rPr>
              <a:t>Thank you.</a:t>
            </a:r>
          </a:p>
        </p:txBody>
      </p:sp>
      <p:sp>
        <p:nvSpPr>
          <p:cNvPr id="22" name="TextBox 21">
            <a:extLst>
              <a:ext uri="{FF2B5EF4-FFF2-40B4-BE49-F238E27FC236}">
                <a16:creationId xmlns:a16="http://schemas.microsoft.com/office/drawing/2014/main" id="{8FD6F8B7-CA47-4CE4-A386-3119AE35CA2B}"/>
              </a:ext>
            </a:extLst>
          </p:cNvPr>
          <p:cNvSpPr txBox="1"/>
          <p:nvPr/>
        </p:nvSpPr>
        <p:spPr bwMode="gray">
          <a:xfrm>
            <a:off x="495300" y="3448897"/>
            <a:ext cx="3180358" cy="426142"/>
          </a:xfrm>
          <a:prstGeom prst="rect">
            <a:avLst/>
          </a:prstGeom>
          <a:noFill/>
        </p:spPr>
        <p:txBody>
          <a:bodyPr wrap="none" lIns="0" tIns="0" rIns="0" bIns="0" rtlCol="0">
            <a:spAutoFit/>
          </a:bodyPr>
          <a:lstStyle/>
          <a:p>
            <a:pPr defTabSz="904650"/>
            <a:r>
              <a:rPr lang="en-US" sz="2769" dirty="0">
                <a:solidFill>
                  <a:srgbClr val="55565A"/>
                </a:solidFill>
              </a:rPr>
              <a:t>Contact information:</a:t>
            </a:r>
          </a:p>
        </p:txBody>
      </p:sp>
      <p:sp>
        <p:nvSpPr>
          <p:cNvPr id="23" name="Rectangle 22">
            <a:extLst>
              <a:ext uri="{FF2B5EF4-FFF2-40B4-BE49-F238E27FC236}">
                <a16:creationId xmlns:a16="http://schemas.microsoft.com/office/drawing/2014/main" id="{ECF35A84-66E1-4F72-848D-DB6EF4825F09}"/>
              </a:ext>
            </a:extLst>
          </p:cNvPr>
          <p:cNvSpPr/>
          <p:nvPr/>
        </p:nvSpPr>
        <p:spPr bwMode="gray">
          <a:xfrm>
            <a:off x="8001001" y="1"/>
            <a:ext cx="4191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391" tIns="141912" rIns="177391" bIns="141912" numCol="1" spcCol="0" rtlCol="0" fromWordArt="0" anchor="t" anchorCtr="0" forceAA="0" compatLnSpc="1">
            <a:prstTxWarp prst="textNoShape">
              <a:avLst/>
            </a:prstTxWarp>
            <a:noAutofit/>
          </a:bodyPr>
          <a:lstStyle/>
          <a:p>
            <a:pPr algn="ctr" defTabSz="904448" fontAlgn="base">
              <a:lnSpc>
                <a:spcPct val="90000"/>
              </a:lnSpc>
              <a:spcBef>
                <a:spcPct val="0"/>
              </a:spcBef>
              <a:spcAft>
                <a:spcPct val="0"/>
              </a:spcAft>
            </a:pPr>
            <a:endParaRPr lang="en-US" sz="2359"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20" name="TextBox 19">
            <a:extLst>
              <a:ext uri="{FF2B5EF4-FFF2-40B4-BE49-F238E27FC236}">
                <a16:creationId xmlns:a16="http://schemas.microsoft.com/office/drawing/2014/main" id="{9B5C631F-7697-4F1B-8714-C0FB92455C90}"/>
              </a:ext>
            </a:extLst>
          </p:cNvPr>
          <p:cNvSpPr txBox="1"/>
          <p:nvPr userDrawn="1"/>
        </p:nvSpPr>
        <p:spPr bwMode="gray">
          <a:xfrm>
            <a:off x="495300" y="2535054"/>
            <a:ext cx="2996013" cy="726033"/>
          </a:xfrm>
          <a:prstGeom prst="rect">
            <a:avLst/>
          </a:prstGeom>
          <a:noFill/>
        </p:spPr>
        <p:txBody>
          <a:bodyPr wrap="none" lIns="0" tIns="0" rIns="0" bIns="0" rtlCol="0">
            <a:spAutoFit/>
          </a:bodyPr>
          <a:lstStyle/>
          <a:p>
            <a:pPr defTabSz="904650"/>
            <a:r>
              <a:rPr lang="en-US" sz="4718" dirty="0">
                <a:solidFill>
                  <a:srgbClr val="55565A"/>
                </a:solidFill>
              </a:rPr>
              <a:t>Thank you.</a:t>
            </a:r>
          </a:p>
        </p:txBody>
      </p:sp>
      <p:sp>
        <p:nvSpPr>
          <p:cNvPr id="24" name="TextBox 23">
            <a:extLst>
              <a:ext uri="{FF2B5EF4-FFF2-40B4-BE49-F238E27FC236}">
                <a16:creationId xmlns:a16="http://schemas.microsoft.com/office/drawing/2014/main" id="{27064FA5-4491-4A03-9A51-22D3BD408E7B}"/>
              </a:ext>
            </a:extLst>
          </p:cNvPr>
          <p:cNvSpPr txBox="1"/>
          <p:nvPr userDrawn="1"/>
        </p:nvSpPr>
        <p:spPr bwMode="gray">
          <a:xfrm>
            <a:off x="495300" y="3448897"/>
            <a:ext cx="3180358" cy="426142"/>
          </a:xfrm>
          <a:prstGeom prst="rect">
            <a:avLst/>
          </a:prstGeom>
          <a:noFill/>
        </p:spPr>
        <p:txBody>
          <a:bodyPr wrap="none" lIns="0" tIns="0" rIns="0" bIns="0" rtlCol="0">
            <a:spAutoFit/>
          </a:bodyPr>
          <a:lstStyle/>
          <a:p>
            <a:pPr defTabSz="904650"/>
            <a:r>
              <a:rPr lang="en-US" sz="2769" dirty="0">
                <a:solidFill>
                  <a:srgbClr val="55565A"/>
                </a:solidFill>
              </a:rPr>
              <a:t>Contact information:</a:t>
            </a:r>
          </a:p>
        </p:txBody>
      </p:sp>
      <p:sp>
        <p:nvSpPr>
          <p:cNvPr id="25" name="Rectangle 24">
            <a:extLst>
              <a:ext uri="{FF2B5EF4-FFF2-40B4-BE49-F238E27FC236}">
                <a16:creationId xmlns:a16="http://schemas.microsoft.com/office/drawing/2014/main" id="{C3AAB011-BE67-4CF8-9EF1-35D61D12B95A}"/>
              </a:ext>
            </a:extLst>
          </p:cNvPr>
          <p:cNvSpPr/>
          <p:nvPr userDrawn="1"/>
        </p:nvSpPr>
        <p:spPr bwMode="gray">
          <a:xfrm>
            <a:off x="8001001" y="1"/>
            <a:ext cx="4191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391" tIns="141912" rIns="177391" bIns="141912" numCol="1" spcCol="0" rtlCol="0" fromWordArt="0" anchor="t" anchorCtr="0" forceAA="0" compatLnSpc="1">
            <a:prstTxWarp prst="textNoShape">
              <a:avLst/>
            </a:prstTxWarp>
            <a:noAutofit/>
          </a:bodyPr>
          <a:lstStyle/>
          <a:p>
            <a:pPr algn="ctr" defTabSz="904448" fontAlgn="base">
              <a:lnSpc>
                <a:spcPct val="90000"/>
              </a:lnSpc>
              <a:spcBef>
                <a:spcPct val="0"/>
              </a:spcBef>
              <a:spcAft>
                <a:spcPct val="0"/>
              </a:spcAft>
            </a:pPr>
            <a:endParaRPr lang="en-US" sz="2359" dirty="0">
              <a:gradFill>
                <a:gsLst>
                  <a:gs pos="0">
                    <a:srgbClr val="FFFFFF"/>
                  </a:gs>
                  <a:gs pos="100000">
                    <a:srgbClr val="FFFFFF"/>
                  </a:gs>
                </a:gsLst>
                <a:lin ang="5400000" scaled="0"/>
              </a:gradFill>
              <a:ea typeface="Segoe UI" pitchFamily="34" charset="0"/>
              <a:cs typeface="Arial" panose="020B0604020202020204" pitchFamily="34" charset="0"/>
            </a:endParaRPr>
          </a:p>
        </p:txBody>
      </p:sp>
      <p:pic>
        <p:nvPicPr>
          <p:cNvPr id="26" name="Picture 25">
            <a:extLst>
              <a:ext uri="{FF2B5EF4-FFF2-40B4-BE49-F238E27FC236}">
                <a16:creationId xmlns:a16="http://schemas.microsoft.com/office/drawing/2014/main" id="{575566DA-C2EA-4020-A279-586AEBF51D51}"/>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92614" y="6263366"/>
            <a:ext cx="1425757" cy="444533"/>
          </a:xfrm>
          <a:prstGeom prst="rect">
            <a:avLst/>
          </a:prstGeom>
        </p:spPr>
      </p:pic>
    </p:spTree>
    <p:extLst>
      <p:ext uri="{BB962C8B-B14F-4D97-AF65-F5344CB8AC3E}">
        <p14:creationId xmlns:p14="http://schemas.microsoft.com/office/powerpoint/2010/main" val="187849686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Walkin Business Layout">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495303" y="1104907"/>
            <a:ext cx="7440387" cy="2735839"/>
          </a:xfrm>
        </p:spPr>
        <p:txBody>
          <a:bodyPr anchor="b"/>
          <a:lstStyle>
            <a:lvl1pPr algn="l">
              <a:defRPr sz="3179"/>
            </a:lvl1pPr>
          </a:lstStyle>
          <a:p>
            <a:r>
              <a:rPr lang="en-US" dirty="0"/>
              <a:t>Insightful presentation title in sentence case max 3 lines</a:t>
            </a:r>
          </a:p>
        </p:txBody>
      </p:sp>
      <p:sp>
        <p:nvSpPr>
          <p:cNvPr id="3" name="Subtitle 2"/>
          <p:cNvSpPr>
            <a:spLocks noGrp="1"/>
          </p:cNvSpPr>
          <p:nvPr>
            <p:ph type="subTitle" idx="1" hasCustomPrompt="1"/>
          </p:nvPr>
        </p:nvSpPr>
        <p:spPr bwMode="gray">
          <a:xfrm>
            <a:off x="495303" y="3924306"/>
            <a:ext cx="7440387" cy="974271"/>
          </a:xfrm>
        </p:spPr>
        <p:txBody>
          <a:bodyPr/>
          <a:lstStyle>
            <a:lvl1pPr marL="0" indent="0" algn="l">
              <a:buNone/>
              <a:defRPr sz="1949">
                <a:solidFill>
                  <a:schemeClr val="tx1"/>
                </a:solidFill>
              </a:defRPr>
            </a:lvl1pPr>
            <a:lvl2pPr marL="339244" indent="0" algn="ctr">
              <a:buNone/>
              <a:defRPr sz="1436"/>
            </a:lvl2pPr>
            <a:lvl3pPr marL="678488" indent="0" algn="ctr">
              <a:buNone/>
              <a:defRPr sz="1333"/>
            </a:lvl3pPr>
            <a:lvl4pPr marL="1017733" indent="0" algn="ctr">
              <a:buNone/>
              <a:defRPr sz="1231"/>
            </a:lvl4pPr>
            <a:lvl5pPr marL="1356976" indent="0" algn="ctr">
              <a:buNone/>
              <a:defRPr sz="1231"/>
            </a:lvl5pPr>
            <a:lvl6pPr marL="1696221" indent="0" algn="ctr">
              <a:buNone/>
              <a:defRPr sz="1231"/>
            </a:lvl6pPr>
            <a:lvl7pPr marL="2035465" indent="0" algn="ctr">
              <a:buNone/>
              <a:defRPr sz="1231"/>
            </a:lvl7pPr>
            <a:lvl8pPr marL="2374706" indent="0" algn="ctr">
              <a:buNone/>
              <a:defRPr sz="1231"/>
            </a:lvl8pPr>
            <a:lvl9pPr marL="2713951" indent="0" algn="ctr">
              <a:buNone/>
              <a:defRPr sz="1231"/>
            </a:lvl9pPr>
          </a:lstStyle>
          <a:p>
            <a:r>
              <a:rPr lang="en-US" dirty="0"/>
              <a:t>Event City or Speaker Name</a:t>
            </a:r>
          </a:p>
        </p:txBody>
      </p:sp>
      <p:sp>
        <p:nvSpPr>
          <p:cNvPr id="11" name="Text Placeholder 10"/>
          <p:cNvSpPr>
            <a:spLocks noGrp="1"/>
          </p:cNvSpPr>
          <p:nvPr>
            <p:ph type="body" sz="quarter" idx="13" hasCustomPrompt="1"/>
          </p:nvPr>
        </p:nvSpPr>
        <p:spPr bwMode="gray">
          <a:xfrm>
            <a:off x="495303" y="4990648"/>
            <a:ext cx="7440010" cy="702581"/>
          </a:xfrm>
        </p:spPr>
        <p:txBody>
          <a:bodyPr/>
          <a:lstStyle>
            <a:lvl1pPr>
              <a:defRPr>
                <a:solidFill>
                  <a:schemeClr val="tx1"/>
                </a:solidFill>
              </a:defRPr>
            </a:lvl1pPr>
          </a:lstStyle>
          <a:p>
            <a:pPr lvl="0"/>
            <a:r>
              <a:rPr lang="en-US" dirty="0"/>
              <a:t>Month DD, YYYY</a:t>
            </a:r>
          </a:p>
        </p:txBody>
      </p:sp>
      <p:sp>
        <p:nvSpPr>
          <p:cNvPr id="4" name="Date Placeholder 3">
            <a:extLst>
              <a:ext uri="{FF2B5EF4-FFF2-40B4-BE49-F238E27FC236}">
                <a16:creationId xmlns:a16="http://schemas.microsoft.com/office/drawing/2014/main" id="{763FAFB6-26AF-42D0-9AFD-7653A33D6836}"/>
              </a:ext>
            </a:extLst>
          </p:cNvPr>
          <p:cNvSpPr>
            <a:spLocks noGrp="1"/>
          </p:cNvSpPr>
          <p:nvPr>
            <p:ph type="dt" sz="half" idx="14"/>
          </p:nvPr>
        </p:nvSpPr>
        <p:spPr bwMode="gray"/>
        <p:txBody>
          <a:bodyPr/>
          <a:lstStyle/>
          <a:p>
            <a:endParaRPr lang="en-US" dirty="0">
              <a:solidFill>
                <a:srgbClr val="55565A">
                  <a:tint val="75000"/>
                </a:srgbClr>
              </a:solidFill>
            </a:endParaRPr>
          </a:p>
        </p:txBody>
      </p:sp>
      <p:sp>
        <p:nvSpPr>
          <p:cNvPr id="5" name="Rectangle 4"/>
          <p:cNvSpPr/>
          <p:nvPr userDrawn="1"/>
        </p:nvSpPr>
        <p:spPr>
          <a:xfrm>
            <a:off x="217287" y="6047714"/>
            <a:ext cx="2335794" cy="6518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469" tIns="45234" rIns="90469" bIns="45234" numCol="1" spcCol="0" rtlCol="0" fromWordArt="0" anchor="ctr" anchorCtr="0" forceAA="0" compatLnSpc="1">
            <a:prstTxWarp prst="textNoShape">
              <a:avLst/>
            </a:prstTxWarp>
            <a:noAutofit/>
          </a:bodyPr>
          <a:lstStyle/>
          <a:p>
            <a:pPr algn="ctr" defTabSz="904650"/>
            <a:endParaRPr lang="en-US" sz="1744" dirty="0">
              <a:solidFill>
                <a:srgbClr val="FFFFFF"/>
              </a:solidFill>
            </a:endParaRPr>
          </a:p>
        </p:txBody>
      </p:sp>
      <p:pic>
        <p:nvPicPr>
          <p:cNvPr id="12" name="Picture 11">
            <a:extLst>
              <a:ext uri="{FF2B5EF4-FFF2-40B4-BE49-F238E27FC236}">
                <a16:creationId xmlns:a16="http://schemas.microsoft.com/office/drawing/2014/main" id="{0BBFCF61-F3BE-403F-A717-AED28A2EBAB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73596" y="5760560"/>
            <a:ext cx="2930072" cy="839420"/>
          </a:xfrm>
          <a:prstGeom prst="rect">
            <a:avLst/>
          </a:prstGeom>
        </p:spPr>
      </p:pic>
    </p:spTree>
    <p:extLst>
      <p:ext uri="{BB962C8B-B14F-4D97-AF65-F5344CB8AC3E}">
        <p14:creationId xmlns:p14="http://schemas.microsoft.com/office/powerpoint/2010/main" val="210016341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0EE72ED0-8BA8-4F1C-84B4-11252D5C5197}"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3352653060"/>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title" preserve="1">
  <p:cSld name="Title - Blank">
    <p:spTree>
      <p:nvGrpSpPr>
        <p:cNvPr id="1" name=""/>
        <p:cNvGrpSpPr/>
        <p:nvPr/>
      </p:nvGrpSpPr>
      <p:grpSpPr>
        <a:xfrm>
          <a:off x="0" y="0"/>
          <a:ext cx="0" cy="0"/>
          <a:chOff x="0" y="0"/>
          <a:chExt cx="0" cy="0"/>
        </a:xfrm>
      </p:grpSpPr>
      <p:pic>
        <p:nvPicPr>
          <p:cNvPr id="4" name="Picture 3" descr="OPTUM_®_RGB.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1870" y="473981"/>
            <a:ext cx="2035444" cy="479783"/>
          </a:xfrm>
          <a:prstGeom prst="rect">
            <a:avLst/>
          </a:prstGeom>
        </p:spPr>
      </p:pic>
      <p:sp>
        <p:nvSpPr>
          <p:cNvPr id="2" name="Title 1"/>
          <p:cNvSpPr>
            <a:spLocks noGrp="1"/>
          </p:cNvSpPr>
          <p:nvPr>
            <p:ph type="ctrTitle"/>
          </p:nvPr>
        </p:nvSpPr>
        <p:spPr>
          <a:xfrm>
            <a:off x="490016" y="6157066"/>
            <a:ext cx="10363200" cy="348724"/>
          </a:xfrm>
          <a:prstGeom prst="rect">
            <a:avLst/>
          </a:prstGeom>
        </p:spPr>
        <p:txBody>
          <a:bodyPr anchor="t">
            <a:noAutofit/>
          </a:bodyPr>
          <a:lstStyle>
            <a:lvl1pPr algn="l">
              <a:defRPr sz="1846" b="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598946" y="6447228"/>
            <a:ext cx="10363200" cy="546100"/>
          </a:xfrm>
        </p:spPr>
        <p:txBody>
          <a:bodyPr>
            <a:noAutofit/>
          </a:bodyPr>
          <a:lstStyle>
            <a:lvl1pPr marL="0" indent="0" algn="l">
              <a:spcBef>
                <a:spcPts val="0"/>
              </a:spcBef>
              <a:spcAft>
                <a:spcPts val="396"/>
              </a:spcAft>
              <a:buNone/>
              <a:defRPr sz="1333">
                <a:solidFill>
                  <a:schemeClr val="tx1"/>
                </a:solidFill>
              </a:defRPr>
            </a:lvl1pPr>
            <a:lvl2pPr marL="603051" indent="0" algn="ctr">
              <a:buNone/>
              <a:defRPr>
                <a:solidFill>
                  <a:schemeClr val="tx1">
                    <a:tint val="75000"/>
                  </a:schemeClr>
                </a:solidFill>
              </a:defRPr>
            </a:lvl2pPr>
            <a:lvl3pPr marL="1206105" indent="0" algn="ctr">
              <a:buNone/>
              <a:defRPr>
                <a:solidFill>
                  <a:schemeClr val="tx1">
                    <a:tint val="75000"/>
                  </a:schemeClr>
                </a:solidFill>
              </a:defRPr>
            </a:lvl3pPr>
            <a:lvl4pPr marL="1809152" indent="0" algn="ctr">
              <a:buNone/>
              <a:defRPr>
                <a:solidFill>
                  <a:schemeClr val="tx1">
                    <a:tint val="75000"/>
                  </a:schemeClr>
                </a:solidFill>
              </a:defRPr>
            </a:lvl4pPr>
            <a:lvl5pPr marL="2412206" indent="0" algn="ctr">
              <a:buNone/>
              <a:defRPr>
                <a:solidFill>
                  <a:schemeClr val="tx1">
                    <a:tint val="75000"/>
                  </a:schemeClr>
                </a:solidFill>
              </a:defRPr>
            </a:lvl5pPr>
            <a:lvl6pPr marL="3015257" indent="0" algn="ctr">
              <a:buNone/>
              <a:defRPr>
                <a:solidFill>
                  <a:schemeClr val="tx1">
                    <a:tint val="75000"/>
                  </a:schemeClr>
                </a:solidFill>
              </a:defRPr>
            </a:lvl6pPr>
            <a:lvl7pPr marL="3618309" indent="0" algn="ctr">
              <a:buNone/>
              <a:defRPr>
                <a:solidFill>
                  <a:schemeClr val="tx1">
                    <a:tint val="75000"/>
                  </a:schemeClr>
                </a:solidFill>
              </a:defRPr>
            </a:lvl7pPr>
            <a:lvl8pPr marL="4221360" indent="0" algn="ctr">
              <a:buNone/>
              <a:defRPr>
                <a:solidFill>
                  <a:schemeClr val="tx1">
                    <a:tint val="75000"/>
                  </a:schemeClr>
                </a:solidFill>
              </a:defRPr>
            </a:lvl8pPr>
            <a:lvl9pPr marL="4824412" indent="0" algn="ctr">
              <a:buNone/>
              <a:defRPr>
                <a:solidFill>
                  <a:schemeClr val="tx1">
                    <a:tint val="75000"/>
                  </a:schemeClr>
                </a:solidFill>
              </a:defRPr>
            </a:lvl9pPr>
          </a:lstStyle>
          <a:p>
            <a:r>
              <a:rPr lang="en-US"/>
              <a:t>Click to edit Master subtitle style</a:t>
            </a:r>
            <a:endParaRPr lang="en-US" dirty="0"/>
          </a:p>
        </p:txBody>
      </p:sp>
      <p:cxnSp>
        <p:nvCxnSpPr>
          <p:cNvPr id="10" name="Straight Connector 9"/>
          <p:cNvCxnSpPr/>
          <p:nvPr userDrawn="1"/>
        </p:nvCxnSpPr>
        <p:spPr>
          <a:xfrm>
            <a:off x="619242" y="6027549"/>
            <a:ext cx="10963164"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619242" y="1089891"/>
            <a:ext cx="10963164"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1839163"/>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title" preserve="1">
  <p:cSld name="1_Title - Blank">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000532" y="2415981"/>
            <a:ext cx="10363200" cy="1223318"/>
          </a:xfrm>
          <a:prstGeom prst="rect">
            <a:avLst/>
          </a:prstGeom>
        </p:spPr>
        <p:txBody>
          <a:bodyPr>
            <a:noAutofit/>
          </a:bodyPr>
          <a:lstStyle>
            <a:lvl1pPr algn="l">
              <a:defRPr sz="5231" b="0">
                <a:solidFill>
                  <a:schemeClr val="bg1">
                    <a:lumMod val="50000"/>
                  </a:schemeClr>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1126906" y="3815536"/>
            <a:ext cx="10363200" cy="546100"/>
          </a:xfrm>
        </p:spPr>
        <p:txBody>
          <a:bodyPr>
            <a:noAutofit/>
          </a:bodyPr>
          <a:lstStyle>
            <a:lvl1pPr marL="0" indent="0" algn="l">
              <a:spcBef>
                <a:spcPts val="0"/>
              </a:spcBef>
              <a:spcAft>
                <a:spcPts val="396"/>
              </a:spcAft>
              <a:buNone/>
              <a:defRPr sz="2359">
                <a:solidFill>
                  <a:schemeClr val="tx1"/>
                </a:solidFill>
              </a:defRPr>
            </a:lvl1pPr>
            <a:lvl2pPr marL="603051" indent="0" algn="ctr">
              <a:buNone/>
              <a:defRPr>
                <a:solidFill>
                  <a:schemeClr val="tx1">
                    <a:tint val="75000"/>
                  </a:schemeClr>
                </a:solidFill>
              </a:defRPr>
            </a:lvl2pPr>
            <a:lvl3pPr marL="1206105" indent="0" algn="ctr">
              <a:buNone/>
              <a:defRPr>
                <a:solidFill>
                  <a:schemeClr val="tx1">
                    <a:tint val="75000"/>
                  </a:schemeClr>
                </a:solidFill>
              </a:defRPr>
            </a:lvl3pPr>
            <a:lvl4pPr marL="1809152" indent="0" algn="ctr">
              <a:buNone/>
              <a:defRPr>
                <a:solidFill>
                  <a:schemeClr val="tx1">
                    <a:tint val="75000"/>
                  </a:schemeClr>
                </a:solidFill>
              </a:defRPr>
            </a:lvl4pPr>
            <a:lvl5pPr marL="2412206" indent="0" algn="ctr">
              <a:buNone/>
              <a:defRPr>
                <a:solidFill>
                  <a:schemeClr val="tx1">
                    <a:tint val="75000"/>
                  </a:schemeClr>
                </a:solidFill>
              </a:defRPr>
            </a:lvl5pPr>
            <a:lvl6pPr marL="3015257" indent="0" algn="ctr">
              <a:buNone/>
              <a:defRPr>
                <a:solidFill>
                  <a:schemeClr val="tx1">
                    <a:tint val="75000"/>
                  </a:schemeClr>
                </a:solidFill>
              </a:defRPr>
            </a:lvl6pPr>
            <a:lvl7pPr marL="3618309" indent="0" algn="ctr">
              <a:buNone/>
              <a:defRPr>
                <a:solidFill>
                  <a:schemeClr val="tx1">
                    <a:tint val="75000"/>
                  </a:schemeClr>
                </a:solidFill>
              </a:defRPr>
            </a:lvl7pPr>
            <a:lvl8pPr marL="4221360" indent="0" algn="ctr">
              <a:buNone/>
              <a:defRPr>
                <a:solidFill>
                  <a:schemeClr val="tx1">
                    <a:tint val="75000"/>
                  </a:schemeClr>
                </a:solidFill>
              </a:defRPr>
            </a:lvl8pPr>
            <a:lvl9pPr marL="4824412" indent="0" algn="ctr">
              <a:buNone/>
              <a:defRPr>
                <a:solidFill>
                  <a:schemeClr val="tx1">
                    <a:tint val="75000"/>
                  </a:schemeClr>
                </a:solidFill>
              </a:defRPr>
            </a:lvl9pPr>
          </a:lstStyle>
          <a:p>
            <a:r>
              <a:rPr lang="en-US"/>
              <a:t>Click to edit Master subtitle style</a:t>
            </a:r>
            <a:endParaRPr lang="en-US" dirty="0"/>
          </a:p>
        </p:txBody>
      </p:sp>
      <p:pic>
        <p:nvPicPr>
          <p:cNvPr id="8" name="Picture 7" descr="OPTUM_®_RGB.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1870" y="473981"/>
            <a:ext cx="2035444" cy="479783"/>
          </a:xfrm>
          <a:prstGeom prst="rect">
            <a:avLst/>
          </a:prstGeom>
        </p:spPr>
      </p:pic>
      <p:cxnSp>
        <p:nvCxnSpPr>
          <p:cNvPr id="12" name="Straight Connector 11"/>
          <p:cNvCxnSpPr/>
          <p:nvPr userDrawn="1"/>
        </p:nvCxnSpPr>
        <p:spPr>
          <a:xfrm>
            <a:off x="619242" y="6027549"/>
            <a:ext cx="10963164"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619242" y="1089891"/>
            <a:ext cx="10963164"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400399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8"/>
          </a:xfrm>
        </p:spPr>
        <p:txBody>
          <a:bodyPr/>
          <a:lstStyle>
            <a:lvl1pPr algn="l">
              <a:defRPr sz="2154" b="1"/>
            </a:lvl1pPr>
          </a:lstStyle>
          <a:p>
            <a:r>
              <a:rPr lang="en-US"/>
              <a:t>Click to edit Master title style</a:t>
            </a:r>
          </a:p>
        </p:txBody>
      </p:sp>
      <p:sp>
        <p:nvSpPr>
          <p:cNvPr id="3" name="Picture Placeholder 2"/>
          <p:cNvSpPr>
            <a:spLocks noGrp="1"/>
          </p:cNvSpPr>
          <p:nvPr>
            <p:ph type="pic" idx="1"/>
          </p:nvPr>
        </p:nvSpPr>
        <p:spPr>
          <a:xfrm>
            <a:off x="2389717" y="612779"/>
            <a:ext cx="7315200" cy="4114800"/>
          </a:xfrm>
        </p:spPr>
        <p:txBody>
          <a:bodyPr/>
          <a:lstStyle>
            <a:lvl1pPr marL="0" indent="0">
              <a:buNone/>
              <a:defRPr sz="3384"/>
            </a:lvl1pPr>
            <a:lvl2pPr marL="483140" indent="0">
              <a:buNone/>
              <a:defRPr sz="2872"/>
            </a:lvl2pPr>
            <a:lvl3pPr marL="966281" indent="0">
              <a:buNone/>
              <a:defRPr sz="2461"/>
            </a:lvl3pPr>
            <a:lvl4pPr marL="1449421" indent="0">
              <a:buNone/>
              <a:defRPr sz="2154"/>
            </a:lvl4pPr>
            <a:lvl5pPr marL="1932560" indent="0">
              <a:buNone/>
              <a:defRPr sz="2154"/>
            </a:lvl5pPr>
            <a:lvl6pPr marL="2415699" indent="0">
              <a:buNone/>
              <a:defRPr sz="2154"/>
            </a:lvl6pPr>
            <a:lvl7pPr marL="2898839" indent="0">
              <a:buNone/>
              <a:defRPr sz="2154"/>
            </a:lvl7pPr>
            <a:lvl8pPr marL="3381980" indent="0">
              <a:buNone/>
              <a:defRPr sz="2154"/>
            </a:lvl8pPr>
            <a:lvl9pPr marL="3865121" indent="0">
              <a:buNone/>
              <a:defRPr sz="2154"/>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47"/>
            <a:ext cx="7315200" cy="804862"/>
          </a:xfrm>
        </p:spPr>
        <p:txBody>
          <a:bodyPr/>
          <a:lstStyle>
            <a:lvl1pPr marL="0" indent="0">
              <a:buNone/>
              <a:defRPr sz="1436"/>
            </a:lvl1pPr>
            <a:lvl2pPr marL="483140" indent="0">
              <a:buNone/>
              <a:defRPr sz="1231"/>
            </a:lvl2pPr>
            <a:lvl3pPr marL="966281" indent="0">
              <a:buNone/>
              <a:defRPr sz="1231"/>
            </a:lvl3pPr>
            <a:lvl4pPr marL="1449421" indent="0">
              <a:buNone/>
              <a:defRPr sz="923"/>
            </a:lvl4pPr>
            <a:lvl5pPr marL="1932560" indent="0">
              <a:buNone/>
              <a:defRPr sz="923"/>
            </a:lvl5pPr>
            <a:lvl6pPr marL="2415699" indent="0">
              <a:buNone/>
              <a:defRPr sz="923"/>
            </a:lvl6pPr>
            <a:lvl7pPr marL="2898839" indent="0">
              <a:buNone/>
              <a:defRPr sz="923"/>
            </a:lvl7pPr>
            <a:lvl8pPr marL="3381980" indent="0">
              <a:buNone/>
              <a:defRPr sz="923"/>
            </a:lvl8pPr>
            <a:lvl9pPr marL="3865121" indent="0">
              <a:buNone/>
              <a:defRPr sz="923"/>
            </a:lvl9pPr>
          </a:lstStyle>
          <a:p>
            <a:pPr lvl="0"/>
            <a:r>
              <a:rPr lang="en-US"/>
              <a:t>Click to edit Master text styles</a:t>
            </a:r>
          </a:p>
        </p:txBody>
      </p:sp>
      <p:sp>
        <p:nvSpPr>
          <p:cNvPr id="5" name="Rectangle 6"/>
          <p:cNvSpPr>
            <a:spLocks noGrp="1" noChangeArrowheads="1"/>
          </p:cNvSpPr>
          <p:nvPr>
            <p:ph type="sldNum" sz="quarter" idx="10"/>
          </p:nvPr>
        </p:nvSpPr>
        <p:spPr>
          <a:xfrm>
            <a:off x="9114367" y="6543675"/>
            <a:ext cx="406400" cy="152400"/>
          </a:xfrm>
          <a:prstGeom prst="rect">
            <a:avLst/>
          </a:prstGeom>
        </p:spPr>
        <p:txBody>
          <a:bodyPr lIns="91424" tIns="45712" rIns="91424" bIns="45712"/>
          <a:lstStyle>
            <a:lvl1pPr eaLnBrk="1" hangingPunct="1">
              <a:defRPr>
                <a:latin typeface="Arial" pitchFamily="34" charset="0"/>
              </a:defRPr>
            </a:lvl1pPr>
          </a:lstStyle>
          <a:p>
            <a:fld id="{DA51ABFB-BB0E-4524-953D-7673489020F8}" type="slidenum">
              <a:rPr lang="en-US" smtClean="0"/>
              <a:t>‹#›</a:t>
            </a:fld>
            <a:endParaRPr lang="en-US"/>
          </a:p>
        </p:txBody>
      </p:sp>
    </p:spTree>
    <p:extLst>
      <p:ext uri="{BB962C8B-B14F-4D97-AF65-F5344CB8AC3E}">
        <p14:creationId xmlns:p14="http://schemas.microsoft.com/office/powerpoint/2010/main" val="1246212089"/>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extBox 1"/>
          <p:cNvSpPr txBox="1"/>
          <p:nvPr userDrawn="1"/>
        </p:nvSpPr>
        <p:spPr>
          <a:xfrm>
            <a:off x="6103898" y="1127797"/>
            <a:ext cx="1219200" cy="914400"/>
          </a:xfrm>
          <a:prstGeom prst="rect">
            <a:avLst/>
          </a:prstGeom>
          <a:noFill/>
        </p:spPr>
        <p:txBody>
          <a:bodyPr wrap="none" lIns="0" tIns="0" rIns="0" bIns="0" rtlCol="0">
            <a:noAutofit/>
          </a:bodyPr>
          <a:lstStyle/>
          <a:p>
            <a:pPr defTabSz="1206105"/>
            <a:endParaRPr lang="en-US" sz="2359" dirty="0">
              <a:solidFill>
                <a:srgbClr val="53565A"/>
              </a:solidFill>
              <a:cs typeface="Arial" pitchFamily="34" charset="0"/>
            </a:endParaRPr>
          </a:p>
        </p:txBody>
      </p:sp>
      <p:sp>
        <p:nvSpPr>
          <p:cNvPr id="4" name="TextBox 3"/>
          <p:cNvSpPr txBox="1"/>
          <p:nvPr userDrawn="1"/>
        </p:nvSpPr>
        <p:spPr>
          <a:xfrm>
            <a:off x="1352209" y="1146753"/>
            <a:ext cx="1219200" cy="914400"/>
          </a:xfrm>
          <a:prstGeom prst="rect">
            <a:avLst/>
          </a:prstGeom>
          <a:noFill/>
        </p:spPr>
        <p:txBody>
          <a:bodyPr wrap="none" lIns="0" tIns="0" rIns="0" bIns="0" rtlCol="0">
            <a:noAutofit/>
          </a:bodyPr>
          <a:lstStyle/>
          <a:p>
            <a:pPr defTabSz="1206105"/>
            <a:endParaRPr lang="en-US" sz="2359" dirty="0">
              <a:solidFill>
                <a:srgbClr val="53565A"/>
              </a:solidFill>
              <a:cs typeface="Arial" pitchFamily="34" charset="0"/>
            </a:endParaRPr>
          </a:p>
        </p:txBody>
      </p:sp>
      <p:sp>
        <p:nvSpPr>
          <p:cNvPr id="7" name="Title Placeholder 1"/>
          <p:cNvSpPr>
            <a:spLocks noGrp="1"/>
          </p:cNvSpPr>
          <p:nvPr>
            <p:ph type="title"/>
          </p:nvPr>
        </p:nvSpPr>
        <p:spPr>
          <a:xfrm>
            <a:off x="609600" y="579469"/>
            <a:ext cx="10972800" cy="434974"/>
          </a:xfrm>
          <a:prstGeom prst="rect">
            <a:avLst/>
          </a:prstGeom>
        </p:spPr>
        <p:txBody>
          <a:bodyPr vert="horz" lIns="117599" tIns="58799" rIns="117599" bIns="58799" rtlCol="0" anchor="b" anchorCtr="0">
            <a:normAutofit/>
          </a:bodyPr>
          <a:lstStyle/>
          <a:p>
            <a:r>
              <a:rPr lang="en-US"/>
              <a:t>Click to edit Master title style</a:t>
            </a:r>
            <a:endParaRPr lang="en-US" dirty="0"/>
          </a:p>
        </p:txBody>
      </p:sp>
    </p:spTree>
    <p:extLst>
      <p:ext uri="{BB962C8B-B14F-4D97-AF65-F5344CB8AC3E}">
        <p14:creationId xmlns:p14="http://schemas.microsoft.com/office/powerpoint/2010/main" val="824932198"/>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Box 2"/>
          <p:cNvSpPr txBox="1"/>
          <p:nvPr userDrawn="1"/>
        </p:nvSpPr>
        <p:spPr>
          <a:xfrm>
            <a:off x="1191172" y="-746234"/>
            <a:ext cx="1219200" cy="914400"/>
          </a:xfrm>
          <a:prstGeom prst="rect">
            <a:avLst/>
          </a:prstGeom>
          <a:noFill/>
        </p:spPr>
        <p:txBody>
          <a:bodyPr wrap="none" lIns="0" tIns="0" rIns="0" bIns="0" rtlCol="0">
            <a:noAutofit/>
          </a:bodyPr>
          <a:lstStyle/>
          <a:p>
            <a:pPr defTabSz="1206105"/>
            <a:endParaRPr lang="en-US" sz="2359" dirty="0">
              <a:solidFill>
                <a:srgbClr val="53565A"/>
              </a:solidFill>
              <a:cs typeface="Arial" pitchFamily="34" charset="0"/>
            </a:endParaRPr>
          </a:p>
        </p:txBody>
      </p:sp>
      <p:sp>
        <p:nvSpPr>
          <p:cNvPr id="5" name="Title Placeholder 1"/>
          <p:cNvSpPr>
            <a:spLocks noGrp="1"/>
          </p:cNvSpPr>
          <p:nvPr>
            <p:ph type="title"/>
          </p:nvPr>
        </p:nvSpPr>
        <p:spPr>
          <a:xfrm>
            <a:off x="609600" y="579469"/>
            <a:ext cx="10972800" cy="434974"/>
          </a:xfrm>
          <a:prstGeom prst="rect">
            <a:avLst/>
          </a:prstGeom>
        </p:spPr>
        <p:txBody>
          <a:bodyPr vert="horz" lIns="117599" tIns="58799" rIns="117599" bIns="58799" rtlCol="0" anchor="b" anchorCtr="0">
            <a:normAutofit/>
          </a:bodyPr>
          <a:lstStyle/>
          <a:p>
            <a:r>
              <a:rPr lang="en-US"/>
              <a:t>Click to edit Master title style</a:t>
            </a:r>
            <a:endParaRPr lang="en-US" dirty="0"/>
          </a:p>
        </p:txBody>
      </p:sp>
    </p:spTree>
    <p:extLst>
      <p:ext uri="{BB962C8B-B14F-4D97-AF65-F5344CB8AC3E}">
        <p14:creationId xmlns:p14="http://schemas.microsoft.com/office/powerpoint/2010/main" val="129284777"/>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2_Divider Slide | orange sub">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1000532" y="2415981"/>
            <a:ext cx="10363200" cy="1223318"/>
          </a:xfrm>
          <a:prstGeom prst="rect">
            <a:avLst/>
          </a:prstGeom>
        </p:spPr>
        <p:txBody>
          <a:bodyPr>
            <a:noAutofit/>
          </a:bodyPr>
          <a:lstStyle>
            <a:lvl1pPr algn="l">
              <a:defRPr sz="5231" b="0">
                <a:solidFill>
                  <a:schemeClr val="bg1">
                    <a:lumMod val="50000"/>
                  </a:schemeClr>
                </a:solidFill>
              </a:defRPr>
            </a:lvl1pPr>
          </a:lstStyle>
          <a:p>
            <a:r>
              <a:rPr lang="en-US" dirty="0"/>
              <a:t>Click to edit </a:t>
            </a:r>
            <a:br>
              <a:rPr lang="en-US" dirty="0"/>
            </a:br>
            <a:r>
              <a:rPr lang="en-US" dirty="0"/>
              <a:t>Master title style</a:t>
            </a:r>
          </a:p>
        </p:txBody>
      </p:sp>
      <p:sp>
        <p:nvSpPr>
          <p:cNvPr id="14" name="Subtitle 2"/>
          <p:cNvSpPr>
            <a:spLocks noGrp="1"/>
          </p:cNvSpPr>
          <p:nvPr>
            <p:ph type="subTitle" idx="1"/>
          </p:nvPr>
        </p:nvSpPr>
        <p:spPr>
          <a:xfrm>
            <a:off x="1126906" y="3815536"/>
            <a:ext cx="10363200" cy="546100"/>
          </a:xfrm>
        </p:spPr>
        <p:txBody>
          <a:bodyPr>
            <a:noAutofit/>
          </a:bodyPr>
          <a:lstStyle>
            <a:lvl1pPr marL="0" indent="0" algn="l">
              <a:spcBef>
                <a:spcPts val="0"/>
              </a:spcBef>
              <a:spcAft>
                <a:spcPts val="396"/>
              </a:spcAft>
              <a:buNone/>
              <a:defRPr sz="2359">
                <a:solidFill>
                  <a:schemeClr val="tx1"/>
                </a:solidFill>
              </a:defRPr>
            </a:lvl1pPr>
            <a:lvl2pPr marL="603051" indent="0" algn="ctr">
              <a:buNone/>
              <a:defRPr>
                <a:solidFill>
                  <a:schemeClr val="tx1">
                    <a:tint val="75000"/>
                  </a:schemeClr>
                </a:solidFill>
              </a:defRPr>
            </a:lvl2pPr>
            <a:lvl3pPr marL="1206105" indent="0" algn="ctr">
              <a:buNone/>
              <a:defRPr>
                <a:solidFill>
                  <a:schemeClr val="tx1">
                    <a:tint val="75000"/>
                  </a:schemeClr>
                </a:solidFill>
              </a:defRPr>
            </a:lvl3pPr>
            <a:lvl4pPr marL="1809152" indent="0" algn="ctr">
              <a:buNone/>
              <a:defRPr>
                <a:solidFill>
                  <a:schemeClr val="tx1">
                    <a:tint val="75000"/>
                  </a:schemeClr>
                </a:solidFill>
              </a:defRPr>
            </a:lvl4pPr>
            <a:lvl5pPr marL="2412206" indent="0" algn="ctr">
              <a:buNone/>
              <a:defRPr>
                <a:solidFill>
                  <a:schemeClr val="tx1">
                    <a:tint val="75000"/>
                  </a:schemeClr>
                </a:solidFill>
              </a:defRPr>
            </a:lvl5pPr>
            <a:lvl6pPr marL="3015257" indent="0" algn="ctr">
              <a:buNone/>
              <a:defRPr>
                <a:solidFill>
                  <a:schemeClr val="tx1">
                    <a:tint val="75000"/>
                  </a:schemeClr>
                </a:solidFill>
              </a:defRPr>
            </a:lvl6pPr>
            <a:lvl7pPr marL="3618309" indent="0" algn="ctr">
              <a:buNone/>
              <a:defRPr>
                <a:solidFill>
                  <a:schemeClr val="tx1">
                    <a:tint val="75000"/>
                  </a:schemeClr>
                </a:solidFill>
              </a:defRPr>
            </a:lvl7pPr>
            <a:lvl8pPr marL="4221360" indent="0" algn="ctr">
              <a:buNone/>
              <a:defRPr>
                <a:solidFill>
                  <a:schemeClr val="tx1">
                    <a:tint val="75000"/>
                  </a:schemeClr>
                </a:solidFill>
              </a:defRPr>
            </a:lvl8pPr>
            <a:lvl9pPr marL="4824412" indent="0" algn="ctr">
              <a:buNone/>
              <a:defRPr>
                <a:solidFill>
                  <a:schemeClr val="tx1">
                    <a:tint val="75000"/>
                  </a:schemeClr>
                </a:solidFill>
              </a:defRPr>
            </a:lvl9pPr>
          </a:lstStyle>
          <a:p>
            <a:r>
              <a:rPr lang="en-US"/>
              <a:t>Click to edit Master subtitle style</a:t>
            </a:r>
            <a:endParaRPr lang="en-US" dirty="0"/>
          </a:p>
        </p:txBody>
      </p:sp>
      <p:pic>
        <p:nvPicPr>
          <p:cNvPr id="8" name="Picture 7" descr="OPTUM_®_RGB.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1870" y="473981"/>
            <a:ext cx="2035444" cy="479783"/>
          </a:xfrm>
          <a:prstGeom prst="rect">
            <a:avLst/>
          </a:prstGeom>
        </p:spPr>
      </p:pic>
      <p:cxnSp>
        <p:nvCxnSpPr>
          <p:cNvPr id="10" name="Straight Connector 9"/>
          <p:cNvCxnSpPr/>
          <p:nvPr userDrawn="1"/>
        </p:nvCxnSpPr>
        <p:spPr>
          <a:xfrm>
            <a:off x="619242" y="6027549"/>
            <a:ext cx="10963164"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619242" y="1089891"/>
            <a:ext cx="10963164"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4214900"/>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1_Divider Slide | orange sub">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1000532" y="2415981"/>
            <a:ext cx="10363200" cy="1223318"/>
          </a:xfrm>
          <a:prstGeom prst="rect">
            <a:avLst/>
          </a:prstGeom>
        </p:spPr>
        <p:txBody>
          <a:bodyPr>
            <a:noAutofit/>
          </a:bodyPr>
          <a:lstStyle>
            <a:lvl1pPr algn="l">
              <a:defRPr sz="5231" b="0">
                <a:solidFill>
                  <a:schemeClr val="bg1">
                    <a:lumMod val="50000"/>
                  </a:schemeClr>
                </a:solidFill>
              </a:defRPr>
            </a:lvl1pPr>
          </a:lstStyle>
          <a:p>
            <a:r>
              <a:rPr lang="en-US" dirty="0"/>
              <a:t>Click to edit </a:t>
            </a:r>
            <a:br>
              <a:rPr lang="en-US" dirty="0"/>
            </a:br>
            <a:r>
              <a:rPr lang="en-US" dirty="0"/>
              <a:t>Master title style</a:t>
            </a:r>
          </a:p>
        </p:txBody>
      </p:sp>
      <p:sp>
        <p:nvSpPr>
          <p:cNvPr id="14" name="Subtitle 2"/>
          <p:cNvSpPr>
            <a:spLocks noGrp="1"/>
          </p:cNvSpPr>
          <p:nvPr>
            <p:ph type="subTitle" idx="1"/>
          </p:nvPr>
        </p:nvSpPr>
        <p:spPr>
          <a:xfrm>
            <a:off x="1126906" y="3815536"/>
            <a:ext cx="10363200" cy="546100"/>
          </a:xfrm>
        </p:spPr>
        <p:txBody>
          <a:bodyPr>
            <a:noAutofit/>
          </a:bodyPr>
          <a:lstStyle>
            <a:lvl1pPr marL="0" indent="0" algn="l">
              <a:spcBef>
                <a:spcPts val="0"/>
              </a:spcBef>
              <a:spcAft>
                <a:spcPts val="396"/>
              </a:spcAft>
              <a:buNone/>
              <a:defRPr sz="2359">
                <a:solidFill>
                  <a:schemeClr val="tx1"/>
                </a:solidFill>
              </a:defRPr>
            </a:lvl1pPr>
            <a:lvl2pPr marL="603051" indent="0" algn="ctr">
              <a:buNone/>
              <a:defRPr>
                <a:solidFill>
                  <a:schemeClr val="tx1">
                    <a:tint val="75000"/>
                  </a:schemeClr>
                </a:solidFill>
              </a:defRPr>
            </a:lvl2pPr>
            <a:lvl3pPr marL="1206105" indent="0" algn="ctr">
              <a:buNone/>
              <a:defRPr>
                <a:solidFill>
                  <a:schemeClr val="tx1">
                    <a:tint val="75000"/>
                  </a:schemeClr>
                </a:solidFill>
              </a:defRPr>
            </a:lvl3pPr>
            <a:lvl4pPr marL="1809152" indent="0" algn="ctr">
              <a:buNone/>
              <a:defRPr>
                <a:solidFill>
                  <a:schemeClr val="tx1">
                    <a:tint val="75000"/>
                  </a:schemeClr>
                </a:solidFill>
              </a:defRPr>
            </a:lvl4pPr>
            <a:lvl5pPr marL="2412206" indent="0" algn="ctr">
              <a:buNone/>
              <a:defRPr>
                <a:solidFill>
                  <a:schemeClr val="tx1">
                    <a:tint val="75000"/>
                  </a:schemeClr>
                </a:solidFill>
              </a:defRPr>
            </a:lvl5pPr>
            <a:lvl6pPr marL="3015257" indent="0" algn="ctr">
              <a:buNone/>
              <a:defRPr>
                <a:solidFill>
                  <a:schemeClr val="tx1">
                    <a:tint val="75000"/>
                  </a:schemeClr>
                </a:solidFill>
              </a:defRPr>
            </a:lvl6pPr>
            <a:lvl7pPr marL="3618309" indent="0" algn="ctr">
              <a:buNone/>
              <a:defRPr>
                <a:solidFill>
                  <a:schemeClr val="tx1">
                    <a:tint val="75000"/>
                  </a:schemeClr>
                </a:solidFill>
              </a:defRPr>
            </a:lvl7pPr>
            <a:lvl8pPr marL="4221360" indent="0" algn="ctr">
              <a:buNone/>
              <a:defRPr>
                <a:solidFill>
                  <a:schemeClr val="tx1">
                    <a:tint val="75000"/>
                  </a:schemeClr>
                </a:solidFill>
              </a:defRPr>
            </a:lvl8pPr>
            <a:lvl9pPr marL="4824412" indent="0" algn="ctr">
              <a:buNone/>
              <a:defRPr>
                <a:solidFill>
                  <a:schemeClr val="tx1">
                    <a:tint val="75000"/>
                  </a:schemeClr>
                </a:solidFill>
              </a:defRPr>
            </a:lvl9pPr>
          </a:lstStyle>
          <a:p>
            <a:r>
              <a:rPr lang="en-US"/>
              <a:t>Click to edit Master subtitle style</a:t>
            </a:r>
            <a:endParaRPr lang="en-US" dirty="0"/>
          </a:p>
        </p:txBody>
      </p:sp>
      <p:pic>
        <p:nvPicPr>
          <p:cNvPr id="8" name="Picture 7" descr="OPTUM_®_RGB.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1870" y="473981"/>
            <a:ext cx="2035444" cy="479783"/>
          </a:xfrm>
          <a:prstGeom prst="rect">
            <a:avLst/>
          </a:prstGeom>
        </p:spPr>
      </p:pic>
      <p:cxnSp>
        <p:nvCxnSpPr>
          <p:cNvPr id="7" name="Straight Connector 6"/>
          <p:cNvCxnSpPr/>
          <p:nvPr userDrawn="1"/>
        </p:nvCxnSpPr>
        <p:spPr>
          <a:xfrm>
            <a:off x="619242" y="6027549"/>
            <a:ext cx="10963164"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19242" y="1089891"/>
            <a:ext cx="10963164"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9615914"/>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Divider Slide | photo">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1000531" y="2415981"/>
            <a:ext cx="10454868" cy="1223318"/>
          </a:xfrm>
          <a:prstGeom prst="rect">
            <a:avLst/>
          </a:prstGeom>
        </p:spPr>
        <p:txBody>
          <a:bodyPr>
            <a:noAutofit/>
          </a:bodyPr>
          <a:lstStyle>
            <a:lvl1pPr algn="l">
              <a:defRPr sz="4205" b="0">
                <a:solidFill>
                  <a:schemeClr val="bg1">
                    <a:lumMod val="50000"/>
                  </a:schemeClr>
                </a:solidFill>
              </a:defRPr>
            </a:lvl1pPr>
          </a:lstStyle>
          <a:p>
            <a:r>
              <a:rPr lang="en-US" dirty="0"/>
              <a:t>Click to edit </a:t>
            </a:r>
            <a:br>
              <a:rPr lang="en-US" dirty="0"/>
            </a:br>
            <a:r>
              <a:rPr lang="en-US" dirty="0"/>
              <a:t>Master title style</a:t>
            </a:r>
          </a:p>
        </p:txBody>
      </p:sp>
      <p:sp>
        <p:nvSpPr>
          <p:cNvPr id="14" name="Subtitle 2"/>
          <p:cNvSpPr>
            <a:spLocks noGrp="1"/>
          </p:cNvSpPr>
          <p:nvPr>
            <p:ph type="subTitle" idx="1"/>
          </p:nvPr>
        </p:nvSpPr>
        <p:spPr>
          <a:xfrm>
            <a:off x="1126906" y="3815536"/>
            <a:ext cx="10363200" cy="546100"/>
          </a:xfrm>
        </p:spPr>
        <p:txBody>
          <a:bodyPr>
            <a:noAutofit/>
          </a:bodyPr>
          <a:lstStyle>
            <a:lvl1pPr marL="0" indent="0" algn="l">
              <a:spcBef>
                <a:spcPts val="0"/>
              </a:spcBef>
              <a:spcAft>
                <a:spcPts val="396"/>
              </a:spcAft>
              <a:buNone/>
              <a:defRPr sz="2359">
                <a:solidFill>
                  <a:schemeClr val="tx1"/>
                </a:solidFill>
              </a:defRPr>
            </a:lvl1pPr>
            <a:lvl2pPr marL="603051" indent="0" algn="ctr">
              <a:buNone/>
              <a:defRPr>
                <a:solidFill>
                  <a:schemeClr val="tx1">
                    <a:tint val="75000"/>
                  </a:schemeClr>
                </a:solidFill>
              </a:defRPr>
            </a:lvl2pPr>
            <a:lvl3pPr marL="1206105" indent="0" algn="ctr">
              <a:buNone/>
              <a:defRPr>
                <a:solidFill>
                  <a:schemeClr val="tx1">
                    <a:tint val="75000"/>
                  </a:schemeClr>
                </a:solidFill>
              </a:defRPr>
            </a:lvl3pPr>
            <a:lvl4pPr marL="1809152" indent="0" algn="ctr">
              <a:buNone/>
              <a:defRPr>
                <a:solidFill>
                  <a:schemeClr val="tx1">
                    <a:tint val="75000"/>
                  </a:schemeClr>
                </a:solidFill>
              </a:defRPr>
            </a:lvl4pPr>
            <a:lvl5pPr marL="2412206" indent="0" algn="ctr">
              <a:buNone/>
              <a:defRPr>
                <a:solidFill>
                  <a:schemeClr val="tx1">
                    <a:tint val="75000"/>
                  </a:schemeClr>
                </a:solidFill>
              </a:defRPr>
            </a:lvl5pPr>
            <a:lvl6pPr marL="3015257" indent="0" algn="ctr">
              <a:buNone/>
              <a:defRPr>
                <a:solidFill>
                  <a:schemeClr val="tx1">
                    <a:tint val="75000"/>
                  </a:schemeClr>
                </a:solidFill>
              </a:defRPr>
            </a:lvl6pPr>
            <a:lvl7pPr marL="3618309" indent="0" algn="ctr">
              <a:buNone/>
              <a:defRPr>
                <a:solidFill>
                  <a:schemeClr val="tx1">
                    <a:tint val="75000"/>
                  </a:schemeClr>
                </a:solidFill>
              </a:defRPr>
            </a:lvl7pPr>
            <a:lvl8pPr marL="4221360" indent="0" algn="ctr">
              <a:buNone/>
              <a:defRPr>
                <a:solidFill>
                  <a:schemeClr val="tx1">
                    <a:tint val="75000"/>
                  </a:schemeClr>
                </a:solidFill>
              </a:defRPr>
            </a:lvl8pPr>
            <a:lvl9pPr marL="4824412" indent="0" algn="ctr">
              <a:buNone/>
              <a:defRPr>
                <a:solidFill>
                  <a:schemeClr val="tx1">
                    <a:tint val="75000"/>
                  </a:schemeClr>
                </a:solidFill>
              </a:defRPr>
            </a:lvl9pPr>
          </a:lstStyle>
          <a:p>
            <a:r>
              <a:rPr lang="en-US"/>
              <a:t>Click to edit Master subtitle style</a:t>
            </a:r>
            <a:endParaRPr lang="en-US" dirty="0"/>
          </a:p>
        </p:txBody>
      </p:sp>
      <p:pic>
        <p:nvPicPr>
          <p:cNvPr id="8" name="Picture 7" descr="OPTUM_®_RGB.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1870" y="473981"/>
            <a:ext cx="2035444" cy="479783"/>
          </a:xfrm>
          <a:prstGeom prst="rect">
            <a:avLst/>
          </a:prstGeom>
        </p:spPr>
      </p:pic>
      <p:cxnSp>
        <p:nvCxnSpPr>
          <p:cNvPr id="10" name="Straight Connector 9"/>
          <p:cNvCxnSpPr/>
          <p:nvPr userDrawn="1"/>
        </p:nvCxnSpPr>
        <p:spPr>
          <a:xfrm>
            <a:off x="619242" y="6027549"/>
            <a:ext cx="10963164"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619242" y="1089891"/>
            <a:ext cx="10963164"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644705"/>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Divider Slide 2">
    <p:spTree>
      <p:nvGrpSpPr>
        <p:cNvPr id="1" name=""/>
        <p:cNvGrpSpPr/>
        <p:nvPr/>
      </p:nvGrpSpPr>
      <p:grpSpPr>
        <a:xfrm>
          <a:off x="0" y="0"/>
          <a:ext cx="0" cy="0"/>
          <a:chOff x="0" y="0"/>
          <a:chExt cx="0" cy="0"/>
        </a:xfrm>
      </p:grpSpPr>
      <p:pic>
        <p:nvPicPr>
          <p:cNvPr id="7" name="Picture 6" descr="OPTUM_®_RGB.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1870" y="473981"/>
            <a:ext cx="2035444" cy="479783"/>
          </a:xfrm>
          <a:prstGeom prst="rect">
            <a:avLst/>
          </a:prstGeom>
        </p:spPr>
      </p:pic>
      <p:cxnSp>
        <p:nvCxnSpPr>
          <p:cNvPr id="5" name="Straight Connector 4"/>
          <p:cNvCxnSpPr/>
          <p:nvPr userDrawn="1"/>
        </p:nvCxnSpPr>
        <p:spPr>
          <a:xfrm>
            <a:off x="619242" y="6027549"/>
            <a:ext cx="10963164"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19242" y="1089891"/>
            <a:ext cx="10963164"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1290622"/>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Slide Number Placeholder 5"/>
          <p:cNvSpPr txBox="1">
            <a:spLocks/>
          </p:cNvSpPr>
          <p:nvPr userDrawn="1"/>
        </p:nvSpPr>
        <p:spPr>
          <a:xfrm>
            <a:off x="5657786" y="6555430"/>
            <a:ext cx="6534252" cy="302593"/>
          </a:xfrm>
          <a:prstGeom prst="rect">
            <a:avLst/>
          </a:prstGeom>
        </p:spPr>
        <p:txBody>
          <a:bodyPr vert="horz" wrap="none" lIns="0" tIns="0" rIns="0" bIns="0" rtlCol="0" anchor="t"/>
          <a:lstStyle>
            <a:defPPr>
              <a:defRPr lang="en-US"/>
            </a:defPPr>
            <a:lvl1pPr marL="0" algn="r" defTabSz="914400" rtl="0" eaLnBrk="1" latinLnBrk="0" hangingPunct="1">
              <a:defRPr sz="800" b="1"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923" b="0" dirty="0">
                <a:solidFill>
                  <a:prstClr val="white">
                    <a:lumMod val="50000"/>
                  </a:prstClr>
                </a:solidFill>
              </a:rPr>
              <a:t>Confidential property of Optum. Do not distribute or reproduce without express permission from Optum.</a:t>
            </a:r>
            <a:endParaRPr lang="en-US" sz="820" dirty="0">
              <a:solidFill>
                <a:prstClr val="white">
                  <a:lumMod val="50000"/>
                </a:prstClr>
              </a:solidFill>
            </a:endParaRPr>
          </a:p>
        </p:txBody>
      </p:sp>
      <p:pic>
        <p:nvPicPr>
          <p:cNvPr id="8" name="Picture 7" descr="OPTUM_®_RGB.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1870" y="473981"/>
            <a:ext cx="2035444" cy="479783"/>
          </a:xfrm>
          <a:prstGeom prst="rect">
            <a:avLst/>
          </a:prstGeom>
        </p:spPr>
      </p:pic>
      <p:cxnSp>
        <p:nvCxnSpPr>
          <p:cNvPr id="6" name="Straight Connector 5"/>
          <p:cNvCxnSpPr/>
          <p:nvPr userDrawn="1"/>
        </p:nvCxnSpPr>
        <p:spPr>
          <a:xfrm>
            <a:off x="619242" y="6027549"/>
            <a:ext cx="10963164"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619242" y="1089891"/>
            <a:ext cx="10963164"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4249801"/>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Optum_RGB_PP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08003" y="228600"/>
            <a:ext cx="2876552"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Optum_ColorBand-02"/>
          <p:cNvPicPr preferRelativeResize="0">
            <a:picLocks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008580"/>
            <a:ext cx="12192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5"/>
          <p:cNvSpPr>
            <a:spLocks noChangeArrowheads="1"/>
          </p:cNvSpPr>
          <p:nvPr userDrawn="1"/>
        </p:nvSpPr>
        <p:spPr bwMode="auto">
          <a:xfrm>
            <a:off x="3149603" y="6307142"/>
            <a:ext cx="3655485"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defTabSz="1206161" fontAlgn="base">
              <a:lnSpc>
                <a:spcPct val="95000"/>
              </a:lnSpc>
              <a:spcBef>
                <a:spcPct val="0"/>
              </a:spcBef>
              <a:spcAft>
                <a:spcPct val="0"/>
              </a:spcAft>
              <a:buClr>
                <a:srgbClr val="D45D00"/>
              </a:buClr>
            </a:pPr>
            <a:endParaRPr lang="en-US" sz="1333" dirty="0">
              <a:solidFill>
                <a:srgbClr val="63666A"/>
              </a:solidFill>
            </a:endParaRPr>
          </a:p>
        </p:txBody>
      </p:sp>
      <p:pic>
        <p:nvPicPr>
          <p:cNvPr id="7" name="Picture 12"/>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93000" y="657231"/>
            <a:ext cx="4114800" cy="295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2" name="Rectangle 2"/>
          <p:cNvSpPr>
            <a:spLocks noGrp="1" noChangeArrowheads="1"/>
          </p:cNvSpPr>
          <p:nvPr>
            <p:ph type="ctrTitle"/>
          </p:nvPr>
        </p:nvSpPr>
        <p:spPr>
          <a:xfrm>
            <a:off x="3149600" y="5448302"/>
            <a:ext cx="8128000" cy="342900"/>
          </a:xfrm>
        </p:spPr>
        <p:txBody>
          <a:bodyPr anchor="t"/>
          <a:lstStyle>
            <a:lvl1pPr>
              <a:defRPr sz="2667"/>
            </a:lvl1pPr>
          </a:lstStyle>
          <a:p>
            <a:r>
              <a:rPr lang="en-US"/>
              <a:t>Click to edit Master title style</a:t>
            </a:r>
          </a:p>
        </p:txBody>
      </p:sp>
      <p:sp>
        <p:nvSpPr>
          <p:cNvPr id="10243" name="Rectangle 3"/>
          <p:cNvSpPr>
            <a:spLocks noGrp="1" noChangeArrowheads="1"/>
          </p:cNvSpPr>
          <p:nvPr>
            <p:ph type="subTitle" idx="1"/>
          </p:nvPr>
        </p:nvSpPr>
        <p:spPr>
          <a:xfrm>
            <a:off x="3149600" y="5791205"/>
            <a:ext cx="6400800" cy="547688"/>
          </a:xfrm>
        </p:spPr>
        <p:txBody>
          <a:bodyPr/>
          <a:lstStyle>
            <a:lvl1pPr>
              <a:spcAft>
                <a:spcPct val="0"/>
              </a:spcAft>
              <a:defRPr sz="1538"/>
            </a:lvl1pPr>
          </a:lstStyle>
          <a:p>
            <a:r>
              <a:rPr lang="en-US"/>
              <a:t>Click to edit Master subtitle style</a:t>
            </a:r>
          </a:p>
        </p:txBody>
      </p:sp>
    </p:spTree>
    <p:extLst>
      <p:ext uri="{BB962C8B-B14F-4D97-AF65-F5344CB8AC3E}">
        <p14:creationId xmlns:p14="http://schemas.microsoft.com/office/powerpoint/2010/main" val="103095029"/>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64EA6274-30BC-4174-B172-ED33B4EB512D}"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3733298471"/>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4406905"/>
            <a:ext cx="10363200" cy="1362076"/>
          </a:xfrm>
        </p:spPr>
        <p:txBody>
          <a:bodyPr anchor="t"/>
          <a:lstStyle>
            <a:lvl1pPr algn="l">
              <a:defRPr sz="5231" b="1" cap="all"/>
            </a:lvl1pPr>
          </a:lstStyle>
          <a:p>
            <a:r>
              <a:rPr lang="en-US"/>
              <a:t>Click to edit Master title style</a:t>
            </a:r>
          </a:p>
        </p:txBody>
      </p:sp>
      <p:sp>
        <p:nvSpPr>
          <p:cNvPr id="3" name="Text Placeholder 2"/>
          <p:cNvSpPr>
            <a:spLocks noGrp="1"/>
          </p:cNvSpPr>
          <p:nvPr>
            <p:ph type="body" idx="1"/>
          </p:nvPr>
        </p:nvSpPr>
        <p:spPr>
          <a:xfrm>
            <a:off x="963085" y="2906722"/>
            <a:ext cx="10363200" cy="1500187"/>
          </a:xfrm>
        </p:spPr>
        <p:txBody>
          <a:bodyPr anchor="b"/>
          <a:lstStyle>
            <a:lvl1pPr marL="0" indent="0">
              <a:buNone/>
              <a:defRPr sz="2667"/>
            </a:lvl1pPr>
            <a:lvl2pPr marL="603082" indent="0">
              <a:buNone/>
              <a:defRPr sz="2359"/>
            </a:lvl2pPr>
            <a:lvl3pPr marL="1206161" indent="0">
              <a:buNone/>
              <a:defRPr sz="2154"/>
            </a:lvl3pPr>
            <a:lvl4pPr marL="1809244" indent="0">
              <a:buNone/>
              <a:defRPr sz="1846"/>
            </a:lvl4pPr>
            <a:lvl5pPr marL="2412324" indent="0">
              <a:buNone/>
              <a:defRPr sz="1846"/>
            </a:lvl5pPr>
            <a:lvl6pPr marL="3015402" indent="0">
              <a:buNone/>
              <a:defRPr sz="1846"/>
            </a:lvl6pPr>
            <a:lvl7pPr marL="3618484" indent="0">
              <a:buNone/>
              <a:defRPr sz="1846"/>
            </a:lvl7pPr>
            <a:lvl8pPr marL="4221565" indent="0">
              <a:buNone/>
              <a:defRPr sz="1846"/>
            </a:lvl8pPr>
            <a:lvl9pPr marL="4824646" indent="0">
              <a:buNone/>
              <a:defRPr sz="1846"/>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97BD4A8C-383B-421C-9ABF-2C4714CA29CC}"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1500206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 Type="http://schemas.openxmlformats.org/officeDocument/2006/relationships/slideLayout" Target="../slideLayouts/slideLayout16.xml"/><Relationship Id="rId21" Type="http://schemas.openxmlformats.org/officeDocument/2006/relationships/slideLayout" Target="../slideLayouts/slideLayout34.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29" Type="http://schemas.openxmlformats.org/officeDocument/2006/relationships/theme" Target="../theme/theme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 Id="rId30" Type="http://schemas.openxmlformats.org/officeDocument/2006/relationships/image" Target="../media/image7.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image" Target="../media/image12.png"/><Relationship Id="rId2" Type="http://schemas.openxmlformats.org/officeDocument/2006/relationships/slideLayout" Target="../slideLayouts/slideLayout43.xml"/><Relationship Id="rId16" Type="http://schemas.openxmlformats.org/officeDocument/2006/relationships/image" Target="../media/image11.png"/><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theme" Target="../theme/theme3.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slideLayout" Target="../slideLayouts/slideLayout68.xml"/><Relationship Id="rId18" Type="http://schemas.openxmlformats.org/officeDocument/2006/relationships/image" Target="../media/image1.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17" Type="http://schemas.openxmlformats.org/officeDocument/2006/relationships/theme" Target="../theme/theme4.xml"/><Relationship Id="rId2" Type="http://schemas.openxmlformats.org/officeDocument/2006/relationships/slideLayout" Target="../slideLayouts/slideLayout57.xml"/><Relationship Id="rId16" Type="http://schemas.openxmlformats.org/officeDocument/2006/relationships/slideLayout" Target="../slideLayouts/slideLayout71.xml"/><Relationship Id="rId20" Type="http://schemas.openxmlformats.org/officeDocument/2006/relationships/image" Target="../media/image18.png"/><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slideLayout" Target="../slideLayouts/slideLayout70.xml"/><Relationship Id="rId10" Type="http://schemas.openxmlformats.org/officeDocument/2006/relationships/slideLayout" Target="../slideLayouts/slideLayout65.xml"/><Relationship Id="rId19" Type="http://schemas.openxmlformats.org/officeDocument/2006/relationships/image" Target="../media/image2.png"/><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slideLayout" Target="../slideLayouts/slideLayout6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slideLayout" Target="../slideLayouts/slideLayout84.xml"/><Relationship Id="rId18" Type="http://schemas.openxmlformats.org/officeDocument/2006/relationships/image" Target="../media/image20.png"/><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slideLayout" Target="../slideLayouts/slideLayout83.xml"/><Relationship Id="rId17" Type="http://schemas.openxmlformats.org/officeDocument/2006/relationships/theme" Target="../theme/theme5.xml"/><Relationship Id="rId2" Type="http://schemas.openxmlformats.org/officeDocument/2006/relationships/slideLayout" Target="../slideLayouts/slideLayout73.xml"/><Relationship Id="rId16" Type="http://schemas.openxmlformats.org/officeDocument/2006/relationships/slideLayout" Target="../slideLayouts/slideLayout87.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5" Type="http://schemas.openxmlformats.org/officeDocument/2006/relationships/slideLayout" Target="../slideLayouts/slideLayout76.xml"/><Relationship Id="rId15" Type="http://schemas.openxmlformats.org/officeDocument/2006/relationships/slideLayout" Target="../slideLayouts/slideLayout86.xml"/><Relationship Id="rId10" Type="http://schemas.openxmlformats.org/officeDocument/2006/relationships/slideLayout" Target="../slideLayouts/slideLayout81.xml"/><Relationship Id="rId4" Type="http://schemas.openxmlformats.org/officeDocument/2006/relationships/slideLayout" Target="../slideLayouts/slideLayout75.xml"/><Relationship Id="rId9" Type="http://schemas.openxmlformats.org/officeDocument/2006/relationships/slideLayout" Target="../slideLayouts/slideLayout80.xml"/><Relationship Id="rId14" Type="http://schemas.openxmlformats.org/officeDocument/2006/relationships/slideLayout" Target="../slideLayouts/slideLayout8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5.xml"/><Relationship Id="rId3" Type="http://schemas.openxmlformats.org/officeDocument/2006/relationships/slideLayout" Target="../slideLayouts/slideLayout90.xml"/><Relationship Id="rId7" Type="http://schemas.openxmlformats.org/officeDocument/2006/relationships/slideLayout" Target="../slideLayouts/slideLayout94.xml"/><Relationship Id="rId2" Type="http://schemas.openxmlformats.org/officeDocument/2006/relationships/slideLayout" Target="../slideLayouts/slideLayout89.xml"/><Relationship Id="rId1" Type="http://schemas.openxmlformats.org/officeDocument/2006/relationships/slideLayout" Target="../slideLayouts/slideLayout88.xml"/><Relationship Id="rId6" Type="http://schemas.openxmlformats.org/officeDocument/2006/relationships/slideLayout" Target="../slideLayouts/slideLayout93.xml"/><Relationship Id="rId11" Type="http://schemas.openxmlformats.org/officeDocument/2006/relationships/image" Target="../media/image25.png"/><Relationship Id="rId5" Type="http://schemas.openxmlformats.org/officeDocument/2006/relationships/slideLayout" Target="../slideLayouts/slideLayout92.xml"/><Relationship Id="rId10" Type="http://schemas.openxmlformats.org/officeDocument/2006/relationships/theme" Target="../theme/theme6.xml"/><Relationship Id="rId4" Type="http://schemas.openxmlformats.org/officeDocument/2006/relationships/slideLayout" Target="../slideLayouts/slideLayout91.xml"/><Relationship Id="rId9" Type="http://schemas.openxmlformats.org/officeDocument/2006/relationships/slideLayout" Target="../slideLayouts/slideLayout9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slideLayout" Target="../slideLayouts/slideLayout109.xml"/><Relationship Id="rId18" Type="http://schemas.openxmlformats.org/officeDocument/2006/relationships/theme" Target="../theme/theme7.xml"/><Relationship Id="rId3" Type="http://schemas.openxmlformats.org/officeDocument/2006/relationships/slideLayout" Target="../slideLayouts/slideLayout99.xml"/><Relationship Id="rId21" Type="http://schemas.openxmlformats.org/officeDocument/2006/relationships/image" Target="../media/image5.png"/><Relationship Id="rId7" Type="http://schemas.openxmlformats.org/officeDocument/2006/relationships/slideLayout" Target="../slideLayouts/slideLayout103.xml"/><Relationship Id="rId12" Type="http://schemas.openxmlformats.org/officeDocument/2006/relationships/slideLayout" Target="../slideLayouts/slideLayout108.xml"/><Relationship Id="rId17" Type="http://schemas.openxmlformats.org/officeDocument/2006/relationships/slideLayout" Target="../slideLayouts/slideLayout113.xml"/><Relationship Id="rId2" Type="http://schemas.openxmlformats.org/officeDocument/2006/relationships/slideLayout" Target="../slideLayouts/slideLayout98.xml"/><Relationship Id="rId16" Type="http://schemas.openxmlformats.org/officeDocument/2006/relationships/slideLayout" Target="../slideLayouts/slideLayout112.xml"/><Relationship Id="rId20" Type="http://schemas.openxmlformats.org/officeDocument/2006/relationships/image" Target="../media/image28.png"/><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5" Type="http://schemas.openxmlformats.org/officeDocument/2006/relationships/slideLayout" Target="../slideLayouts/slideLayout111.xml"/><Relationship Id="rId10" Type="http://schemas.openxmlformats.org/officeDocument/2006/relationships/slideLayout" Target="../slideLayouts/slideLayout106.xml"/><Relationship Id="rId19" Type="http://schemas.openxmlformats.org/officeDocument/2006/relationships/image" Target="../media/image27.png"/><Relationship Id="rId4" Type="http://schemas.openxmlformats.org/officeDocument/2006/relationships/slideLayout" Target="../slideLayouts/slideLayout100.xml"/><Relationship Id="rId9" Type="http://schemas.openxmlformats.org/officeDocument/2006/relationships/slideLayout" Target="../slideLayouts/slideLayout105.xml"/><Relationship Id="rId14" Type="http://schemas.openxmlformats.org/officeDocument/2006/relationships/slideLayout" Target="../slideLayouts/slideLayout1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4274" name="Picture 16" descr="Optum_RGB_PPT"/>
          <p:cNvPicPr>
            <a:picLocks noChangeAspect="1" noChangeArrowheads="1"/>
          </p:cNvPicPr>
          <p:nvPr/>
        </p:nvPicPr>
        <p:blipFill>
          <a:blip r:embed="rId15" cstate="email">
            <a:extLst>
              <a:ext uri="{28A0092B-C50C-407E-A947-70E740481C1C}">
                <a14:useLocalDpi xmlns:a14="http://schemas.microsoft.com/office/drawing/2010/main"/>
              </a:ext>
            </a:extLst>
          </a:blip>
          <a:srcRect/>
          <a:stretch>
            <a:fillRect/>
          </a:stretch>
        </p:blipFill>
        <p:spPr bwMode="auto">
          <a:xfrm>
            <a:off x="508015" y="6151566"/>
            <a:ext cx="2144186"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5" name="Rectangle 2"/>
          <p:cNvSpPr>
            <a:spLocks noGrp="1" noChangeArrowheads="1"/>
          </p:cNvSpPr>
          <p:nvPr>
            <p:ph type="title"/>
          </p:nvPr>
        </p:nvSpPr>
        <p:spPr bwMode="auto">
          <a:xfrm>
            <a:off x="607496" y="152406"/>
            <a:ext cx="1096856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54276" name="Rectangle 3"/>
          <p:cNvSpPr>
            <a:spLocks noGrp="1" noChangeArrowheads="1"/>
          </p:cNvSpPr>
          <p:nvPr>
            <p:ph type="body" idx="1"/>
          </p:nvPr>
        </p:nvSpPr>
        <p:spPr bwMode="auto">
          <a:xfrm>
            <a:off x="609611" y="990611"/>
            <a:ext cx="10970684"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4278" name="Line 9"/>
          <p:cNvSpPr>
            <a:spLocks noChangeShapeType="1"/>
          </p:cNvSpPr>
          <p:nvPr/>
        </p:nvSpPr>
        <p:spPr bwMode="auto">
          <a:xfrm>
            <a:off x="609600" y="838200"/>
            <a:ext cx="109728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lIns="96632" tIns="48316" rIns="96632" bIns="48316" anchor="ctr"/>
          <a:lstStyle/>
          <a:p>
            <a:pPr fontAlgn="base">
              <a:spcBef>
                <a:spcPct val="0"/>
              </a:spcBef>
              <a:spcAft>
                <a:spcPct val="0"/>
              </a:spcAft>
            </a:pPr>
            <a:endParaRPr lang="en-US" sz="1436" b="1" dirty="0">
              <a:solidFill>
                <a:srgbClr val="FFFFFF"/>
              </a:solidFill>
              <a:ea typeface="Geneva" charset="-128"/>
            </a:endParaRPr>
          </a:p>
        </p:txBody>
      </p:sp>
      <p:pic>
        <p:nvPicPr>
          <p:cNvPr id="54279" name="Picture 12" descr="Optum_ColorBand-02"/>
          <p:cNvPicPr preferRelativeResize="0">
            <a:picLocks noChangeAspect="1" noChangeArrowheads="1"/>
          </p:cNvPicPr>
          <p:nvPr/>
        </p:nvPicPr>
        <p:blipFill>
          <a:blip r:embed="rId16" cstate="email">
            <a:extLst>
              <a:ext uri="{28A0092B-C50C-407E-A947-70E740481C1C}">
                <a14:useLocalDpi xmlns:a14="http://schemas.microsoft.com/office/drawing/2010/main"/>
              </a:ext>
            </a:extLst>
          </a:blip>
          <a:srcRect/>
          <a:stretch>
            <a:fillRect/>
          </a:stretch>
        </p:blipFill>
        <p:spPr bwMode="auto">
          <a:xfrm>
            <a:off x="2794001" y="6429384"/>
            <a:ext cx="8788400" cy="47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050747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ransition>
    <p:fade/>
  </p:transition>
  <p:hf hdr="0" ftr="0" dt="0"/>
  <p:txStyles>
    <p:titleStyle>
      <a:lvl1pPr algn="l" rtl="0" eaLnBrk="1" fontAlgn="base" hangingPunct="1">
        <a:spcBef>
          <a:spcPct val="0"/>
        </a:spcBef>
        <a:spcAft>
          <a:spcPct val="0"/>
        </a:spcAft>
        <a:defRPr>
          <a:solidFill>
            <a:schemeClr val="tx1"/>
          </a:solidFill>
          <a:latin typeface="+mj-lt"/>
          <a:ea typeface="Geneva" charset="0"/>
          <a:cs typeface="+mj-cs"/>
        </a:defRPr>
      </a:lvl1pPr>
      <a:lvl2pPr algn="l" rtl="0" eaLnBrk="1" fontAlgn="base" hangingPunct="1">
        <a:spcBef>
          <a:spcPct val="0"/>
        </a:spcBef>
        <a:spcAft>
          <a:spcPct val="0"/>
        </a:spcAft>
        <a:defRPr>
          <a:solidFill>
            <a:schemeClr val="tx1"/>
          </a:solidFill>
          <a:latin typeface="Arial" charset="0"/>
          <a:ea typeface="Geneva" charset="0"/>
          <a:cs typeface="Arial Unicode MS" charset="0"/>
        </a:defRPr>
      </a:lvl2pPr>
      <a:lvl3pPr algn="l" rtl="0" eaLnBrk="1" fontAlgn="base" hangingPunct="1">
        <a:spcBef>
          <a:spcPct val="0"/>
        </a:spcBef>
        <a:spcAft>
          <a:spcPct val="0"/>
        </a:spcAft>
        <a:defRPr>
          <a:solidFill>
            <a:schemeClr val="tx1"/>
          </a:solidFill>
          <a:latin typeface="Arial" charset="0"/>
          <a:ea typeface="Geneva" charset="0"/>
          <a:cs typeface="Arial Unicode MS" charset="0"/>
        </a:defRPr>
      </a:lvl3pPr>
      <a:lvl4pPr algn="l" rtl="0" eaLnBrk="1" fontAlgn="base" hangingPunct="1">
        <a:spcBef>
          <a:spcPct val="0"/>
        </a:spcBef>
        <a:spcAft>
          <a:spcPct val="0"/>
        </a:spcAft>
        <a:defRPr>
          <a:solidFill>
            <a:schemeClr val="tx1"/>
          </a:solidFill>
          <a:latin typeface="Arial" charset="0"/>
          <a:ea typeface="Geneva" charset="0"/>
          <a:cs typeface="Arial Unicode MS" charset="0"/>
        </a:defRPr>
      </a:lvl4pPr>
      <a:lvl5pPr algn="l" rtl="0" eaLnBrk="1" fontAlgn="base" hangingPunct="1">
        <a:spcBef>
          <a:spcPct val="0"/>
        </a:spcBef>
        <a:spcAft>
          <a:spcPct val="0"/>
        </a:spcAft>
        <a:defRPr>
          <a:solidFill>
            <a:schemeClr val="tx1"/>
          </a:solidFill>
          <a:latin typeface="Arial" charset="0"/>
          <a:ea typeface="Geneva" charset="0"/>
          <a:cs typeface="Arial Unicode MS" charset="0"/>
        </a:defRPr>
      </a:lvl5pPr>
      <a:lvl6pPr marL="483140" algn="l" rtl="0" eaLnBrk="1" fontAlgn="base" hangingPunct="1">
        <a:spcBef>
          <a:spcPct val="0"/>
        </a:spcBef>
        <a:spcAft>
          <a:spcPct val="0"/>
        </a:spcAft>
        <a:defRPr>
          <a:solidFill>
            <a:schemeClr val="tx1"/>
          </a:solidFill>
          <a:latin typeface="Arial" charset="0"/>
          <a:ea typeface="Arial Unicode MS" charset="0"/>
          <a:cs typeface="Arial Unicode MS" charset="0"/>
        </a:defRPr>
      </a:lvl6pPr>
      <a:lvl7pPr marL="966281" algn="l" rtl="0" eaLnBrk="1" fontAlgn="base" hangingPunct="1">
        <a:spcBef>
          <a:spcPct val="0"/>
        </a:spcBef>
        <a:spcAft>
          <a:spcPct val="0"/>
        </a:spcAft>
        <a:defRPr>
          <a:solidFill>
            <a:schemeClr val="tx1"/>
          </a:solidFill>
          <a:latin typeface="Arial" charset="0"/>
          <a:ea typeface="Arial Unicode MS" charset="0"/>
          <a:cs typeface="Arial Unicode MS" charset="0"/>
        </a:defRPr>
      </a:lvl7pPr>
      <a:lvl8pPr marL="1449421" algn="l" rtl="0" eaLnBrk="1" fontAlgn="base" hangingPunct="1">
        <a:spcBef>
          <a:spcPct val="0"/>
        </a:spcBef>
        <a:spcAft>
          <a:spcPct val="0"/>
        </a:spcAft>
        <a:defRPr>
          <a:solidFill>
            <a:schemeClr val="tx1"/>
          </a:solidFill>
          <a:latin typeface="Arial" charset="0"/>
          <a:ea typeface="Arial Unicode MS" charset="0"/>
          <a:cs typeface="Arial Unicode MS" charset="0"/>
        </a:defRPr>
      </a:lvl8pPr>
      <a:lvl9pPr marL="1932560" algn="l" rtl="0" eaLnBrk="1" fontAlgn="base" hangingPunct="1">
        <a:spcBef>
          <a:spcPct val="0"/>
        </a:spcBef>
        <a:spcAft>
          <a:spcPct val="0"/>
        </a:spcAft>
        <a:defRPr>
          <a:solidFill>
            <a:schemeClr val="tx1"/>
          </a:solidFill>
          <a:latin typeface="Arial" charset="0"/>
          <a:ea typeface="Arial Unicode MS" charset="0"/>
          <a:cs typeface="Arial Unicode MS" charset="0"/>
        </a:defRPr>
      </a:lvl9pPr>
    </p:titleStyle>
    <p:bodyStyle>
      <a:lvl1pPr marL="362355" indent="-362355" algn="l" rtl="0" eaLnBrk="1" fontAlgn="base" hangingPunct="1">
        <a:lnSpc>
          <a:spcPct val="95000"/>
        </a:lnSpc>
        <a:spcBef>
          <a:spcPct val="0"/>
        </a:spcBef>
        <a:spcAft>
          <a:spcPct val="35000"/>
        </a:spcAft>
        <a:buClr>
          <a:schemeClr val="accent1"/>
        </a:buClr>
        <a:defRPr sz="1436">
          <a:solidFill>
            <a:schemeClr val="tx1"/>
          </a:solidFill>
          <a:latin typeface="+mn-lt"/>
          <a:ea typeface="Geneva" charset="0"/>
          <a:cs typeface="+mn-cs"/>
        </a:defRPr>
      </a:lvl1pPr>
      <a:lvl2pPr marL="161047" indent="-159370" algn="l" rtl="0" eaLnBrk="1" fontAlgn="base" hangingPunct="1">
        <a:lnSpc>
          <a:spcPct val="95000"/>
        </a:lnSpc>
        <a:spcBef>
          <a:spcPct val="0"/>
        </a:spcBef>
        <a:spcAft>
          <a:spcPct val="35000"/>
        </a:spcAft>
        <a:buClr>
          <a:schemeClr val="accent1"/>
        </a:buClr>
        <a:buSzPct val="90000"/>
        <a:buFont typeface="Arial" pitchFamily="34" charset="0"/>
        <a:buChar char="•"/>
        <a:defRPr sz="1436">
          <a:solidFill>
            <a:schemeClr val="tx1"/>
          </a:solidFill>
          <a:latin typeface="+mn-lt"/>
          <a:ea typeface="+mn-ea"/>
          <a:cs typeface="+mn-cs"/>
        </a:defRPr>
      </a:lvl2pPr>
      <a:lvl3pPr marL="375778" indent="-187888" algn="l" rtl="0" eaLnBrk="1" fontAlgn="base" hangingPunct="1">
        <a:lnSpc>
          <a:spcPct val="95000"/>
        </a:lnSpc>
        <a:spcBef>
          <a:spcPct val="0"/>
        </a:spcBef>
        <a:spcAft>
          <a:spcPct val="35000"/>
        </a:spcAft>
        <a:buChar char="–"/>
        <a:defRPr sz="1436">
          <a:solidFill>
            <a:schemeClr val="tx1"/>
          </a:solidFill>
          <a:latin typeface="+mn-lt"/>
          <a:ea typeface="+mn-ea"/>
          <a:cs typeface="+mn-cs"/>
        </a:defRPr>
      </a:lvl3pPr>
      <a:lvl4pPr marL="677738" indent="-181177" algn="l" rtl="0" eaLnBrk="1" fontAlgn="base" hangingPunct="1">
        <a:lnSpc>
          <a:spcPct val="95000"/>
        </a:lnSpc>
        <a:spcBef>
          <a:spcPct val="0"/>
        </a:spcBef>
        <a:spcAft>
          <a:spcPct val="35000"/>
        </a:spcAft>
        <a:buChar char="–"/>
        <a:defRPr sz="1436">
          <a:solidFill>
            <a:schemeClr val="tx1"/>
          </a:solidFill>
          <a:latin typeface="+mn-lt"/>
          <a:ea typeface="+mn-ea"/>
          <a:cs typeface="+mn-cs"/>
        </a:defRPr>
      </a:lvl4pPr>
      <a:lvl5pPr marL="979700" indent="-181177" algn="l" rtl="0" eaLnBrk="1" fontAlgn="base" hangingPunct="1">
        <a:lnSpc>
          <a:spcPct val="95000"/>
        </a:lnSpc>
        <a:spcBef>
          <a:spcPct val="0"/>
        </a:spcBef>
        <a:spcAft>
          <a:spcPct val="35000"/>
        </a:spcAft>
        <a:buChar char="»"/>
        <a:defRPr sz="1436">
          <a:solidFill>
            <a:schemeClr val="tx1"/>
          </a:solidFill>
          <a:latin typeface="+mn-lt"/>
          <a:ea typeface="+mn-ea"/>
          <a:cs typeface="+mn-cs"/>
        </a:defRPr>
      </a:lvl5pPr>
      <a:lvl6pPr marL="1462841" indent="-181177" algn="l" rtl="0" eaLnBrk="1" fontAlgn="base" hangingPunct="1">
        <a:lnSpc>
          <a:spcPct val="95000"/>
        </a:lnSpc>
        <a:spcBef>
          <a:spcPct val="0"/>
        </a:spcBef>
        <a:spcAft>
          <a:spcPct val="35000"/>
        </a:spcAft>
        <a:buChar char="»"/>
        <a:defRPr sz="1436">
          <a:solidFill>
            <a:schemeClr val="tx1"/>
          </a:solidFill>
          <a:latin typeface="+mn-lt"/>
          <a:ea typeface="+mn-ea"/>
          <a:cs typeface="+mn-cs"/>
        </a:defRPr>
      </a:lvl6pPr>
      <a:lvl7pPr marL="1945982" indent="-181177" algn="l" rtl="0" eaLnBrk="1" fontAlgn="base" hangingPunct="1">
        <a:lnSpc>
          <a:spcPct val="95000"/>
        </a:lnSpc>
        <a:spcBef>
          <a:spcPct val="0"/>
        </a:spcBef>
        <a:spcAft>
          <a:spcPct val="35000"/>
        </a:spcAft>
        <a:buChar char="»"/>
        <a:defRPr sz="1436">
          <a:solidFill>
            <a:schemeClr val="tx1"/>
          </a:solidFill>
          <a:latin typeface="+mn-lt"/>
          <a:ea typeface="+mn-ea"/>
          <a:cs typeface="+mn-cs"/>
        </a:defRPr>
      </a:lvl7pPr>
      <a:lvl8pPr marL="2429121" indent="-181177" algn="l" rtl="0" eaLnBrk="1" fontAlgn="base" hangingPunct="1">
        <a:lnSpc>
          <a:spcPct val="95000"/>
        </a:lnSpc>
        <a:spcBef>
          <a:spcPct val="0"/>
        </a:spcBef>
        <a:spcAft>
          <a:spcPct val="35000"/>
        </a:spcAft>
        <a:buChar char="»"/>
        <a:defRPr sz="1436">
          <a:solidFill>
            <a:schemeClr val="tx1"/>
          </a:solidFill>
          <a:latin typeface="+mn-lt"/>
          <a:ea typeface="+mn-ea"/>
          <a:cs typeface="+mn-cs"/>
        </a:defRPr>
      </a:lvl8pPr>
      <a:lvl9pPr marL="2912261" indent="-181177" algn="l" rtl="0" eaLnBrk="1" fontAlgn="base" hangingPunct="1">
        <a:lnSpc>
          <a:spcPct val="95000"/>
        </a:lnSpc>
        <a:spcBef>
          <a:spcPct val="0"/>
        </a:spcBef>
        <a:spcAft>
          <a:spcPct val="35000"/>
        </a:spcAft>
        <a:buChar char="»"/>
        <a:defRPr sz="1436">
          <a:solidFill>
            <a:schemeClr val="tx1"/>
          </a:solidFill>
          <a:latin typeface="+mn-lt"/>
          <a:ea typeface="+mn-ea"/>
          <a:cs typeface="+mn-cs"/>
        </a:defRPr>
      </a:lvl9pPr>
    </p:bodyStyle>
    <p:otherStyle>
      <a:defPPr>
        <a:defRPr lang="en-US"/>
      </a:defPPr>
      <a:lvl1pPr marL="0" algn="l" defTabSz="483140" rtl="0" eaLnBrk="1" latinLnBrk="0" hangingPunct="1">
        <a:defRPr sz="1949" kern="1200">
          <a:solidFill>
            <a:schemeClr val="tx1"/>
          </a:solidFill>
          <a:latin typeface="+mn-lt"/>
          <a:ea typeface="+mn-ea"/>
          <a:cs typeface="+mn-cs"/>
        </a:defRPr>
      </a:lvl1pPr>
      <a:lvl2pPr marL="483140" algn="l" defTabSz="483140" rtl="0" eaLnBrk="1" latinLnBrk="0" hangingPunct="1">
        <a:defRPr sz="1949" kern="1200">
          <a:solidFill>
            <a:schemeClr val="tx1"/>
          </a:solidFill>
          <a:latin typeface="+mn-lt"/>
          <a:ea typeface="+mn-ea"/>
          <a:cs typeface="+mn-cs"/>
        </a:defRPr>
      </a:lvl2pPr>
      <a:lvl3pPr marL="966281" algn="l" defTabSz="483140" rtl="0" eaLnBrk="1" latinLnBrk="0" hangingPunct="1">
        <a:defRPr sz="1949" kern="1200">
          <a:solidFill>
            <a:schemeClr val="tx1"/>
          </a:solidFill>
          <a:latin typeface="+mn-lt"/>
          <a:ea typeface="+mn-ea"/>
          <a:cs typeface="+mn-cs"/>
        </a:defRPr>
      </a:lvl3pPr>
      <a:lvl4pPr marL="1449421" algn="l" defTabSz="483140" rtl="0" eaLnBrk="1" latinLnBrk="0" hangingPunct="1">
        <a:defRPr sz="1949" kern="1200">
          <a:solidFill>
            <a:schemeClr val="tx1"/>
          </a:solidFill>
          <a:latin typeface="+mn-lt"/>
          <a:ea typeface="+mn-ea"/>
          <a:cs typeface="+mn-cs"/>
        </a:defRPr>
      </a:lvl4pPr>
      <a:lvl5pPr marL="1932560" algn="l" defTabSz="483140" rtl="0" eaLnBrk="1" latinLnBrk="0" hangingPunct="1">
        <a:defRPr sz="1949" kern="1200">
          <a:solidFill>
            <a:schemeClr val="tx1"/>
          </a:solidFill>
          <a:latin typeface="+mn-lt"/>
          <a:ea typeface="+mn-ea"/>
          <a:cs typeface="+mn-cs"/>
        </a:defRPr>
      </a:lvl5pPr>
      <a:lvl6pPr marL="2415699" algn="l" defTabSz="483140" rtl="0" eaLnBrk="1" latinLnBrk="0" hangingPunct="1">
        <a:defRPr sz="1949" kern="1200">
          <a:solidFill>
            <a:schemeClr val="tx1"/>
          </a:solidFill>
          <a:latin typeface="+mn-lt"/>
          <a:ea typeface="+mn-ea"/>
          <a:cs typeface="+mn-cs"/>
        </a:defRPr>
      </a:lvl6pPr>
      <a:lvl7pPr marL="2898839" algn="l" defTabSz="483140" rtl="0" eaLnBrk="1" latinLnBrk="0" hangingPunct="1">
        <a:defRPr sz="1949" kern="1200">
          <a:solidFill>
            <a:schemeClr val="tx1"/>
          </a:solidFill>
          <a:latin typeface="+mn-lt"/>
          <a:ea typeface="+mn-ea"/>
          <a:cs typeface="+mn-cs"/>
        </a:defRPr>
      </a:lvl7pPr>
      <a:lvl8pPr marL="3381980" algn="l" defTabSz="483140" rtl="0" eaLnBrk="1" latinLnBrk="0" hangingPunct="1">
        <a:defRPr sz="1949" kern="1200">
          <a:solidFill>
            <a:schemeClr val="tx1"/>
          </a:solidFill>
          <a:latin typeface="+mn-lt"/>
          <a:ea typeface="+mn-ea"/>
          <a:cs typeface="+mn-cs"/>
        </a:defRPr>
      </a:lvl8pPr>
      <a:lvl9pPr marL="3865121" algn="l" defTabSz="483140" rtl="0" eaLnBrk="1" latinLnBrk="0" hangingPunct="1">
        <a:defRPr sz="194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8B70EC13-D34A-4B4D-9F6C-7DF008E49813}"/>
              </a:ext>
            </a:extLst>
          </p:cNvPr>
          <p:cNvPicPr>
            <a:picLocks noChangeAspect="1"/>
          </p:cNvPicPr>
          <p:nvPr/>
        </p:nvPicPr>
        <p:blipFill rotWithShape="1">
          <a:blip r:embed="rId30" cstate="email">
            <a:extLst>
              <a:ext uri="{28A0092B-C50C-407E-A947-70E740481C1C}">
                <a14:useLocalDpi xmlns:a14="http://schemas.microsoft.com/office/drawing/2010/main"/>
              </a:ext>
            </a:extLst>
          </a:blip>
          <a:srcRect/>
          <a:stretch/>
        </p:blipFill>
        <p:spPr>
          <a:xfrm>
            <a:off x="410260" y="6369807"/>
            <a:ext cx="1462822" cy="342068"/>
          </a:xfrm>
          <a:prstGeom prst="rect">
            <a:avLst/>
          </a:prstGeom>
        </p:spPr>
      </p:pic>
      <p:sp>
        <p:nvSpPr>
          <p:cNvPr id="2" name="Title Placeholder 1"/>
          <p:cNvSpPr>
            <a:spLocks noGrp="1"/>
          </p:cNvSpPr>
          <p:nvPr>
            <p:ph type="title"/>
          </p:nvPr>
        </p:nvSpPr>
        <p:spPr bwMode="gray">
          <a:xfrm>
            <a:off x="495305" y="0"/>
            <a:ext cx="11315701" cy="1074058"/>
          </a:xfrm>
          <a:prstGeom prst="rect">
            <a:avLst/>
          </a:prstGeom>
        </p:spPr>
        <p:txBody>
          <a:bodyPr vert="horz" lIns="0" tIns="0" rIns="0" bIns="0" rtlCol="0" anchor="b">
            <a:noAutofit/>
          </a:bodyPr>
          <a:lstStyle/>
          <a:p>
            <a:r>
              <a:rPr lang="en-US"/>
              <a:t>Click to edit Master title style</a:t>
            </a:r>
            <a:endParaRPr lang="en-US" dirty="0"/>
          </a:p>
        </p:txBody>
      </p:sp>
      <p:sp>
        <p:nvSpPr>
          <p:cNvPr id="3" name="Text Placeholder 2"/>
          <p:cNvSpPr>
            <a:spLocks noGrp="1"/>
          </p:cNvSpPr>
          <p:nvPr>
            <p:ph type="body" idx="1"/>
          </p:nvPr>
        </p:nvSpPr>
        <p:spPr bwMode="gray">
          <a:xfrm>
            <a:off x="495305" y="1825635"/>
            <a:ext cx="11315701" cy="4074433"/>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bwMode="gray">
          <a:xfrm>
            <a:off x="380999" y="7386874"/>
            <a:ext cx="2743200" cy="365124"/>
          </a:xfrm>
          <a:prstGeom prst="rect">
            <a:avLst/>
          </a:prstGeom>
        </p:spPr>
        <p:txBody>
          <a:bodyPr vert="horz" lIns="0" tIns="0" rIns="0" bIns="0" rtlCol="0" anchor="ctr"/>
          <a:lstStyle>
            <a:lvl1pPr algn="l">
              <a:defRPr sz="923">
                <a:solidFill>
                  <a:schemeClr val="tx1">
                    <a:tint val="75000"/>
                  </a:schemeClr>
                </a:solidFill>
              </a:defRPr>
            </a:lvl1pPr>
          </a:lstStyle>
          <a:p>
            <a:endParaRPr lang="en-US" dirty="0">
              <a:solidFill>
                <a:srgbClr val="55565A">
                  <a:tint val="75000"/>
                </a:srgbClr>
              </a:solidFill>
            </a:endParaRPr>
          </a:p>
        </p:txBody>
      </p:sp>
      <p:cxnSp>
        <p:nvCxnSpPr>
          <p:cNvPr id="8" name="Straight Connector 7"/>
          <p:cNvCxnSpPr>
            <a:cxnSpLocks/>
          </p:cNvCxnSpPr>
          <p:nvPr/>
        </p:nvCxnSpPr>
        <p:spPr bwMode="gray">
          <a:xfrm>
            <a:off x="457202" y="1100666"/>
            <a:ext cx="11353801"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p:nvCxnSpPr>
        <p:spPr bwMode="gray">
          <a:xfrm>
            <a:off x="457202" y="1100666"/>
            <a:ext cx="11353801"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p:nvCxnSpPr>
        <p:spPr bwMode="gray">
          <a:xfrm>
            <a:off x="457202" y="1100666"/>
            <a:ext cx="11353801"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DB2CE75-020D-45A1-B141-8BC43E0F6356}"/>
              </a:ext>
            </a:extLst>
          </p:cNvPr>
          <p:cNvCxnSpPr>
            <a:cxnSpLocks/>
          </p:cNvCxnSpPr>
          <p:nvPr/>
        </p:nvCxnSpPr>
        <p:spPr bwMode="gray">
          <a:xfrm>
            <a:off x="457202" y="1100666"/>
            <a:ext cx="11353801"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4E70631-2200-435E-8B78-C15380687CB2}"/>
              </a:ext>
            </a:extLst>
          </p:cNvPr>
          <p:cNvCxnSpPr>
            <a:cxnSpLocks/>
          </p:cNvCxnSpPr>
          <p:nvPr/>
        </p:nvCxnSpPr>
        <p:spPr bwMode="gray">
          <a:xfrm>
            <a:off x="457202" y="1100666"/>
            <a:ext cx="11353801"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EFBD12F-70CE-4189-B019-73D6EAD2C6EA}"/>
              </a:ext>
            </a:extLst>
          </p:cNvPr>
          <p:cNvCxnSpPr>
            <a:cxnSpLocks/>
          </p:cNvCxnSpPr>
          <p:nvPr/>
        </p:nvCxnSpPr>
        <p:spPr bwMode="gray">
          <a:xfrm>
            <a:off x="457202" y="1100666"/>
            <a:ext cx="11353801"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219983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705" r:id="rId19"/>
    <p:sldLayoutId id="2147483706" r:id="rId20"/>
    <p:sldLayoutId id="2147483707" r:id="rId21"/>
    <p:sldLayoutId id="2147483708" r:id="rId22"/>
    <p:sldLayoutId id="2147483709" r:id="rId23"/>
    <p:sldLayoutId id="2147483710" r:id="rId24"/>
    <p:sldLayoutId id="2147483711" r:id="rId25"/>
    <p:sldLayoutId id="2147483712" r:id="rId26"/>
    <p:sldLayoutId id="2147483713" r:id="rId27"/>
    <p:sldLayoutId id="2147483714" r:id="rId28"/>
  </p:sldLayoutIdLst>
  <p:hf hdr="0" ftr="0" dt="0"/>
  <p:txStyles>
    <p:titleStyle>
      <a:lvl1pPr algn="l" defTabSz="724709" rtl="0" eaLnBrk="1" latinLnBrk="0" hangingPunct="1">
        <a:lnSpc>
          <a:spcPct val="90000"/>
        </a:lnSpc>
        <a:spcBef>
          <a:spcPct val="0"/>
        </a:spcBef>
        <a:buNone/>
        <a:defRPr sz="2461" kern="1200">
          <a:solidFill>
            <a:srgbClr val="55565A"/>
          </a:solidFill>
          <a:latin typeface="+mj-lt"/>
          <a:ea typeface="+mj-ea"/>
          <a:cs typeface="+mj-cs"/>
        </a:defRPr>
      </a:lvl1pPr>
    </p:titleStyle>
    <p:bodyStyle>
      <a:lvl1pPr marL="0" indent="0" algn="l" defTabSz="724709" rtl="0" eaLnBrk="1" latinLnBrk="0" hangingPunct="1">
        <a:lnSpc>
          <a:spcPct val="95000"/>
        </a:lnSpc>
        <a:spcBef>
          <a:spcPts val="844"/>
        </a:spcBef>
        <a:spcAft>
          <a:spcPts val="475"/>
        </a:spcAft>
        <a:buFont typeface="Arial" panose="020B0604020202020204" pitchFamily="34" charset="0"/>
        <a:buChar char="​"/>
        <a:defRPr sz="1744" kern="1200">
          <a:solidFill>
            <a:schemeClr val="tx2"/>
          </a:solidFill>
          <a:latin typeface="+mn-lt"/>
          <a:ea typeface="+mn-ea"/>
          <a:cs typeface="+mn-cs"/>
        </a:defRPr>
      </a:lvl1pPr>
      <a:lvl2pPr marL="243248" indent="-243248" algn="l" defTabSz="724709" rtl="0" eaLnBrk="1" latinLnBrk="0" hangingPunct="1">
        <a:lnSpc>
          <a:spcPct val="95000"/>
        </a:lnSpc>
        <a:spcBef>
          <a:spcPts val="0"/>
        </a:spcBef>
        <a:spcAft>
          <a:spcPts val="475"/>
        </a:spcAft>
        <a:buClr>
          <a:schemeClr val="accent1"/>
        </a:buClr>
        <a:buFont typeface="Arial" panose="020B0604020202020204" pitchFamily="34" charset="0"/>
        <a:buChar char="•"/>
        <a:defRPr sz="1744" kern="1200">
          <a:solidFill>
            <a:schemeClr val="tx1"/>
          </a:solidFill>
          <a:latin typeface="+mn-lt"/>
          <a:ea typeface="+mn-ea"/>
          <a:cs typeface="+mn-cs"/>
        </a:defRPr>
      </a:lvl2pPr>
      <a:lvl3pPr marL="241570" indent="-241570" algn="l" defTabSz="724709" rtl="0" eaLnBrk="1" latinLnBrk="0" hangingPunct="1">
        <a:lnSpc>
          <a:spcPct val="95000"/>
        </a:lnSpc>
        <a:spcBef>
          <a:spcPts val="0"/>
        </a:spcBef>
        <a:spcAft>
          <a:spcPts val="475"/>
        </a:spcAft>
        <a:buClr>
          <a:schemeClr val="accent1"/>
        </a:buClr>
        <a:buFont typeface="Arial" panose="020B0604020202020204" pitchFamily="34" charset="0"/>
        <a:buChar char="​"/>
        <a:defRPr sz="1744" kern="1200">
          <a:solidFill>
            <a:schemeClr val="tx1"/>
          </a:solidFill>
          <a:latin typeface="+mn-lt"/>
          <a:ea typeface="+mn-ea"/>
          <a:cs typeface="+mn-cs"/>
        </a:defRPr>
      </a:lvl3pPr>
      <a:lvl4pPr marL="421070" indent="-179501" algn="l" defTabSz="724709" rtl="0" eaLnBrk="1" latinLnBrk="0" hangingPunct="1">
        <a:lnSpc>
          <a:spcPct val="95000"/>
        </a:lnSpc>
        <a:spcBef>
          <a:spcPts val="0"/>
        </a:spcBef>
        <a:spcAft>
          <a:spcPts val="475"/>
        </a:spcAft>
        <a:buFont typeface="Arial" panose="020B0604020202020204" pitchFamily="34" charset="0"/>
        <a:buChar char="−"/>
        <a:defRPr sz="1436" kern="1200">
          <a:solidFill>
            <a:schemeClr val="tx1"/>
          </a:solidFill>
          <a:latin typeface="+mn-lt"/>
          <a:ea typeface="+mn-ea"/>
          <a:cs typeface="+mn-cs"/>
        </a:defRPr>
      </a:lvl4pPr>
      <a:lvl5pPr marL="603927" indent="-181177" algn="l" defTabSz="724709" rtl="0" eaLnBrk="1" latinLnBrk="0" hangingPunct="1">
        <a:lnSpc>
          <a:spcPct val="95000"/>
        </a:lnSpc>
        <a:spcBef>
          <a:spcPts val="0"/>
        </a:spcBef>
        <a:spcAft>
          <a:spcPts val="475"/>
        </a:spcAft>
        <a:buFont typeface="Arial" panose="020B0604020202020204" pitchFamily="34" charset="0"/>
        <a:buChar char="•"/>
        <a:defRPr sz="1436" kern="1200">
          <a:solidFill>
            <a:schemeClr val="tx1"/>
          </a:solidFill>
          <a:latin typeface="+mn-lt"/>
          <a:ea typeface="+mn-ea"/>
          <a:cs typeface="+mn-cs"/>
        </a:defRPr>
      </a:lvl5pPr>
      <a:lvl6pPr marL="785104" indent="-181177" algn="l" defTabSz="724709" rtl="0" eaLnBrk="1" latinLnBrk="0" hangingPunct="1">
        <a:lnSpc>
          <a:spcPct val="95000"/>
        </a:lnSpc>
        <a:spcBef>
          <a:spcPts val="0"/>
        </a:spcBef>
        <a:spcAft>
          <a:spcPts val="475"/>
        </a:spcAft>
        <a:buFont typeface="Arial" panose="020B0604020202020204" pitchFamily="34" charset="0"/>
        <a:buChar char="−"/>
        <a:defRPr sz="1436" kern="1200">
          <a:solidFill>
            <a:schemeClr val="tx1"/>
          </a:solidFill>
          <a:latin typeface="+mn-lt"/>
          <a:ea typeface="+mn-ea"/>
          <a:cs typeface="+mn-cs"/>
        </a:defRPr>
      </a:lvl6pPr>
      <a:lvl7pPr marL="785104" indent="-181177" algn="l" defTabSz="724709" rtl="0" eaLnBrk="1" latinLnBrk="0" hangingPunct="1">
        <a:lnSpc>
          <a:spcPct val="95000"/>
        </a:lnSpc>
        <a:spcBef>
          <a:spcPts val="0"/>
        </a:spcBef>
        <a:spcAft>
          <a:spcPts val="475"/>
        </a:spcAft>
        <a:buFont typeface="Arial" panose="020B0604020202020204" pitchFamily="34" charset="0"/>
        <a:buChar char="−"/>
        <a:defRPr sz="1436" kern="1200">
          <a:solidFill>
            <a:schemeClr val="tx1"/>
          </a:solidFill>
          <a:latin typeface="+mn-lt"/>
          <a:ea typeface="+mn-ea"/>
          <a:cs typeface="+mn-cs"/>
        </a:defRPr>
      </a:lvl7pPr>
      <a:lvl8pPr marL="785104" indent="-181177" algn="l" defTabSz="724709" rtl="0" eaLnBrk="1" latinLnBrk="0" hangingPunct="1">
        <a:lnSpc>
          <a:spcPct val="95000"/>
        </a:lnSpc>
        <a:spcBef>
          <a:spcPts val="0"/>
        </a:spcBef>
        <a:spcAft>
          <a:spcPts val="475"/>
        </a:spcAft>
        <a:buFont typeface="Arial" panose="020B0604020202020204" pitchFamily="34" charset="0"/>
        <a:buChar char="−"/>
        <a:defRPr sz="1436" kern="1200">
          <a:solidFill>
            <a:schemeClr val="tx1"/>
          </a:solidFill>
          <a:latin typeface="+mn-lt"/>
          <a:ea typeface="+mn-ea"/>
          <a:cs typeface="+mn-cs"/>
        </a:defRPr>
      </a:lvl8pPr>
      <a:lvl9pPr marL="785104" indent="-181177" algn="l" defTabSz="724709" rtl="0" eaLnBrk="1" latinLnBrk="0" hangingPunct="1">
        <a:lnSpc>
          <a:spcPct val="95000"/>
        </a:lnSpc>
        <a:spcBef>
          <a:spcPts val="0"/>
        </a:spcBef>
        <a:spcAft>
          <a:spcPts val="475"/>
        </a:spcAft>
        <a:buFont typeface="Arial" panose="020B0604020202020204" pitchFamily="34" charset="0"/>
        <a:buChar char="−"/>
        <a:defRPr sz="1436" kern="1200">
          <a:solidFill>
            <a:schemeClr val="tx1"/>
          </a:solidFill>
          <a:latin typeface="+mn-lt"/>
          <a:ea typeface="+mn-ea"/>
          <a:cs typeface="+mn-cs"/>
        </a:defRPr>
      </a:lvl9pPr>
    </p:bodyStyle>
    <p:otherStyle>
      <a:defPPr>
        <a:defRPr lang="en-US"/>
      </a:defPPr>
      <a:lvl1pPr marL="0" algn="l" defTabSz="724709" rtl="0" eaLnBrk="1" latinLnBrk="0" hangingPunct="1">
        <a:defRPr sz="1436" kern="1200">
          <a:solidFill>
            <a:schemeClr val="tx1"/>
          </a:solidFill>
          <a:latin typeface="+mn-lt"/>
          <a:ea typeface="+mn-ea"/>
          <a:cs typeface="+mn-cs"/>
        </a:defRPr>
      </a:lvl1pPr>
      <a:lvl2pPr marL="362355" algn="l" defTabSz="724709" rtl="0" eaLnBrk="1" latinLnBrk="0" hangingPunct="1">
        <a:defRPr sz="1436" kern="1200">
          <a:solidFill>
            <a:schemeClr val="tx1"/>
          </a:solidFill>
          <a:latin typeface="+mn-lt"/>
          <a:ea typeface="+mn-ea"/>
          <a:cs typeface="+mn-cs"/>
        </a:defRPr>
      </a:lvl2pPr>
      <a:lvl3pPr marL="724709" algn="l" defTabSz="724709" rtl="0" eaLnBrk="1" latinLnBrk="0" hangingPunct="1">
        <a:defRPr sz="1436" kern="1200">
          <a:solidFill>
            <a:schemeClr val="tx1"/>
          </a:solidFill>
          <a:latin typeface="+mn-lt"/>
          <a:ea typeface="+mn-ea"/>
          <a:cs typeface="+mn-cs"/>
        </a:defRPr>
      </a:lvl3pPr>
      <a:lvl4pPr marL="1087066" algn="l" defTabSz="724709" rtl="0" eaLnBrk="1" latinLnBrk="0" hangingPunct="1">
        <a:defRPr sz="1436" kern="1200">
          <a:solidFill>
            <a:schemeClr val="tx1"/>
          </a:solidFill>
          <a:latin typeface="+mn-lt"/>
          <a:ea typeface="+mn-ea"/>
          <a:cs typeface="+mn-cs"/>
        </a:defRPr>
      </a:lvl4pPr>
      <a:lvl5pPr marL="1449421" algn="l" defTabSz="724709" rtl="0" eaLnBrk="1" latinLnBrk="0" hangingPunct="1">
        <a:defRPr sz="1436" kern="1200">
          <a:solidFill>
            <a:schemeClr val="tx1"/>
          </a:solidFill>
          <a:latin typeface="+mn-lt"/>
          <a:ea typeface="+mn-ea"/>
          <a:cs typeface="+mn-cs"/>
        </a:defRPr>
      </a:lvl5pPr>
      <a:lvl6pPr marL="1811778" algn="l" defTabSz="724709" rtl="0" eaLnBrk="1" latinLnBrk="0" hangingPunct="1">
        <a:defRPr sz="1436" kern="1200">
          <a:solidFill>
            <a:schemeClr val="tx1"/>
          </a:solidFill>
          <a:latin typeface="+mn-lt"/>
          <a:ea typeface="+mn-ea"/>
          <a:cs typeface="+mn-cs"/>
        </a:defRPr>
      </a:lvl6pPr>
      <a:lvl7pPr marL="2174130" algn="l" defTabSz="724709" rtl="0" eaLnBrk="1" latinLnBrk="0" hangingPunct="1">
        <a:defRPr sz="1436" kern="1200">
          <a:solidFill>
            <a:schemeClr val="tx1"/>
          </a:solidFill>
          <a:latin typeface="+mn-lt"/>
          <a:ea typeface="+mn-ea"/>
          <a:cs typeface="+mn-cs"/>
        </a:defRPr>
      </a:lvl7pPr>
      <a:lvl8pPr marL="2536486" algn="l" defTabSz="724709" rtl="0" eaLnBrk="1" latinLnBrk="0" hangingPunct="1">
        <a:defRPr sz="1436" kern="1200">
          <a:solidFill>
            <a:schemeClr val="tx1"/>
          </a:solidFill>
          <a:latin typeface="+mn-lt"/>
          <a:ea typeface="+mn-ea"/>
          <a:cs typeface="+mn-cs"/>
        </a:defRPr>
      </a:lvl8pPr>
      <a:lvl9pPr marL="2898839" algn="l" defTabSz="724709" rtl="0" eaLnBrk="1" latinLnBrk="0" hangingPunct="1">
        <a:defRPr sz="1436" kern="1200">
          <a:solidFill>
            <a:schemeClr val="tx1"/>
          </a:solidFill>
          <a:latin typeface="+mn-lt"/>
          <a:ea typeface="+mn-ea"/>
          <a:cs typeface="+mn-cs"/>
        </a:defRPr>
      </a:lvl9pPr>
    </p:otherStyle>
  </p:txStyles>
  <p:extLst>
    <p:ext uri="{27BBF7A9-308A-43DC-89C8-2F10F3537804}">
      <p15:sldGuideLst xmlns:p15="http://schemas.microsoft.com/office/powerpoint/2012/main">
        <p15:guide id="72" pos="2862">
          <p15:clr>
            <a:srgbClr val="FDE53C"/>
          </p15:clr>
        </p15:guide>
        <p15:guide id="73" orient="horz" pos="3720">
          <p15:clr>
            <a:srgbClr val="F26B43"/>
          </p15:clr>
        </p15:guide>
        <p15:guide id="74">
          <p15:clr>
            <a:srgbClr val="F26B43"/>
          </p15:clr>
        </p15:guide>
        <p15:guide id="75" pos="5580">
          <p15:clr>
            <a:srgbClr val="F26B43"/>
          </p15:clr>
        </p15:guide>
        <p15:guide id="76" pos="192">
          <p15:clr>
            <a:srgbClr val="F26B43"/>
          </p15:clr>
        </p15:guide>
        <p15:guide id="77" orient="horz" pos="4080">
          <p15:clr>
            <a:srgbClr val="F26B43"/>
          </p15:clr>
        </p15:guide>
        <p15:guide id="78" pos="234">
          <p15:clr>
            <a:srgbClr val="F26B43"/>
          </p15:clr>
        </p15:guide>
        <p15:guide id="79" orient="horz" pos="240">
          <p15:clr>
            <a:srgbClr val="F26B43"/>
          </p15:clr>
        </p15:guide>
        <p15:guide id="80" orient="horz" pos="360">
          <p15:clr>
            <a:srgbClr val="F26B43"/>
          </p15:clr>
        </p15:guide>
        <p15:guide id="81" orient="horz" pos="696">
          <p15:clr>
            <a:srgbClr val="F26B43"/>
          </p15:clr>
        </p15:guide>
        <p15:guide id="82" orient="horz" pos="2472">
          <p15:clr>
            <a:srgbClr val="F26B43"/>
          </p15:clr>
        </p15:guide>
        <p15:guide id="83" orient="horz" pos="4224">
          <p15:clr>
            <a:srgbClr val="F26B43"/>
          </p15:clr>
        </p15:guide>
        <p15:guide id="84" pos="5544">
          <p15:clr>
            <a:srgbClr val="F26B43"/>
          </p15:clr>
        </p15:guide>
        <p15:guide id="85" pos="2898">
          <p15:clr>
            <a:srgbClr val="FDE53C"/>
          </p15:clr>
        </p15:guide>
        <p15:guide id="86" pos="2016">
          <p15:clr>
            <a:srgbClr val="F26B43"/>
          </p15:clr>
        </p15:guide>
        <p15:guide id="87" pos="3744">
          <p15:clr>
            <a:srgbClr val="F26B43"/>
          </p15:clr>
        </p15:guide>
        <p15:guide id="88" pos="1980">
          <p15:clr>
            <a:srgbClr val="F26B43"/>
          </p15:clr>
        </p15:guide>
        <p15:guide id="89" pos="3780">
          <p15:clr>
            <a:srgbClr val="F26B43"/>
          </p15:clr>
        </p15:guide>
        <p15:guide id="90" orient="horz" pos="2424">
          <p15:clr>
            <a:srgbClr val="F26B43"/>
          </p15:clr>
        </p15:guide>
        <p15:guide id="91" orient="horz" pos="115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6" descr="Optum_RGB_PPT"/>
          <p:cNvPicPr>
            <a:picLocks noChangeAspect="1" noChangeArrowheads="1"/>
          </p:cNvPicPr>
          <p:nvPr/>
        </p:nvPicPr>
        <p:blipFill>
          <a:blip r:embed="rId16" cstate="email">
            <a:extLst>
              <a:ext uri="{28A0092B-C50C-407E-A947-70E740481C1C}">
                <a14:useLocalDpi xmlns:a14="http://schemas.microsoft.com/office/drawing/2010/main"/>
              </a:ext>
            </a:extLst>
          </a:blip>
          <a:srcRect/>
          <a:stretch>
            <a:fillRect/>
          </a:stretch>
        </p:blipFill>
        <p:spPr bwMode="auto">
          <a:xfrm>
            <a:off x="508000" y="6151618"/>
            <a:ext cx="2144184"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607492" y="152403"/>
            <a:ext cx="10968567"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609616" y="990612"/>
            <a:ext cx="10970684"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9114367" y="6543675"/>
            <a:ext cx="4064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1026" b="0">
                <a:solidFill>
                  <a:schemeClr val="tx1"/>
                </a:solidFill>
              </a:defRPr>
            </a:lvl1pPr>
          </a:lstStyle>
          <a:p>
            <a:pPr defTabSz="1204834" eaLnBrk="0" fontAlgn="base" hangingPunct="0">
              <a:spcBef>
                <a:spcPct val="0"/>
              </a:spcBef>
              <a:spcAft>
                <a:spcPct val="0"/>
              </a:spcAft>
              <a:defRPr/>
            </a:pPr>
            <a:fld id="{D8681D15-477A-4907-A110-531F5D275CCC}" type="slidenum">
              <a:rPr lang="en-US" smtClean="0">
                <a:solidFill>
                  <a:srgbClr val="63666A"/>
                </a:solidFill>
                <a:ea typeface="Geneva" charset="-128"/>
              </a:rPr>
              <a:pPr defTabSz="1204834" eaLnBrk="0" fontAlgn="base" hangingPunct="0">
                <a:spcBef>
                  <a:spcPct val="0"/>
                </a:spcBef>
                <a:spcAft>
                  <a:spcPct val="0"/>
                </a:spcAft>
                <a:defRPr/>
              </a:pPr>
              <a:t>‹#›</a:t>
            </a:fld>
            <a:endParaRPr lang="en-US" dirty="0">
              <a:solidFill>
                <a:srgbClr val="63666A"/>
              </a:solidFill>
              <a:ea typeface="Geneva" charset="-128"/>
            </a:endParaRPr>
          </a:p>
        </p:txBody>
      </p:sp>
      <p:sp>
        <p:nvSpPr>
          <p:cNvPr id="2" name="Line 9"/>
          <p:cNvSpPr>
            <a:spLocks noChangeShapeType="1"/>
          </p:cNvSpPr>
          <p:nvPr/>
        </p:nvSpPr>
        <p:spPr bwMode="auto">
          <a:xfrm>
            <a:off x="609601" y="838200"/>
            <a:ext cx="109728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lIns="120489" tIns="60242" rIns="120489" bIns="60242" anchor="ctr"/>
          <a:lstStyle/>
          <a:p>
            <a:pPr algn="ctr" defTabSz="1204834" eaLnBrk="0" fontAlgn="base" hangingPunct="0">
              <a:lnSpc>
                <a:spcPct val="95000"/>
              </a:lnSpc>
              <a:spcBef>
                <a:spcPct val="0"/>
              </a:spcBef>
              <a:spcAft>
                <a:spcPct val="0"/>
              </a:spcAft>
            </a:pPr>
            <a:endParaRPr lang="en-US" sz="1846" b="1" dirty="0">
              <a:solidFill>
                <a:srgbClr val="FFFFFF"/>
              </a:solidFill>
              <a:ea typeface="Geneva" charset="-128"/>
            </a:endParaRPr>
          </a:p>
        </p:txBody>
      </p:sp>
      <p:pic>
        <p:nvPicPr>
          <p:cNvPr id="1031" name="Picture 12" descr="Optum_ColorBand-02"/>
          <p:cNvPicPr preferRelativeResize="0">
            <a:picLocks noChangeAspect="1" noChangeArrowheads="1"/>
          </p:cNvPicPr>
          <p:nvPr/>
        </p:nvPicPr>
        <p:blipFill>
          <a:blip cstate="email">
            <a:extLst>
              <a:ext uri="{28A0092B-C50C-407E-A947-70E740481C1C}">
                <a14:useLocalDpi xmlns:a14="http://schemas.microsoft.com/office/drawing/2010/main"/>
              </a:ext>
            </a:extLst>
          </a:blip>
          <a:srcRect t="6000"/>
          <a:stretch>
            <a:fillRect/>
          </a:stretch>
        </p:blipFill>
        <p:spPr bwMode="auto">
          <a:xfrm>
            <a:off x="2794000" y="6429429"/>
            <a:ext cx="8788400" cy="4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 Box 14"/>
          <p:cNvSpPr txBox="1">
            <a:spLocks noChangeArrowheads="1"/>
          </p:cNvSpPr>
          <p:nvPr/>
        </p:nvSpPr>
        <p:spPr bwMode="auto">
          <a:xfrm>
            <a:off x="6796617" y="6553203"/>
            <a:ext cx="2540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defTabSz="1204834" eaLnBrk="0" fontAlgn="base" hangingPunct="0">
              <a:spcBef>
                <a:spcPct val="0"/>
              </a:spcBef>
              <a:spcAft>
                <a:spcPct val="0"/>
              </a:spcAft>
              <a:defRPr/>
            </a:pPr>
            <a:r>
              <a:rPr lang="en-US" sz="923" b="0" dirty="0">
                <a:solidFill>
                  <a:srgbClr val="63666A"/>
                </a:solidFill>
              </a:rPr>
              <a:t>Propriety and Confidential. Do not distribute.</a:t>
            </a:r>
          </a:p>
        </p:txBody>
      </p:sp>
      <p:pic>
        <p:nvPicPr>
          <p:cNvPr id="1033" name="Picture 8"/>
          <p:cNvPicPr>
            <a:picLocks noChangeAspect="1"/>
          </p:cNvPicPr>
          <p:nvPr/>
        </p:nvPicPr>
        <p:blipFill>
          <a:blip r:embed="rId17" cstate="email">
            <a:extLst>
              <a:ext uri="{28A0092B-C50C-407E-A947-70E740481C1C}">
                <a14:useLocalDpi xmlns:a14="http://schemas.microsoft.com/office/drawing/2010/main"/>
              </a:ext>
            </a:extLst>
          </a:blip>
          <a:srcRect/>
          <a:stretch>
            <a:fillRect/>
          </a:stretch>
        </p:blipFill>
        <p:spPr bwMode="auto">
          <a:xfrm>
            <a:off x="9630836" y="6559562"/>
            <a:ext cx="1938867"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682806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Lst>
  <p:transition>
    <p:fade/>
  </p:transition>
  <p:hf hdr="0" ftr="0" dt="0"/>
  <p:txStyles>
    <p:titleStyle>
      <a:lvl1pPr algn="l" rtl="0" eaLnBrk="1" fontAlgn="base" hangingPunct="1">
        <a:spcBef>
          <a:spcPct val="0"/>
        </a:spcBef>
        <a:spcAft>
          <a:spcPct val="0"/>
        </a:spcAft>
        <a:defRPr>
          <a:solidFill>
            <a:schemeClr val="tx1"/>
          </a:solidFill>
          <a:latin typeface="+mj-lt"/>
          <a:ea typeface="Geneva" charset="0"/>
          <a:cs typeface="+mj-cs"/>
        </a:defRPr>
      </a:lvl1pPr>
      <a:lvl2pPr algn="l" rtl="0" eaLnBrk="1" fontAlgn="base" hangingPunct="1">
        <a:spcBef>
          <a:spcPct val="0"/>
        </a:spcBef>
        <a:spcAft>
          <a:spcPct val="0"/>
        </a:spcAft>
        <a:defRPr>
          <a:solidFill>
            <a:schemeClr val="tx1"/>
          </a:solidFill>
          <a:latin typeface="Arial" charset="0"/>
          <a:ea typeface="Geneva" charset="0"/>
          <a:cs typeface="Arial Unicode MS" charset="0"/>
        </a:defRPr>
      </a:lvl2pPr>
      <a:lvl3pPr algn="l" rtl="0" eaLnBrk="1" fontAlgn="base" hangingPunct="1">
        <a:spcBef>
          <a:spcPct val="0"/>
        </a:spcBef>
        <a:spcAft>
          <a:spcPct val="0"/>
        </a:spcAft>
        <a:defRPr>
          <a:solidFill>
            <a:schemeClr val="tx1"/>
          </a:solidFill>
          <a:latin typeface="Arial" charset="0"/>
          <a:ea typeface="Geneva" charset="0"/>
          <a:cs typeface="Arial Unicode MS" charset="0"/>
        </a:defRPr>
      </a:lvl3pPr>
      <a:lvl4pPr algn="l" rtl="0" eaLnBrk="1" fontAlgn="base" hangingPunct="1">
        <a:spcBef>
          <a:spcPct val="0"/>
        </a:spcBef>
        <a:spcAft>
          <a:spcPct val="0"/>
        </a:spcAft>
        <a:defRPr>
          <a:solidFill>
            <a:schemeClr val="tx1"/>
          </a:solidFill>
          <a:latin typeface="Arial" charset="0"/>
          <a:ea typeface="Geneva" charset="0"/>
          <a:cs typeface="Arial Unicode MS" charset="0"/>
        </a:defRPr>
      </a:lvl4pPr>
      <a:lvl5pPr algn="l" rtl="0" eaLnBrk="1" fontAlgn="base" hangingPunct="1">
        <a:spcBef>
          <a:spcPct val="0"/>
        </a:spcBef>
        <a:spcAft>
          <a:spcPct val="0"/>
        </a:spcAft>
        <a:defRPr>
          <a:solidFill>
            <a:schemeClr val="tx1"/>
          </a:solidFill>
          <a:latin typeface="Arial" charset="0"/>
          <a:ea typeface="Geneva" charset="0"/>
          <a:cs typeface="Arial Unicode MS" charset="0"/>
        </a:defRPr>
      </a:lvl5pPr>
      <a:lvl6pPr marL="602419" algn="l" rtl="0" eaLnBrk="1" fontAlgn="base" hangingPunct="1">
        <a:spcBef>
          <a:spcPct val="0"/>
        </a:spcBef>
        <a:spcAft>
          <a:spcPct val="0"/>
        </a:spcAft>
        <a:defRPr>
          <a:solidFill>
            <a:schemeClr val="tx1"/>
          </a:solidFill>
          <a:latin typeface="Arial" charset="0"/>
          <a:ea typeface="Arial Unicode MS" charset="0"/>
          <a:cs typeface="Arial Unicode MS" charset="0"/>
        </a:defRPr>
      </a:lvl6pPr>
      <a:lvl7pPr marL="1204834" algn="l" rtl="0" eaLnBrk="1" fontAlgn="base" hangingPunct="1">
        <a:spcBef>
          <a:spcPct val="0"/>
        </a:spcBef>
        <a:spcAft>
          <a:spcPct val="0"/>
        </a:spcAft>
        <a:defRPr>
          <a:solidFill>
            <a:schemeClr val="tx1"/>
          </a:solidFill>
          <a:latin typeface="Arial" charset="0"/>
          <a:ea typeface="Arial Unicode MS" charset="0"/>
          <a:cs typeface="Arial Unicode MS" charset="0"/>
        </a:defRPr>
      </a:lvl7pPr>
      <a:lvl8pPr marL="1807255" algn="l" rtl="0" eaLnBrk="1" fontAlgn="base" hangingPunct="1">
        <a:spcBef>
          <a:spcPct val="0"/>
        </a:spcBef>
        <a:spcAft>
          <a:spcPct val="0"/>
        </a:spcAft>
        <a:defRPr>
          <a:solidFill>
            <a:schemeClr val="tx1"/>
          </a:solidFill>
          <a:latin typeface="Arial" charset="0"/>
          <a:ea typeface="Arial Unicode MS" charset="0"/>
          <a:cs typeface="Arial Unicode MS" charset="0"/>
        </a:defRPr>
      </a:lvl8pPr>
      <a:lvl9pPr marL="2409673" algn="l" rtl="0" eaLnBrk="1" fontAlgn="base" hangingPunct="1">
        <a:spcBef>
          <a:spcPct val="0"/>
        </a:spcBef>
        <a:spcAft>
          <a:spcPct val="0"/>
        </a:spcAft>
        <a:defRPr>
          <a:solidFill>
            <a:schemeClr val="tx1"/>
          </a:solidFill>
          <a:latin typeface="Arial" charset="0"/>
          <a:ea typeface="Arial Unicode MS" charset="0"/>
          <a:cs typeface="Arial Unicode MS" charset="0"/>
        </a:defRPr>
      </a:lvl9pPr>
    </p:titleStyle>
    <p:bodyStyle>
      <a:lvl1pPr marL="451811" indent="-451811" algn="l" rtl="0" eaLnBrk="1" fontAlgn="base" hangingPunct="1">
        <a:lnSpc>
          <a:spcPct val="95000"/>
        </a:lnSpc>
        <a:spcBef>
          <a:spcPct val="0"/>
        </a:spcBef>
        <a:spcAft>
          <a:spcPct val="35000"/>
        </a:spcAft>
        <a:buClr>
          <a:schemeClr val="accent1"/>
        </a:buClr>
        <a:defRPr sz="1846">
          <a:solidFill>
            <a:schemeClr val="tx1"/>
          </a:solidFill>
          <a:latin typeface="+mn-lt"/>
          <a:ea typeface="Geneva" charset="0"/>
          <a:cs typeface="+mn-cs"/>
        </a:defRPr>
      </a:lvl1pPr>
      <a:lvl2pPr marL="200811" indent="-198716" algn="l" rtl="0" eaLnBrk="1" fontAlgn="base" hangingPunct="1">
        <a:lnSpc>
          <a:spcPct val="95000"/>
        </a:lnSpc>
        <a:spcBef>
          <a:spcPct val="0"/>
        </a:spcBef>
        <a:spcAft>
          <a:spcPct val="35000"/>
        </a:spcAft>
        <a:buClr>
          <a:schemeClr val="accent1"/>
        </a:buClr>
        <a:buSzPct val="90000"/>
        <a:buFont typeface="Arial" pitchFamily="34" charset="0"/>
        <a:buChar char="•"/>
        <a:defRPr sz="1846">
          <a:solidFill>
            <a:schemeClr val="tx1"/>
          </a:solidFill>
          <a:latin typeface="+mn-lt"/>
          <a:ea typeface="+mn-ea"/>
          <a:cs typeface="+mn-cs"/>
        </a:defRPr>
      </a:lvl2pPr>
      <a:lvl3pPr marL="468547" indent="-234277" algn="l" rtl="0" eaLnBrk="1" fontAlgn="base" hangingPunct="1">
        <a:lnSpc>
          <a:spcPct val="95000"/>
        </a:lnSpc>
        <a:spcBef>
          <a:spcPct val="0"/>
        </a:spcBef>
        <a:spcAft>
          <a:spcPct val="35000"/>
        </a:spcAft>
        <a:buChar char="–"/>
        <a:defRPr sz="1846">
          <a:solidFill>
            <a:schemeClr val="tx1"/>
          </a:solidFill>
          <a:latin typeface="+mn-lt"/>
          <a:ea typeface="+mn-ea"/>
          <a:cs typeface="+mn-cs"/>
        </a:defRPr>
      </a:lvl3pPr>
      <a:lvl4pPr marL="845060" indent="-225903" algn="l" rtl="0" eaLnBrk="1" fontAlgn="base" hangingPunct="1">
        <a:lnSpc>
          <a:spcPct val="95000"/>
        </a:lnSpc>
        <a:spcBef>
          <a:spcPct val="0"/>
        </a:spcBef>
        <a:spcAft>
          <a:spcPct val="35000"/>
        </a:spcAft>
        <a:buChar char="–"/>
        <a:defRPr sz="1846">
          <a:solidFill>
            <a:schemeClr val="tx1"/>
          </a:solidFill>
          <a:latin typeface="+mn-lt"/>
          <a:ea typeface="+mn-ea"/>
          <a:cs typeface="+mn-cs"/>
        </a:defRPr>
      </a:lvl4pPr>
      <a:lvl5pPr marL="1221570" indent="-225903" algn="l" rtl="0" eaLnBrk="1" fontAlgn="base" hangingPunct="1">
        <a:lnSpc>
          <a:spcPct val="95000"/>
        </a:lnSpc>
        <a:spcBef>
          <a:spcPct val="0"/>
        </a:spcBef>
        <a:spcAft>
          <a:spcPct val="35000"/>
        </a:spcAft>
        <a:buChar char="»"/>
        <a:defRPr sz="1846">
          <a:solidFill>
            <a:schemeClr val="tx1"/>
          </a:solidFill>
          <a:latin typeface="+mn-lt"/>
          <a:ea typeface="+mn-ea"/>
          <a:cs typeface="+mn-cs"/>
        </a:defRPr>
      </a:lvl5pPr>
      <a:lvl6pPr marL="1823990" indent="-225903" algn="l" rtl="0" eaLnBrk="1" fontAlgn="base" hangingPunct="1">
        <a:lnSpc>
          <a:spcPct val="95000"/>
        </a:lnSpc>
        <a:spcBef>
          <a:spcPct val="0"/>
        </a:spcBef>
        <a:spcAft>
          <a:spcPct val="35000"/>
        </a:spcAft>
        <a:buChar char="»"/>
        <a:defRPr sz="1846">
          <a:solidFill>
            <a:schemeClr val="tx1"/>
          </a:solidFill>
          <a:latin typeface="+mn-lt"/>
          <a:ea typeface="+mn-ea"/>
          <a:cs typeface="+mn-cs"/>
        </a:defRPr>
      </a:lvl6pPr>
      <a:lvl7pPr marL="2426406" indent="-225903" algn="l" rtl="0" eaLnBrk="1" fontAlgn="base" hangingPunct="1">
        <a:lnSpc>
          <a:spcPct val="95000"/>
        </a:lnSpc>
        <a:spcBef>
          <a:spcPct val="0"/>
        </a:spcBef>
        <a:spcAft>
          <a:spcPct val="35000"/>
        </a:spcAft>
        <a:buChar char="»"/>
        <a:defRPr sz="1846">
          <a:solidFill>
            <a:schemeClr val="tx1"/>
          </a:solidFill>
          <a:latin typeface="+mn-lt"/>
          <a:ea typeface="+mn-ea"/>
          <a:cs typeface="+mn-cs"/>
        </a:defRPr>
      </a:lvl7pPr>
      <a:lvl8pPr marL="3028824" indent="-225903" algn="l" rtl="0" eaLnBrk="1" fontAlgn="base" hangingPunct="1">
        <a:lnSpc>
          <a:spcPct val="95000"/>
        </a:lnSpc>
        <a:spcBef>
          <a:spcPct val="0"/>
        </a:spcBef>
        <a:spcAft>
          <a:spcPct val="35000"/>
        </a:spcAft>
        <a:buChar char="»"/>
        <a:defRPr sz="1846">
          <a:solidFill>
            <a:schemeClr val="tx1"/>
          </a:solidFill>
          <a:latin typeface="+mn-lt"/>
          <a:ea typeface="+mn-ea"/>
          <a:cs typeface="+mn-cs"/>
        </a:defRPr>
      </a:lvl8pPr>
      <a:lvl9pPr marL="3631243" indent="-225903" algn="l" rtl="0" eaLnBrk="1" fontAlgn="base" hangingPunct="1">
        <a:lnSpc>
          <a:spcPct val="95000"/>
        </a:lnSpc>
        <a:spcBef>
          <a:spcPct val="0"/>
        </a:spcBef>
        <a:spcAft>
          <a:spcPct val="35000"/>
        </a:spcAft>
        <a:buChar char="»"/>
        <a:defRPr sz="1846">
          <a:solidFill>
            <a:schemeClr val="tx1"/>
          </a:solidFill>
          <a:latin typeface="+mn-lt"/>
          <a:ea typeface="+mn-ea"/>
          <a:cs typeface="+mn-cs"/>
        </a:defRPr>
      </a:lvl9pPr>
    </p:bodyStyle>
    <p:otherStyle>
      <a:defPPr>
        <a:defRPr lang="en-US"/>
      </a:defPPr>
      <a:lvl1pPr marL="0" algn="l" defTabSz="602419" rtl="0" eaLnBrk="1" latinLnBrk="0" hangingPunct="1">
        <a:defRPr sz="2359" kern="1200">
          <a:solidFill>
            <a:schemeClr val="tx1"/>
          </a:solidFill>
          <a:latin typeface="+mn-lt"/>
          <a:ea typeface="+mn-ea"/>
          <a:cs typeface="+mn-cs"/>
        </a:defRPr>
      </a:lvl1pPr>
      <a:lvl2pPr marL="602419" algn="l" defTabSz="602419" rtl="0" eaLnBrk="1" latinLnBrk="0" hangingPunct="1">
        <a:defRPr sz="2359" kern="1200">
          <a:solidFill>
            <a:schemeClr val="tx1"/>
          </a:solidFill>
          <a:latin typeface="+mn-lt"/>
          <a:ea typeface="+mn-ea"/>
          <a:cs typeface="+mn-cs"/>
        </a:defRPr>
      </a:lvl2pPr>
      <a:lvl3pPr marL="1204834" algn="l" defTabSz="602419" rtl="0" eaLnBrk="1" latinLnBrk="0" hangingPunct="1">
        <a:defRPr sz="2359" kern="1200">
          <a:solidFill>
            <a:schemeClr val="tx1"/>
          </a:solidFill>
          <a:latin typeface="+mn-lt"/>
          <a:ea typeface="+mn-ea"/>
          <a:cs typeface="+mn-cs"/>
        </a:defRPr>
      </a:lvl3pPr>
      <a:lvl4pPr marL="1807255" algn="l" defTabSz="602419" rtl="0" eaLnBrk="1" latinLnBrk="0" hangingPunct="1">
        <a:defRPr sz="2359" kern="1200">
          <a:solidFill>
            <a:schemeClr val="tx1"/>
          </a:solidFill>
          <a:latin typeface="+mn-lt"/>
          <a:ea typeface="+mn-ea"/>
          <a:cs typeface="+mn-cs"/>
        </a:defRPr>
      </a:lvl4pPr>
      <a:lvl5pPr marL="2409673" algn="l" defTabSz="602419" rtl="0" eaLnBrk="1" latinLnBrk="0" hangingPunct="1">
        <a:defRPr sz="2359" kern="1200">
          <a:solidFill>
            <a:schemeClr val="tx1"/>
          </a:solidFill>
          <a:latin typeface="+mn-lt"/>
          <a:ea typeface="+mn-ea"/>
          <a:cs typeface="+mn-cs"/>
        </a:defRPr>
      </a:lvl5pPr>
      <a:lvl6pPr marL="3012093" algn="l" defTabSz="602419" rtl="0" eaLnBrk="1" latinLnBrk="0" hangingPunct="1">
        <a:defRPr sz="2359" kern="1200">
          <a:solidFill>
            <a:schemeClr val="tx1"/>
          </a:solidFill>
          <a:latin typeface="+mn-lt"/>
          <a:ea typeface="+mn-ea"/>
          <a:cs typeface="+mn-cs"/>
        </a:defRPr>
      </a:lvl6pPr>
      <a:lvl7pPr marL="3614505" algn="l" defTabSz="602419" rtl="0" eaLnBrk="1" latinLnBrk="0" hangingPunct="1">
        <a:defRPr sz="2359" kern="1200">
          <a:solidFill>
            <a:schemeClr val="tx1"/>
          </a:solidFill>
          <a:latin typeface="+mn-lt"/>
          <a:ea typeface="+mn-ea"/>
          <a:cs typeface="+mn-cs"/>
        </a:defRPr>
      </a:lvl7pPr>
      <a:lvl8pPr marL="4216928" algn="l" defTabSz="602419" rtl="0" eaLnBrk="1" latinLnBrk="0" hangingPunct="1">
        <a:defRPr sz="2359" kern="1200">
          <a:solidFill>
            <a:schemeClr val="tx1"/>
          </a:solidFill>
          <a:latin typeface="+mn-lt"/>
          <a:ea typeface="+mn-ea"/>
          <a:cs typeface="+mn-cs"/>
        </a:defRPr>
      </a:lvl8pPr>
      <a:lvl9pPr marL="4819344" algn="l" defTabSz="602419" rtl="0" eaLnBrk="1" latinLnBrk="0" hangingPunct="1">
        <a:defRPr sz="235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4274" name="Picture 16" descr="Optum_RGB_PPT"/>
          <p:cNvPicPr>
            <a:picLocks noChangeAspect="1" noChangeArrowheads="1"/>
          </p:cNvPicPr>
          <p:nvPr/>
        </p:nvPicPr>
        <p:blipFill>
          <a:blip r:embed="rId18" cstate="email">
            <a:extLst>
              <a:ext uri="{28A0092B-C50C-407E-A947-70E740481C1C}">
                <a14:useLocalDpi xmlns:a14="http://schemas.microsoft.com/office/drawing/2010/main"/>
              </a:ext>
            </a:extLst>
          </a:blip>
          <a:srcRect/>
          <a:stretch>
            <a:fillRect/>
          </a:stretch>
        </p:blipFill>
        <p:spPr bwMode="auto">
          <a:xfrm>
            <a:off x="508012" y="6151566"/>
            <a:ext cx="2144186"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5" name="Rectangle 2"/>
          <p:cNvSpPr>
            <a:spLocks noGrp="1" noChangeArrowheads="1"/>
          </p:cNvSpPr>
          <p:nvPr>
            <p:ph type="title"/>
          </p:nvPr>
        </p:nvSpPr>
        <p:spPr bwMode="auto">
          <a:xfrm>
            <a:off x="607493" y="152403"/>
            <a:ext cx="1096856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54276" name="Rectangle 3"/>
          <p:cNvSpPr>
            <a:spLocks noGrp="1" noChangeArrowheads="1"/>
          </p:cNvSpPr>
          <p:nvPr>
            <p:ph type="body" idx="1"/>
          </p:nvPr>
        </p:nvSpPr>
        <p:spPr bwMode="auto">
          <a:xfrm>
            <a:off x="609608" y="990607"/>
            <a:ext cx="10970684"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9114367" y="6543675"/>
            <a:ext cx="4064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eaLnBrk="0" hangingPunct="0">
              <a:lnSpc>
                <a:spcPct val="100000"/>
              </a:lnSpc>
              <a:defRPr sz="820" b="0">
                <a:solidFill>
                  <a:srgbClr val="63666A"/>
                </a:solidFill>
                <a:latin typeface="Arial"/>
              </a:defRPr>
            </a:lvl1pPr>
          </a:lstStyle>
          <a:p>
            <a:pPr fontAlgn="base">
              <a:spcBef>
                <a:spcPct val="0"/>
              </a:spcBef>
              <a:spcAft>
                <a:spcPct val="0"/>
              </a:spcAft>
              <a:defRPr/>
            </a:pPr>
            <a:fld id="{C1F21BEA-2873-4469-B466-8CD1D3EBE1DD}" type="slidenum">
              <a:rPr lang="en-US">
                <a:ea typeface="Geneva" charset="-128"/>
              </a:rPr>
              <a:pPr fontAlgn="base">
                <a:spcBef>
                  <a:spcPct val="0"/>
                </a:spcBef>
                <a:spcAft>
                  <a:spcPct val="0"/>
                </a:spcAft>
                <a:defRPr/>
              </a:pPr>
              <a:t>‹#›</a:t>
            </a:fld>
            <a:endParaRPr lang="en-US" dirty="0">
              <a:ea typeface="Geneva" charset="-128"/>
            </a:endParaRPr>
          </a:p>
        </p:txBody>
      </p:sp>
      <p:sp>
        <p:nvSpPr>
          <p:cNvPr id="54278" name="Line 9"/>
          <p:cNvSpPr>
            <a:spLocks noChangeShapeType="1"/>
          </p:cNvSpPr>
          <p:nvPr/>
        </p:nvSpPr>
        <p:spPr bwMode="auto">
          <a:xfrm>
            <a:off x="609600" y="838200"/>
            <a:ext cx="109728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lIns="96632" tIns="48316" rIns="96632" bIns="48316" anchor="ctr"/>
          <a:lstStyle/>
          <a:p>
            <a:pPr fontAlgn="base">
              <a:spcBef>
                <a:spcPct val="0"/>
              </a:spcBef>
              <a:spcAft>
                <a:spcPct val="0"/>
              </a:spcAft>
            </a:pPr>
            <a:endParaRPr lang="en-US" sz="1436" b="1" dirty="0">
              <a:solidFill>
                <a:srgbClr val="FFFFFF"/>
              </a:solidFill>
              <a:ea typeface="Geneva" charset="-128"/>
            </a:endParaRPr>
          </a:p>
        </p:txBody>
      </p:sp>
      <p:pic>
        <p:nvPicPr>
          <p:cNvPr id="54279" name="Picture 12" descr="Optum_ColorBand-02"/>
          <p:cNvPicPr preferRelativeResize="0">
            <a:picLocks noChangeAspect="1" noChangeArrowheads="1"/>
          </p:cNvPicPr>
          <p:nvPr/>
        </p:nvPicPr>
        <p:blipFill>
          <a:blip r:embed="rId19" cstate="email">
            <a:extLst>
              <a:ext uri="{28A0092B-C50C-407E-A947-70E740481C1C}">
                <a14:useLocalDpi xmlns:a14="http://schemas.microsoft.com/office/drawing/2010/main"/>
              </a:ext>
            </a:extLst>
          </a:blip>
          <a:srcRect/>
          <a:stretch>
            <a:fillRect/>
          </a:stretch>
        </p:blipFill>
        <p:spPr bwMode="auto">
          <a:xfrm>
            <a:off x="2794001" y="6429384"/>
            <a:ext cx="8788400" cy="47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 Box 14"/>
          <p:cNvSpPr txBox="1">
            <a:spLocks noChangeArrowheads="1"/>
          </p:cNvSpPr>
          <p:nvPr/>
        </p:nvSpPr>
        <p:spPr bwMode="auto">
          <a:xfrm>
            <a:off x="6796617" y="6553206"/>
            <a:ext cx="2540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eaLnBrk="0" fontAlgn="base" hangingPunct="0">
              <a:spcBef>
                <a:spcPct val="0"/>
              </a:spcBef>
              <a:spcAft>
                <a:spcPct val="0"/>
              </a:spcAft>
              <a:defRPr/>
            </a:pPr>
            <a:r>
              <a:rPr lang="en-US" sz="615" b="0" dirty="0">
                <a:solidFill>
                  <a:srgbClr val="63666A"/>
                </a:solidFill>
              </a:rPr>
              <a:t>Propriety and Confidential. Do not distribute.</a:t>
            </a:r>
          </a:p>
        </p:txBody>
      </p:sp>
      <p:pic>
        <p:nvPicPr>
          <p:cNvPr id="54281" name="Picture 8"/>
          <p:cNvPicPr>
            <a:picLocks noChangeAspect="1"/>
          </p:cNvPicPr>
          <p:nvPr/>
        </p:nvPicPr>
        <p:blipFill>
          <a:blip r:embed="rId20" cstate="email">
            <a:extLst>
              <a:ext uri="{28A0092B-C50C-407E-A947-70E740481C1C}">
                <a14:useLocalDpi xmlns:a14="http://schemas.microsoft.com/office/drawing/2010/main"/>
              </a:ext>
            </a:extLst>
          </a:blip>
          <a:srcRect/>
          <a:stretch>
            <a:fillRect/>
          </a:stretch>
        </p:blipFill>
        <p:spPr bwMode="auto">
          <a:xfrm>
            <a:off x="9630838" y="6559551"/>
            <a:ext cx="1938868"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3322667"/>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Lst>
  <p:transition>
    <p:fade/>
  </p:transition>
  <p:hf hdr="0" ftr="0" dt="0"/>
  <p:txStyles>
    <p:titleStyle>
      <a:lvl1pPr algn="l" rtl="0" eaLnBrk="1" fontAlgn="base" hangingPunct="1">
        <a:spcBef>
          <a:spcPct val="0"/>
        </a:spcBef>
        <a:spcAft>
          <a:spcPct val="0"/>
        </a:spcAft>
        <a:defRPr>
          <a:solidFill>
            <a:schemeClr val="tx1"/>
          </a:solidFill>
          <a:latin typeface="+mj-lt"/>
          <a:ea typeface="Geneva" charset="0"/>
          <a:cs typeface="+mj-cs"/>
        </a:defRPr>
      </a:lvl1pPr>
      <a:lvl2pPr algn="l" rtl="0" eaLnBrk="1" fontAlgn="base" hangingPunct="1">
        <a:spcBef>
          <a:spcPct val="0"/>
        </a:spcBef>
        <a:spcAft>
          <a:spcPct val="0"/>
        </a:spcAft>
        <a:defRPr>
          <a:solidFill>
            <a:schemeClr val="tx1"/>
          </a:solidFill>
          <a:latin typeface="Arial" charset="0"/>
          <a:ea typeface="Geneva" charset="0"/>
          <a:cs typeface="Arial Unicode MS" charset="0"/>
        </a:defRPr>
      </a:lvl2pPr>
      <a:lvl3pPr algn="l" rtl="0" eaLnBrk="1" fontAlgn="base" hangingPunct="1">
        <a:spcBef>
          <a:spcPct val="0"/>
        </a:spcBef>
        <a:spcAft>
          <a:spcPct val="0"/>
        </a:spcAft>
        <a:defRPr>
          <a:solidFill>
            <a:schemeClr val="tx1"/>
          </a:solidFill>
          <a:latin typeface="Arial" charset="0"/>
          <a:ea typeface="Geneva" charset="0"/>
          <a:cs typeface="Arial Unicode MS" charset="0"/>
        </a:defRPr>
      </a:lvl3pPr>
      <a:lvl4pPr algn="l" rtl="0" eaLnBrk="1" fontAlgn="base" hangingPunct="1">
        <a:spcBef>
          <a:spcPct val="0"/>
        </a:spcBef>
        <a:spcAft>
          <a:spcPct val="0"/>
        </a:spcAft>
        <a:defRPr>
          <a:solidFill>
            <a:schemeClr val="tx1"/>
          </a:solidFill>
          <a:latin typeface="Arial" charset="0"/>
          <a:ea typeface="Geneva" charset="0"/>
          <a:cs typeface="Arial Unicode MS" charset="0"/>
        </a:defRPr>
      </a:lvl4pPr>
      <a:lvl5pPr algn="l" rtl="0" eaLnBrk="1" fontAlgn="base" hangingPunct="1">
        <a:spcBef>
          <a:spcPct val="0"/>
        </a:spcBef>
        <a:spcAft>
          <a:spcPct val="0"/>
        </a:spcAft>
        <a:defRPr>
          <a:solidFill>
            <a:schemeClr val="tx1"/>
          </a:solidFill>
          <a:latin typeface="Arial" charset="0"/>
          <a:ea typeface="Geneva" charset="0"/>
          <a:cs typeface="Arial Unicode MS" charset="0"/>
        </a:defRPr>
      </a:lvl5pPr>
      <a:lvl6pPr marL="483140" algn="l" rtl="0" eaLnBrk="1" fontAlgn="base" hangingPunct="1">
        <a:spcBef>
          <a:spcPct val="0"/>
        </a:spcBef>
        <a:spcAft>
          <a:spcPct val="0"/>
        </a:spcAft>
        <a:defRPr>
          <a:solidFill>
            <a:schemeClr val="tx1"/>
          </a:solidFill>
          <a:latin typeface="Arial" charset="0"/>
          <a:ea typeface="Arial Unicode MS" charset="0"/>
          <a:cs typeface="Arial Unicode MS" charset="0"/>
        </a:defRPr>
      </a:lvl6pPr>
      <a:lvl7pPr marL="966281" algn="l" rtl="0" eaLnBrk="1" fontAlgn="base" hangingPunct="1">
        <a:spcBef>
          <a:spcPct val="0"/>
        </a:spcBef>
        <a:spcAft>
          <a:spcPct val="0"/>
        </a:spcAft>
        <a:defRPr>
          <a:solidFill>
            <a:schemeClr val="tx1"/>
          </a:solidFill>
          <a:latin typeface="Arial" charset="0"/>
          <a:ea typeface="Arial Unicode MS" charset="0"/>
          <a:cs typeface="Arial Unicode MS" charset="0"/>
        </a:defRPr>
      </a:lvl7pPr>
      <a:lvl8pPr marL="1449421" algn="l" rtl="0" eaLnBrk="1" fontAlgn="base" hangingPunct="1">
        <a:spcBef>
          <a:spcPct val="0"/>
        </a:spcBef>
        <a:spcAft>
          <a:spcPct val="0"/>
        </a:spcAft>
        <a:defRPr>
          <a:solidFill>
            <a:schemeClr val="tx1"/>
          </a:solidFill>
          <a:latin typeface="Arial" charset="0"/>
          <a:ea typeface="Arial Unicode MS" charset="0"/>
          <a:cs typeface="Arial Unicode MS" charset="0"/>
        </a:defRPr>
      </a:lvl8pPr>
      <a:lvl9pPr marL="1932560" algn="l" rtl="0" eaLnBrk="1" fontAlgn="base" hangingPunct="1">
        <a:spcBef>
          <a:spcPct val="0"/>
        </a:spcBef>
        <a:spcAft>
          <a:spcPct val="0"/>
        </a:spcAft>
        <a:defRPr>
          <a:solidFill>
            <a:schemeClr val="tx1"/>
          </a:solidFill>
          <a:latin typeface="Arial" charset="0"/>
          <a:ea typeface="Arial Unicode MS" charset="0"/>
          <a:cs typeface="Arial Unicode MS" charset="0"/>
        </a:defRPr>
      </a:lvl9pPr>
    </p:titleStyle>
    <p:bodyStyle>
      <a:lvl1pPr marL="362355" indent="-362355" algn="l" rtl="0" eaLnBrk="1" fontAlgn="base" hangingPunct="1">
        <a:lnSpc>
          <a:spcPct val="95000"/>
        </a:lnSpc>
        <a:spcBef>
          <a:spcPct val="0"/>
        </a:spcBef>
        <a:spcAft>
          <a:spcPct val="35000"/>
        </a:spcAft>
        <a:buClr>
          <a:schemeClr val="accent1"/>
        </a:buClr>
        <a:defRPr sz="1436">
          <a:solidFill>
            <a:schemeClr val="tx1"/>
          </a:solidFill>
          <a:latin typeface="+mn-lt"/>
          <a:ea typeface="Geneva" charset="0"/>
          <a:cs typeface="+mn-cs"/>
        </a:defRPr>
      </a:lvl1pPr>
      <a:lvl2pPr marL="161047" indent="-159370" algn="l" rtl="0" eaLnBrk="1" fontAlgn="base" hangingPunct="1">
        <a:lnSpc>
          <a:spcPct val="95000"/>
        </a:lnSpc>
        <a:spcBef>
          <a:spcPct val="0"/>
        </a:spcBef>
        <a:spcAft>
          <a:spcPct val="35000"/>
        </a:spcAft>
        <a:buClr>
          <a:schemeClr val="accent1"/>
        </a:buClr>
        <a:buSzPct val="90000"/>
        <a:buFont typeface="Arial" pitchFamily="34" charset="0"/>
        <a:buChar char="•"/>
        <a:defRPr sz="1436">
          <a:solidFill>
            <a:schemeClr val="tx1"/>
          </a:solidFill>
          <a:latin typeface="+mn-lt"/>
          <a:ea typeface="+mn-ea"/>
          <a:cs typeface="+mn-cs"/>
        </a:defRPr>
      </a:lvl2pPr>
      <a:lvl3pPr marL="375778" indent="-187888" algn="l" rtl="0" eaLnBrk="1" fontAlgn="base" hangingPunct="1">
        <a:lnSpc>
          <a:spcPct val="95000"/>
        </a:lnSpc>
        <a:spcBef>
          <a:spcPct val="0"/>
        </a:spcBef>
        <a:spcAft>
          <a:spcPct val="35000"/>
        </a:spcAft>
        <a:buChar char="–"/>
        <a:defRPr sz="1436">
          <a:solidFill>
            <a:schemeClr val="tx1"/>
          </a:solidFill>
          <a:latin typeface="+mn-lt"/>
          <a:ea typeface="+mn-ea"/>
          <a:cs typeface="+mn-cs"/>
        </a:defRPr>
      </a:lvl3pPr>
      <a:lvl4pPr marL="677738" indent="-181177" algn="l" rtl="0" eaLnBrk="1" fontAlgn="base" hangingPunct="1">
        <a:lnSpc>
          <a:spcPct val="95000"/>
        </a:lnSpc>
        <a:spcBef>
          <a:spcPct val="0"/>
        </a:spcBef>
        <a:spcAft>
          <a:spcPct val="35000"/>
        </a:spcAft>
        <a:buChar char="–"/>
        <a:defRPr sz="1436">
          <a:solidFill>
            <a:schemeClr val="tx1"/>
          </a:solidFill>
          <a:latin typeface="+mn-lt"/>
          <a:ea typeface="+mn-ea"/>
          <a:cs typeface="+mn-cs"/>
        </a:defRPr>
      </a:lvl4pPr>
      <a:lvl5pPr marL="979700" indent="-181177" algn="l" rtl="0" eaLnBrk="1" fontAlgn="base" hangingPunct="1">
        <a:lnSpc>
          <a:spcPct val="95000"/>
        </a:lnSpc>
        <a:spcBef>
          <a:spcPct val="0"/>
        </a:spcBef>
        <a:spcAft>
          <a:spcPct val="35000"/>
        </a:spcAft>
        <a:buChar char="»"/>
        <a:defRPr sz="1436">
          <a:solidFill>
            <a:schemeClr val="tx1"/>
          </a:solidFill>
          <a:latin typeface="+mn-lt"/>
          <a:ea typeface="+mn-ea"/>
          <a:cs typeface="+mn-cs"/>
        </a:defRPr>
      </a:lvl5pPr>
      <a:lvl6pPr marL="1462841" indent="-181177" algn="l" rtl="0" eaLnBrk="1" fontAlgn="base" hangingPunct="1">
        <a:lnSpc>
          <a:spcPct val="95000"/>
        </a:lnSpc>
        <a:spcBef>
          <a:spcPct val="0"/>
        </a:spcBef>
        <a:spcAft>
          <a:spcPct val="35000"/>
        </a:spcAft>
        <a:buChar char="»"/>
        <a:defRPr sz="1436">
          <a:solidFill>
            <a:schemeClr val="tx1"/>
          </a:solidFill>
          <a:latin typeface="+mn-lt"/>
          <a:ea typeface="+mn-ea"/>
          <a:cs typeface="+mn-cs"/>
        </a:defRPr>
      </a:lvl6pPr>
      <a:lvl7pPr marL="1945982" indent="-181177" algn="l" rtl="0" eaLnBrk="1" fontAlgn="base" hangingPunct="1">
        <a:lnSpc>
          <a:spcPct val="95000"/>
        </a:lnSpc>
        <a:spcBef>
          <a:spcPct val="0"/>
        </a:spcBef>
        <a:spcAft>
          <a:spcPct val="35000"/>
        </a:spcAft>
        <a:buChar char="»"/>
        <a:defRPr sz="1436">
          <a:solidFill>
            <a:schemeClr val="tx1"/>
          </a:solidFill>
          <a:latin typeface="+mn-lt"/>
          <a:ea typeface="+mn-ea"/>
          <a:cs typeface="+mn-cs"/>
        </a:defRPr>
      </a:lvl7pPr>
      <a:lvl8pPr marL="2429121" indent="-181177" algn="l" rtl="0" eaLnBrk="1" fontAlgn="base" hangingPunct="1">
        <a:lnSpc>
          <a:spcPct val="95000"/>
        </a:lnSpc>
        <a:spcBef>
          <a:spcPct val="0"/>
        </a:spcBef>
        <a:spcAft>
          <a:spcPct val="35000"/>
        </a:spcAft>
        <a:buChar char="»"/>
        <a:defRPr sz="1436">
          <a:solidFill>
            <a:schemeClr val="tx1"/>
          </a:solidFill>
          <a:latin typeface="+mn-lt"/>
          <a:ea typeface="+mn-ea"/>
          <a:cs typeface="+mn-cs"/>
        </a:defRPr>
      </a:lvl8pPr>
      <a:lvl9pPr marL="2912261" indent="-181177" algn="l" rtl="0" eaLnBrk="1" fontAlgn="base" hangingPunct="1">
        <a:lnSpc>
          <a:spcPct val="95000"/>
        </a:lnSpc>
        <a:spcBef>
          <a:spcPct val="0"/>
        </a:spcBef>
        <a:spcAft>
          <a:spcPct val="35000"/>
        </a:spcAft>
        <a:buChar char="»"/>
        <a:defRPr sz="1436">
          <a:solidFill>
            <a:schemeClr val="tx1"/>
          </a:solidFill>
          <a:latin typeface="+mn-lt"/>
          <a:ea typeface="+mn-ea"/>
          <a:cs typeface="+mn-cs"/>
        </a:defRPr>
      </a:lvl9pPr>
    </p:bodyStyle>
    <p:otherStyle>
      <a:defPPr>
        <a:defRPr lang="en-US"/>
      </a:defPPr>
      <a:lvl1pPr marL="0" algn="l" defTabSz="483140" rtl="0" eaLnBrk="1" latinLnBrk="0" hangingPunct="1">
        <a:defRPr sz="1949" kern="1200">
          <a:solidFill>
            <a:schemeClr val="tx1"/>
          </a:solidFill>
          <a:latin typeface="+mn-lt"/>
          <a:ea typeface="+mn-ea"/>
          <a:cs typeface="+mn-cs"/>
        </a:defRPr>
      </a:lvl1pPr>
      <a:lvl2pPr marL="483140" algn="l" defTabSz="483140" rtl="0" eaLnBrk="1" latinLnBrk="0" hangingPunct="1">
        <a:defRPr sz="1949" kern="1200">
          <a:solidFill>
            <a:schemeClr val="tx1"/>
          </a:solidFill>
          <a:latin typeface="+mn-lt"/>
          <a:ea typeface="+mn-ea"/>
          <a:cs typeface="+mn-cs"/>
        </a:defRPr>
      </a:lvl2pPr>
      <a:lvl3pPr marL="966281" algn="l" defTabSz="483140" rtl="0" eaLnBrk="1" latinLnBrk="0" hangingPunct="1">
        <a:defRPr sz="1949" kern="1200">
          <a:solidFill>
            <a:schemeClr val="tx1"/>
          </a:solidFill>
          <a:latin typeface="+mn-lt"/>
          <a:ea typeface="+mn-ea"/>
          <a:cs typeface="+mn-cs"/>
        </a:defRPr>
      </a:lvl3pPr>
      <a:lvl4pPr marL="1449421" algn="l" defTabSz="483140" rtl="0" eaLnBrk="1" latinLnBrk="0" hangingPunct="1">
        <a:defRPr sz="1949" kern="1200">
          <a:solidFill>
            <a:schemeClr val="tx1"/>
          </a:solidFill>
          <a:latin typeface="+mn-lt"/>
          <a:ea typeface="+mn-ea"/>
          <a:cs typeface="+mn-cs"/>
        </a:defRPr>
      </a:lvl4pPr>
      <a:lvl5pPr marL="1932560" algn="l" defTabSz="483140" rtl="0" eaLnBrk="1" latinLnBrk="0" hangingPunct="1">
        <a:defRPr sz="1949" kern="1200">
          <a:solidFill>
            <a:schemeClr val="tx1"/>
          </a:solidFill>
          <a:latin typeface="+mn-lt"/>
          <a:ea typeface="+mn-ea"/>
          <a:cs typeface="+mn-cs"/>
        </a:defRPr>
      </a:lvl5pPr>
      <a:lvl6pPr marL="2415699" algn="l" defTabSz="483140" rtl="0" eaLnBrk="1" latinLnBrk="0" hangingPunct="1">
        <a:defRPr sz="1949" kern="1200">
          <a:solidFill>
            <a:schemeClr val="tx1"/>
          </a:solidFill>
          <a:latin typeface="+mn-lt"/>
          <a:ea typeface="+mn-ea"/>
          <a:cs typeface="+mn-cs"/>
        </a:defRPr>
      </a:lvl6pPr>
      <a:lvl7pPr marL="2898839" algn="l" defTabSz="483140" rtl="0" eaLnBrk="1" latinLnBrk="0" hangingPunct="1">
        <a:defRPr sz="1949" kern="1200">
          <a:solidFill>
            <a:schemeClr val="tx1"/>
          </a:solidFill>
          <a:latin typeface="+mn-lt"/>
          <a:ea typeface="+mn-ea"/>
          <a:cs typeface="+mn-cs"/>
        </a:defRPr>
      </a:lvl7pPr>
      <a:lvl8pPr marL="3381980" algn="l" defTabSz="483140" rtl="0" eaLnBrk="1" latinLnBrk="0" hangingPunct="1">
        <a:defRPr sz="1949" kern="1200">
          <a:solidFill>
            <a:schemeClr val="tx1"/>
          </a:solidFill>
          <a:latin typeface="+mn-lt"/>
          <a:ea typeface="+mn-ea"/>
          <a:cs typeface="+mn-cs"/>
        </a:defRPr>
      </a:lvl8pPr>
      <a:lvl9pPr marL="3865121" algn="l" defTabSz="483140" rtl="0" eaLnBrk="1" latinLnBrk="0" hangingPunct="1">
        <a:defRPr sz="1949"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364D087D-EF83-4A62-AD98-E31A422A9423}"/>
              </a:ext>
            </a:extLst>
          </p:cNvPr>
          <p:cNvPicPr>
            <a:picLocks noChangeAspect="1"/>
          </p:cNvPicPr>
          <p:nvPr/>
        </p:nvPicPr>
        <p:blipFill rotWithShape="1">
          <a:blip r:embed="rId18" cstate="email">
            <a:extLst>
              <a:ext uri="{28A0092B-C50C-407E-A947-70E740481C1C}">
                <a14:useLocalDpi xmlns:a14="http://schemas.microsoft.com/office/drawing/2010/main"/>
              </a:ext>
            </a:extLst>
          </a:blip>
          <a:srcRect/>
          <a:stretch/>
        </p:blipFill>
        <p:spPr>
          <a:xfrm>
            <a:off x="392614" y="6263366"/>
            <a:ext cx="1425757" cy="444533"/>
          </a:xfrm>
          <a:prstGeom prst="rect">
            <a:avLst/>
          </a:prstGeom>
        </p:spPr>
      </p:pic>
      <p:sp>
        <p:nvSpPr>
          <p:cNvPr id="2" name="Title Placeholder 1"/>
          <p:cNvSpPr>
            <a:spLocks noGrp="1"/>
          </p:cNvSpPr>
          <p:nvPr>
            <p:ph type="title"/>
          </p:nvPr>
        </p:nvSpPr>
        <p:spPr bwMode="gray">
          <a:xfrm>
            <a:off x="495301" y="0"/>
            <a:ext cx="11315701" cy="1074058"/>
          </a:xfrm>
          <a:prstGeom prst="rect">
            <a:avLst/>
          </a:prstGeom>
        </p:spPr>
        <p:txBody>
          <a:bodyPr vert="horz" lIns="0" tIns="0" rIns="0" bIns="0" rtlCol="0" anchor="b">
            <a:noAutofit/>
          </a:bodyPr>
          <a:lstStyle/>
          <a:p>
            <a:r>
              <a:rPr lang="en-US"/>
              <a:t>Click to edit Master title style</a:t>
            </a:r>
            <a:endParaRPr lang="en-US" dirty="0"/>
          </a:p>
        </p:txBody>
      </p:sp>
      <p:sp>
        <p:nvSpPr>
          <p:cNvPr id="3" name="Text Placeholder 2"/>
          <p:cNvSpPr>
            <a:spLocks noGrp="1"/>
          </p:cNvSpPr>
          <p:nvPr>
            <p:ph type="body" idx="1"/>
          </p:nvPr>
        </p:nvSpPr>
        <p:spPr bwMode="gray">
          <a:xfrm>
            <a:off x="495301" y="1825624"/>
            <a:ext cx="11315701" cy="407443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bwMode="gray">
          <a:xfrm>
            <a:off x="381000" y="7386869"/>
            <a:ext cx="2743200" cy="365124"/>
          </a:xfrm>
          <a:prstGeom prst="rect">
            <a:avLst/>
          </a:prstGeom>
        </p:spPr>
        <p:txBody>
          <a:bodyPr vert="horz" lIns="0" tIns="0" rIns="0" bIns="0" rtlCol="0" anchor="ctr"/>
          <a:lstStyle>
            <a:lvl1pPr algn="l">
              <a:defRPr sz="1231">
                <a:solidFill>
                  <a:schemeClr val="tx1">
                    <a:tint val="75000"/>
                  </a:schemeClr>
                </a:solidFill>
              </a:defRPr>
            </a:lvl1pPr>
          </a:lstStyle>
          <a:p>
            <a:pPr defTabSz="904650"/>
            <a:endParaRPr lang="en-US" dirty="0">
              <a:solidFill>
                <a:srgbClr val="55565A">
                  <a:tint val="75000"/>
                </a:srgbClr>
              </a:solidFill>
            </a:endParaRPr>
          </a:p>
        </p:txBody>
      </p:sp>
      <p:sp>
        <p:nvSpPr>
          <p:cNvPr id="5" name="Footer Placeholder 4"/>
          <p:cNvSpPr>
            <a:spLocks noGrp="1"/>
          </p:cNvSpPr>
          <p:nvPr>
            <p:ph type="ftr" sz="quarter" idx="3"/>
          </p:nvPr>
        </p:nvSpPr>
        <p:spPr bwMode="gray">
          <a:xfrm>
            <a:off x="5295901" y="6486987"/>
            <a:ext cx="5924550" cy="365124"/>
          </a:xfrm>
          <a:prstGeom prst="rect">
            <a:avLst/>
          </a:prstGeom>
        </p:spPr>
        <p:txBody>
          <a:bodyPr vert="horz" lIns="0" tIns="0" rIns="0" bIns="0" rtlCol="0" anchor="ctr"/>
          <a:lstStyle>
            <a:lvl1pPr algn="ctr">
              <a:defRPr sz="923">
                <a:solidFill>
                  <a:schemeClr val="tx1">
                    <a:tint val="75000"/>
                  </a:schemeClr>
                </a:solidFill>
              </a:defRPr>
            </a:lvl1pPr>
          </a:lstStyle>
          <a:p>
            <a:pPr defTabSz="904650"/>
            <a:endParaRPr lang="en-US" dirty="0">
              <a:solidFill>
                <a:srgbClr val="55565A">
                  <a:tint val="75000"/>
                </a:srgbClr>
              </a:solidFill>
            </a:endParaRPr>
          </a:p>
        </p:txBody>
      </p:sp>
      <p:sp>
        <p:nvSpPr>
          <p:cNvPr id="6" name="Slide Number Placeholder 5"/>
          <p:cNvSpPr>
            <a:spLocks noGrp="1"/>
          </p:cNvSpPr>
          <p:nvPr>
            <p:ph type="sldNum" sz="quarter" idx="4"/>
          </p:nvPr>
        </p:nvSpPr>
        <p:spPr bwMode="gray">
          <a:xfrm>
            <a:off x="11264900" y="6486987"/>
            <a:ext cx="542472" cy="365124"/>
          </a:xfrm>
          <a:prstGeom prst="rect">
            <a:avLst/>
          </a:prstGeom>
        </p:spPr>
        <p:txBody>
          <a:bodyPr vert="horz" lIns="0" tIns="0" rIns="0" bIns="0" rtlCol="0" anchor="ctr"/>
          <a:lstStyle>
            <a:lvl1pPr algn="r">
              <a:defRPr sz="1231">
                <a:solidFill>
                  <a:schemeClr val="tx1">
                    <a:tint val="75000"/>
                  </a:schemeClr>
                </a:solidFill>
              </a:defRPr>
            </a:lvl1pPr>
          </a:lstStyle>
          <a:p>
            <a:pPr defTabSz="904650"/>
            <a:fld id="{3310D8EA-3107-4873-B9AB-DD7D3E79053A}" type="slidenum">
              <a:rPr lang="en-US" smtClean="0">
                <a:solidFill>
                  <a:srgbClr val="55565A">
                    <a:tint val="75000"/>
                  </a:srgbClr>
                </a:solidFill>
              </a:rPr>
              <a:pPr defTabSz="904650"/>
              <a:t>‹#›</a:t>
            </a:fld>
            <a:endParaRPr lang="en-US" dirty="0">
              <a:solidFill>
                <a:srgbClr val="55565A">
                  <a:tint val="75000"/>
                </a:srgbClr>
              </a:solidFill>
            </a:endParaRPr>
          </a:p>
        </p:txBody>
      </p:sp>
      <p:cxnSp>
        <p:nvCxnSpPr>
          <p:cNvPr id="8" name="Straight Connector 7"/>
          <p:cNvCxnSpPr>
            <a:cxnSpLocks/>
          </p:cNvCxnSpPr>
          <p:nvPr/>
        </p:nvCxnSpPr>
        <p:spPr bwMode="gray">
          <a:xfrm>
            <a:off x="457201" y="1100666"/>
            <a:ext cx="1135380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p:nvCxnSpPr>
        <p:spPr bwMode="gray">
          <a:xfrm>
            <a:off x="457201" y="1100666"/>
            <a:ext cx="1135380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p:nvCxnSpPr>
        <p:spPr bwMode="gray">
          <a:xfrm>
            <a:off x="457201" y="1100666"/>
            <a:ext cx="1135380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DB2CE75-020D-45A1-B141-8BC43E0F6356}"/>
              </a:ext>
            </a:extLst>
          </p:cNvPr>
          <p:cNvCxnSpPr>
            <a:cxnSpLocks/>
          </p:cNvCxnSpPr>
          <p:nvPr/>
        </p:nvCxnSpPr>
        <p:spPr bwMode="gray">
          <a:xfrm>
            <a:off x="457201" y="1100666"/>
            <a:ext cx="1135380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4E70631-2200-435E-8B78-C15380687CB2}"/>
              </a:ext>
            </a:extLst>
          </p:cNvPr>
          <p:cNvCxnSpPr>
            <a:cxnSpLocks/>
          </p:cNvCxnSpPr>
          <p:nvPr/>
        </p:nvCxnSpPr>
        <p:spPr bwMode="gray">
          <a:xfrm>
            <a:off x="457201" y="1100666"/>
            <a:ext cx="1135380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EB69FDF-A621-430B-ADCC-6492A766DF3E}"/>
              </a:ext>
            </a:extLst>
          </p:cNvPr>
          <p:cNvCxnSpPr>
            <a:cxnSpLocks/>
          </p:cNvCxnSpPr>
          <p:nvPr/>
        </p:nvCxnSpPr>
        <p:spPr bwMode="gray">
          <a:xfrm>
            <a:off x="457201" y="1100666"/>
            <a:ext cx="1135380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779770"/>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Lst>
  <p:hf hdr="0" ftr="0" dt="0"/>
  <p:txStyles>
    <p:titleStyle>
      <a:lvl1pPr algn="l" defTabSz="904650" rtl="0" eaLnBrk="1" latinLnBrk="0" hangingPunct="1">
        <a:lnSpc>
          <a:spcPct val="90000"/>
        </a:lnSpc>
        <a:spcBef>
          <a:spcPct val="0"/>
        </a:spcBef>
        <a:buNone/>
        <a:defRPr sz="3077" kern="1200">
          <a:solidFill>
            <a:srgbClr val="55565A"/>
          </a:solidFill>
          <a:latin typeface="+mj-lt"/>
          <a:ea typeface="+mj-ea"/>
          <a:cs typeface="+mj-cs"/>
        </a:defRPr>
      </a:lvl1pPr>
    </p:titleStyle>
    <p:bodyStyle>
      <a:lvl1pPr marL="0" indent="0" algn="l" defTabSz="904650" rtl="0" eaLnBrk="1" latinLnBrk="0" hangingPunct="1">
        <a:lnSpc>
          <a:spcPct val="95000"/>
        </a:lnSpc>
        <a:spcBef>
          <a:spcPts val="792"/>
        </a:spcBef>
        <a:spcAft>
          <a:spcPts val="594"/>
        </a:spcAft>
        <a:buFont typeface="Arial" panose="020B0604020202020204" pitchFamily="34" charset="0"/>
        <a:buChar char="​"/>
        <a:defRPr sz="2154" kern="1200">
          <a:solidFill>
            <a:schemeClr val="tx2"/>
          </a:solidFill>
          <a:latin typeface="+mn-lt"/>
          <a:ea typeface="+mn-ea"/>
          <a:cs typeface="+mn-cs"/>
        </a:defRPr>
      </a:lvl1pPr>
      <a:lvl2pPr marL="227733" indent="-227733" algn="l" defTabSz="904650" rtl="0" eaLnBrk="1" latinLnBrk="0" hangingPunct="1">
        <a:lnSpc>
          <a:spcPct val="95000"/>
        </a:lnSpc>
        <a:spcBef>
          <a:spcPts val="0"/>
        </a:spcBef>
        <a:spcAft>
          <a:spcPts val="594"/>
        </a:spcAft>
        <a:buClr>
          <a:schemeClr val="accent1"/>
        </a:buClr>
        <a:buFont typeface="Arial" panose="020B0604020202020204" pitchFamily="34" charset="0"/>
        <a:buChar char="•"/>
        <a:defRPr sz="2154" kern="1200">
          <a:solidFill>
            <a:schemeClr val="tx1"/>
          </a:solidFill>
          <a:latin typeface="+mn-lt"/>
          <a:ea typeface="+mn-ea"/>
          <a:cs typeface="+mn-cs"/>
        </a:defRPr>
      </a:lvl2pPr>
      <a:lvl3pPr marL="226162" indent="-226162" algn="l" defTabSz="904650" rtl="0" eaLnBrk="1" latinLnBrk="0" hangingPunct="1">
        <a:lnSpc>
          <a:spcPct val="95000"/>
        </a:lnSpc>
        <a:spcBef>
          <a:spcPts val="0"/>
        </a:spcBef>
        <a:spcAft>
          <a:spcPts val="594"/>
        </a:spcAft>
        <a:buClr>
          <a:schemeClr val="accent1"/>
        </a:buClr>
        <a:buFont typeface="Arial" panose="020B0604020202020204" pitchFamily="34" charset="0"/>
        <a:buChar char="​"/>
        <a:defRPr sz="2154" kern="1200">
          <a:solidFill>
            <a:schemeClr val="tx1"/>
          </a:solidFill>
          <a:latin typeface="+mn-lt"/>
          <a:ea typeface="+mn-ea"/>
          <a:cs typeface="+mn-cs"/>
        </a:defRPr>
      </a:lvl3pPr>
      <a:lvl4pPr marL="453897" indent="-227733" algn="l" defTabSz="904650" rtl="0" eaLnBrk="1" latinLnBrk="0" hangingPunct="1">
        <a:lnSpc>
          <a:spcPct val="95000"/>
        </a:lnSpc>
        <a:spcBef>
          <a:spcPts val="0"/>
        </a:spcBef>
        <a:spcAft>
          <a:spcPts val="594"/>
        </a:spcAft>
        <a:buFont typeface="Arial" panose="020B0604020202020204" pitchFamily="34" charset="0"/>
        <a:buChar char="−"/>
        <a:defRPr sz="1949" kern="1200">
          <a:solidFill>
            <a:schemeClr val="tx1"/>
          </a:solidFill>
          <a:latin typeface="+mn-lt"/>
          <a:ea typeface="+mn-ea"/>
          <a:cs typeface="+mn-cs"/>
        </a:defRPr>
      </a:lvl4pPr>
      <a:lvl5pPr marL="678488" indent="-226162" algn="l" defTabSz="904650" rtl="0" eaLnBrk="1" latinLnBrk="0" hangingPunct="1">
        <a:lnSpc>
          <a:spcPct val="95000"/>
        </a:lnSpc>
        <a:spcBef>
          <a:spcPts val="0"/>
        </a:spcBef>
        <a:spcAft>
          <a:spcPts val="594"/>
        </a:spcAft>
        <a:buFont typeface="Arial" panose="020B0604020202020204" pitchFamily="34" charset="0"/>
        <a:buChar char="•"/>
        <a:defRPr sz="1744" kern="1200">
          <a:solidFill>
            <a:schemeClr val="tx1"/>
          </a:solidFill>
          <a:latin typeface="+mn-lt"/>
          <a:ea typeface="+mn-ea"/>
          <a:cs typeface="+mn-cs"/>
        </a:defRPr>
      </a:lvl5pPr>
      <a:lvl6pPr marL="904650" indent="-226162" algn="l" defTabSz="904650" rtl="0" eaLnBrk="1" latinLnBrk="0" hangingPunct="1">
        <a:lnSpc>
          <a:spcPct val="95000"/>
        </a:lnSpc>
        <a:spcBef>
          <a:spcPts val="0"/>
        </a:spcBef>
        <a:spcAft>
          <a:spcPts val="594"/>
        </a:spcAft>
        <a:buFont typeface="Arial" panose="020B0604020202020204" pitchFamily="34" charset="0"/>
        <a:buChar char="−"/>
        <a:defRPr sz="1538" kern="1200">
          <a:solidFill>
            <a:schemeClr val="tx1"/>
          </a:solidFill>
          <a:latin typeface="+mn-lt"/>
          <a:ea typeface="+mn-ea"/>
          <a:cs typeface="+mn-cs"/>
        </a:defRPr>
      </a:lvl6pPr>
      <a:lvl7pPr marL="904650" indent="-226162" algn="l" defTabSz="904650" rtl="0" eaLnBrk="1" latinLnBrk="0" hangingPunct="1">
        <a:lnSpc>
          <a:spcPct val="95000"/>
        </a:lnSpc>
        <a:spcBef>
          <a:spcPts val="0"/>
        </a:spcBef>
        <a:spcAft>
          <a:spcPts val="594"/>
        </a:spcAft>
        <a:buFont typeface="Arial" panose="020B0604020202020204" pitchFamily="34" charset="0"/>
        <a:buChar char="−"/>
        <a:defRPr sz="1538" kern="1200">
          <a:solidFill>
            <a:schemeClr val="tx1"/>
          </a:solidFill>
          <a:latin typeface="+mn-lt"/>
          <a:ea typeface="+mn-ea"/>
          <a:cs typeface="+mn-cs"/>
        </a:defRPr>
      </a:lvl7pPr>
      <a:lvl8pPr marL="904650" indent="-226162" algn="l" defTabSz="904650" rtl="0" eaLnBrk="1" latinLnBrk="0" hangingPunct="1">
        <a:lnSpc>
          <a:spcPct val="95000"/>
        </a:lnSpc>
        <a:spcBef>
          <a:spcPts val="0"/>
        </a:spcBef>
        <a:spcAft>
          <a:spcPts val="594"/>
        </a:spcAft>
        <a:buFont typeface="Arial" panose="020B0604020202020204" pitchFamily="34" charset="0"/>
        <a:buChar char="−"/>
        <a:defRPr sz="1538" kern="1200">
          <a:solidFill>
            <a:schemeClr val="tx1"/>
          </a:solidFill>
          <a:latin typeface="+mn-lt"/>
          <a:ea typeface="+mn-ea"/>
          <a:cs typeface="+mn-cs"/>
        </a:defRPr>
      </a:lvl8pPr>
      <a:lvl9pPr marL="904650" indent="-226162" algn="l" defTabSz="904650" rtl="0" eaLnBrk="1" latinLnBrk="0" hangingPunct="1">
        <a:lnSpc>
          <a:spcPct val="95000"/>
        </a:lnSpc>
        <a:spcBef>
          <a:spcPts val="0"/>
        </a:spcBef>
        <a:spcAft>
          <a:spcPts val="594"/>
        </a:spcAft>
        <a:buFont typeface="Arial" panose="020B0604020202020204" pitchFamily="34" charset="0"/>
        <a:buChar char="−"/>
        <a:defRPr sz="1538" kern="1200">
          <a:solidFill>
            <a:schemeClr val="tx1"/>
          </a:solidFill>
          <a:latin typeface="+mn-lt"/>
          <a:ea typeface="+mn-ea"/>
          <a:cs typeface="+mn-cs"/>
        </a:defRPr>
      </a:lvl9pPr>
    </p:bodyStyle>
    <p:otherStyle>
      <a:defPPr>
        <a:defRPr lang="en-US"/>
      </a:defPPr>
      <a:lvl1pPr marL="0" algn="l" defTabSz="904650" rtl="0" eaLnBrk="1" latinLnBrk="0" hangingPunct="1">
        <a:defRPr sz="1744" kern="1200">
          <a:solidFill>
            <a:schemeClr val="tx1"/>
          </a:solidFill>
          <a:latin typeface="+mn-lt"/>
          <a:ea typeface="+mn-ea"/>
          <a:cs typeface="+mn-cs"/>
        </a:defRPr>
      </a:lvl1pPr>
      <a:lvl2pPr marL="452325" algn="l" defTabSz="904650" rtl="0" eaLnBrk="1" latinLnBrk="0" hangingPunct="1">
        <a:defRPr sz="1744" kern="1200">
          <a:solidFill>
            <a:schemeClr val="tx1"/>
          </a:solidFill>
          <a:latin typeface="+mn-lt"/>
          <a:ea typeface="+mn-ea"/>
          <a:cs typeface="+mn-cs"/>
        </a:defRPr>
      </a:lvl2pPr>
      <a:lvl3pPr marL="904650" algn="l" defTabSz="904650" rtl="0" eaLnBrk="1" latinLnBrk="0" hangingPunct="1">
        <a:defRPr sz="1744" kern="1200">
          <a:solidFill>
            <a:schemeClr val="tx1"/>
          </a:solidFill>
          <a:latin typeface="+mn-lt"/>
          <a:ea typeface="+mn-ea"/>
          <a:cs typeface="+mn-cs"/>
        </a:defRPr>
      </a:lvl3pPr>
      <a:lvl4pPr marL="1356976" algn="l" defTabSz="904650" rtl="0" eaLnBrk="1" latinLnBrk="0" hangingPunct="1">
        <a:defRPr sz="1744" kern="1200">
          <a:solidFill>
            <a:schemeClr val="tx1"/>
          </a:solidFill>
          <a:latin typeface="+mn-lt"/>
          <a:ea typeface="+mn-ea"/>
          <a:cs typeface="+mn-cs"/>
        </a:defRPr>
      </a:lvl4pPr>
      <a:lvl5pPr marL="1809300" algn="l" defTabSz="904650" rtl="0" eaLnBrk="1" latinLnBrk="0" hangingPunct="1">
        <a:defRPr sz="1744" kern="1200">
          <a:solidFill>
            <a:schemeClr val="tx1"/>
          </a:solidFill>
          <a:latin typeface="+mn-lt"/>
          <a:ea typeface="+mn-ea"/>
          <a:cs typeface="+mn-cs"/>
        </a:defRPr>
      </a:lvl5pPr>
      <a:lvl6pPr marL="2261627" algn="l" defTabSz="904650" rtl="0" eaLnBrk="1" latinLnBrk="0" hangingPunct="1">
        <a:defRPr sz="1744" kern="1200">
          <a:solidFill>
            <a:schemeClr val="tx1"/>
          </a:solidFill>
          <a:latin typeface="+mn-lt"/>
          <a:ea typeface="+mn-ea"/>
          <a:cs typeface="+mn-cs"/>
        </a:defRPr>
      </a:lvl6pPr>
      <a:lvl7pPr marL="2713951" algn="l" defTabSz="904650" rtl="0" eaLnBrk="1" latinLnBrk="0" hangingPunct="1">
        <a:defRPr sz="1744" kern="1200">
          <a:solidFill>
            <a:schemeClr val="tx1"/>
          </a:solidFill>
          <a:latin typeface="+mn-lt"/>
          <a:ea typeface="+mn-ea"/>
          <a:cs typeface="+mn-cs"/>
        </a:defRPr>
      </a:lvl7pPr>
      <a:lvl8pPr marL="3166277" algn="l" defTabSz="904650" rtl="0" eaLnBrk="1" latinLnBrk="0" hangingPunct="1">
        <a:defRPr sz="1744" kern="1200">
          <a:solidFill>
            <a:schemeClr val="tx1"/>
          </a:solidFill>
          <a:latin typeface="+mn-lt"/>
          <a:ea typeface="+mn-ea"/>
          <a:cs typeface="+mn-cs"/>
        </a:defRPr>
      </a:lvl8pPr>
      <a:lvl9pPr marL="3618603" algn="l" defTabSz="904650" rtl="0" eaLnBrk="1" latinLnBrk="0" hangingPunct="1">
        <a:defRPr sz="1744" kern="1200">
          <a:solidFill>
            <a:schemeClr val="tx1"/>
          </a:solidFill>
          <a:latin typeface="+mn-lt"/>
          <a:ea typeface="+mn-ea"/>
          <a:cs typeface="+mn-cs"/>
        </a:defRPr>
      </a:lvl9pPr>
    </p:otherStyle>
  </p:txStyles>
  <p:extLst>
    <p:ext uri="{27BBF7A9-308A-43DC-89C8-2F10F3537804}">
      <p15:sldGuideLst xmlns:p15="http://schemas.microsoft.com/office/powerpoint/2012/main">
        <p15:guide id="72" pos="3816">
          <p15:clr>
            <a:srgbClr val="FDE53C"/>
          </p15:clr>
        </p15:guide>
        <p15:guide id="73" orient="horz" pos="3720">
          <p15:clr>
            <a:srgbClr val="F26B43"/>
          </p15:clr>
        </p15:guide>
        <p15:guide id="74">
          <p15:clr>
            <a:srgbClr val="F26B43"/>
          </p15:clr>
        </p15:guide>
        <p15:guide id="75" pos="7440">
          <p15:clr>
            <a:srgbClr val="F26B43"/>
          </p15:clr>
        </p15:guide>
        <p15:guide id="76" pos="264">
          <p15:clr>
            <a:srgbClr val="F26B43"/>
          </p15:clr>
        </p15:guide>
        <p15:guide id="77" orient="horz" pos="4080">
          <p15:clr>
            <a:srgbClr val="F26B43"/>
          </p15:clr>
        </p15:guide>
        <p15:guide id="78" pos="312">
          <p15:clr>
            <a:srgbClr val="F26B43"/>
          </p15:clr>
        </p15:guide>
        <p15:guide id="79" orient="horz" pos="240">
          <p15:clr>
            <a:srgbClr val="F26B43"/>
          </p15:clr>
        </p15:guide>
        <p15:guide id="80" orient="horz" pos="360">
          <p15:clr>
            <a:srgbClr val="F26B43"/>
          </p15:clr>
        </p15:guide>
        <p15:guide id="81" orient="horz" pos="696">
          <p15:clr>
            <a:srgbClr val="F26B43"/>
          </p15:clr>
        </p15:guide>
        <p15:guide id="82" orient="horz" pos="2472">
          <p15:clr>
            <a:srgbClr val="F26B43"/>
          </p15:clr>
        </p15:guide>
        <p15:guide id="83" orient="horz" pos="4224">
          <p15:clr>
            <a:srgbClr val="F26B43"/>
          </p15:clr>
        </p15:guide>
        <p15:guide id="84" pos="7392">
          <p15:clr>
            <a:srgbClr val="F26B43"/>
          </p15:clr>
        </p15:guide>
        <p15:guide id="85" pos="3864">
          <p15:clr>
            <a:srgbClr val="FDE53C"/>
          </p15:clr>
        </p15:guide>
        <p15:guide id="86" pos="2688">
          <p15:clr>
            <a:srgbClr val="F26B43"/>
          </p15:clr>
        </p15:guide>
        <p15:guide id="87" pos="4992">
          <p15:clr>
            <a:srgbClr val="F26B43"/>
          </p15:clr>
        </p15:guide>
        <p15:guide id="88" pos="2640">
          <p15:clr>
            <a:srgbClr val="F26B43"/>
          </p15:clr>
        </p15:guide>
        <p15:guide id="89" pos="5040">
          <p15:clr>
            <a:srgbClr val="F26B43"/>
          </p15:clr>
        </p15:guide>
        <p15:guide id="90" orient="horz" pos="2424">
          <p15:clr>
            <a:srgbClr val="F26B43"/>
          </p15:clr>
        </p15:guide>
        <p15:guide id="91" orient="horz" pos="1152">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599" y="1525886"/>
            <a:ext cx="10972800" cy="3821629"/>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5"/>
          <p:cNvSpPr txBox="1">
            <a:spLocks/>
          </p:cNvSpPr>
          <p:nvPr/>
        </p:nvSpPr>
        <p:spPr>
          <a:xfrm>
            <a:off x="10972800" y="6508171"/>
            <a:ext cx="609600" cy="209551"/>
          </a:xfrm>
          <a:prstGeom prst="rect">
            <a:avLst/>
          </a:prstGeom>
        </p:spPr>
        <p:txBody>
          <a:bodyPr vert="horz" wrap="none" lIns="0" tIns="0" rIns="0" bIns="0" rtlCol="0" anchor="ctr"/>
          <a:lstStyle>
            <a:defPPr>
              <a:defRPr lang="en-US"/>
            </a:defPPr>
            <a:lvl1pPr marL="0" algn="r" defTabSz="914400" rtl="0" eaLnBrk="1" latinLnBrk="0" hangingPunct="1">
              <a:defRPr sz="800" b="1"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EE22CD0-11F5-4647-B802-77FC0A9339C4}" type="slidenum">
              <a:rPr lang="en-US" sz="820" smtClean="0">
                <a:solidFill>
                  <a:srgbClr val="53565A"/>
                </a:solidFill>
              </a:rPr>
              <a:pPr/>
              <a:t>‹#›</a:t>
            </a:fld>
            <a:endParaRPr lang="en-US" sz="1231" dirty="0">
              <a:solidFill>
                <a:srgbClr val="53565A"/>
              </a:solidFill>
            </a:endParaRPr>
          </a:p>
        </p:txBody>
      </p:sp>
      <p:pic>
        <p:nvPicPr>
          <p:cNvPr id="9" name="Picture 8" descr="OPTUM_®_RGB.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77726" y="6159023"/>
            <a:ext cx="1650163" cy="388967"/>
          </a:xfrm>
          <a:prstGeom prst="rect">
            <a:avLst/>
          </a:prstGeom>
        </p:spPr>
      </p:pic>
      <p:sp>
        <p:nvSpPr>
          <p:cNvPr id="8" name="Title Placeholder 1"/>
          <p:cNvSpPr>
            <a:spLocks noGrp="1"/>
          </p:cNvSpPr>
          <p:nvPr>
            <p:ph type="title"/>
          </p:nvPr>
        </p:nvSpPr>
        <p:spPr>
          <a:xfrm>
            <a:off x="609600" y="579469"/>
            <a:ext cx="10972800" cy="434974"/>
          </a:xfrm>
          <a:prstGeom prst="rect">
            <a:avLst/>
          </a:prstGeom>
        </p:spPr>
        <p:txBody>
          <a:bodyPr vert="horz" lIns="117599" tIns="58799" rIns="117599" bIns="58799" rtlCol="0" anchor="b" anchorCtr="0">
            <a:normAutofit/>
          </a:bodyPr>
          <a:lstStyle/>
          <a:p>
            <a:r>
              <a:rPr lang="en-US"/>
              <a:t>Click to edit Master title style</a:t>
            </a:r>
            <a:endParaRPr lang="en-US" dirty="0"/>
          </a:p>
        </p:txBody>
      </p:sp>
      <p:cxnSp>
        <p:nvCxnSpPr>
          <p:cNvPr id="10" name="Straight Connector 9"/>
          <p:cNvCxnSpPr/>
          <p:nvPr/>
        </p:nvCxnSpPr>
        <p:spPr>
          <a:xfrm>
            <a:off x="619242" y="6027549"/>
            <a:ext cx="10963164"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19242" y="1089891"/>
            <a:ext cx="10963164"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4216663"/>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Lst>
  <p:transition>
    <p:fade/>
  </p:transition>
  <p:hf hdr="0" ftr="0" dt="0"/>
  <p:txStyles>
    <p:titleStyle>
      <a:lvl1pPr algn="l" defTabSz="1206105" rtl="0" eaLnBrk="1" latinLnBrk="0" hangingPunct="1">
        <a:lnSpc>
          <a:spcPct val="90000"/>
        </a:lnSpc>
        <a:spcBef>
          <a:spcPct val="0"/>
        </a:spcBef>
        <a:buNone/>
        <a:defRPr sz="2667" b="0" kern="1200">
          <a:solidFill>
            <a:schemeClr val="tx1"/>
          </a:solidFill>
          <a:latin typeface="Arial" pitchFamily="34" charset="0"/>
          <a:ea typeface="+mj-ea"/>
          <a:cs typeface="Arial" pitchFamily="34" charset="0"/>
        </a:defRPr>
      </a:lvl1pPr>
    </p:titleStyle>
    <p:bodyStyle>
      <a:lvl1pPr marL="226144" indent="-226144" algn="l" defTabSz="1206105" rtl="0" eaLnBrk="1" latinLnBrk="0" hangingPunct="1">
        <a:lnSpc>
          <a:spcPct val="95000"/>
        </a:lnSpc>
        <a:spcBef>
          <a:spcPts val="792"/>
        </a:spcBef>
        <a:spcAft>
          <a:spcPts val="396"/>
        </a:spcAft>
        <a:buClr>
          <a:schemeClr val="accent1"/>
        </a:buClr>
        <a:buFont typeface="Arial" pitchFamily="34" charset="0"/>
        <a:buChar char="•"/>
        <a:defRPr sz="2359" kern="1200">
          <a:solidFill>
            <a:schemeClr val="tx1"/>
          </a:solidFill>
          <a:latin typeface="Arial" pitchFamily="34" charset="0"/>
          <a:ea typeface="+mn-ea"/>
          <a:cs typeface="Arial" pitchFamily="34" charset="0"/>
        </a:defRPr>
      </a:lvl1pPr>
      <a:lvl2pPr marL="527671" indent="-226144" algn="l" defTabSz="1206105" rtl="0" eaLnBrk="1" latinLnBrk="0" hangingPunct="1">
        <a:lnSpc>
          <a:spcPct val="95000"/>
        </a:lnSpc>
        <a:spcBef>
          <a:spcPts val="396"/>
        </a:spcBef>
        <a:spcAft>
          <a:spcPts val="396"/>
        </a:spcAft>
        <a:buFont typeface="Arial" pitchFamily="34" charset="0"/>
        <a:buChar char="–"/>
        <a:defRPr sz="2154" kern="1200">
          <a:solidFill>
            <a:schemeClr val="tx1"/>
          </a:solidFill>
          <a:latin typeface="Arial" pitchFamily="34" charset="0"/>
          <a:ea typeface="+mn-ea"/>
          <a:cs typeface="Arial" pitchFamily="34" charset="0"/>
        </a:defRPr>
      </a:lvl2pPr>
      <a:lvl3pPr marL="753815" indent="-150763" algn="l" defTabSz="1206105" rtl="0" eaLnBrk="1" latinLnBrk="0" hangingPunct="1">
        <a:lnSpc>
          <a:spcPct val="95000"/>
        </a:lnSpc>
        <a:spcBef>
          <a:spcPts val="396"/>
        </a:spcBef>
        <a:spcAft>
          <a:spcPts val="396"/>
        </a:spcAft>
        <a:buClr>
          <a:schemeClr val="accent1"/>
        </a:buClr>
        <a:buFont typeface="Arial" pitchFamily="34" charset="0"/>
        <a:buChar char="•"/>
        <a:defRPr sz="1846" kern="1200">
          <a:solidFill>
            <a:schemeClr val="tx1"/>
          </a:solidFill>
          <a:latin typeface="Arial" pitchFamily="34" charset="0"/>
          <a:ea typeface="+mn-ea"/>
          <a:cs typeface="Arial" pitchFamily="34" charset="0"/>
        </a:defRPr>
      </a:lvl3pPr>
      <a:lvl4pPr marL="1130720" indent="-226144" algn="l" defTabSz="1206105" rtl="0" eaLnBrk="1" latinLnBrk="0" hangingPunct="1">
        <a:lnSpc>
          <a:spcPct val="95000"/>
        </a:lnSpc>
        <a:spcBef>
          <a:spcPts val="396"/>
        </a:spcBef>
        <a:spcAft>
          <a:spcPts val="396"/>
        </a:spcAft>
        <a:buFont typeface="Arial" pitchFamily="34" charset="0"/>
        <a:buChar char="–"/>
        <a:defRPr sz="1846" kern="1200">
          <a:solidFill>
            <a:schemeClr val="tx1"/>
          </a:solidFill>
          <a:latin typeface="Arial" pitchFamily="34" charset="0"/>
          <a:ea typeface="+mn-ea"/>
          <a:cs typeface="Arial" pitchFamily="34" charset="0"/>
        </a:defRPr>
      </a:lvl4pPr>
      <a:lvl5pPr marL="1356867" indent="-150763" algn="l" defTabSz="1206105" rtl="0" eaLnBrk="1" latinLnBrk="0" hangingPunct="1">
        <a:lnSpc>
          <a:spcPct val="95000"/>
        </a:lnSpc>
        <a:spcBef>
          <a:spcPts val="396"/>
        </a:spcBef>
        <a:spcAft>
          <a:spcPts val="396"/>
        </a:spcAft>
        <a:buClr>
          <a:schemeClr val="accent1"/>
        </a:buClr>
        <a:buFont typeface="Arial" pitchFamily="34" charset="0"/>
        <a:buChar char="•"/>
        <a:tabLst/>
        <a:defRPr sz="1846" kern="1200">
          <a:solidFill>
            <a:schemeClr val="tx1"/>
          </a:solidFill>
          <a:latin typeface="Arial" pitchFamily="34" charset="0"/>
          <a:ea typeface="+mn-ea"/>
          <a:cs typeface="Arial" pitchFamily="34" charset="0"/>
        </a:defRPr>
      </a:lvl5pPr>
      <a:lvl6pPr marL="3316782" indent="-301525" algn="l" defTabSz="1206105"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19834" indent="-301525" algn="l" defTabSz="1206105"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22886" indent="-301525" algn="l" defTabSz="1206105"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25936" indent="-301525" algn="l" defTabSz="1206105"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06105" rtl="0" eaLnBrk="1" latinLnBrk="0" hangingPunct="1">
        <a:defRPr sz="2359" kern="1200">
          <a:solidFill>
            <a:schemeClr val="tx1"/>
          </a:solidFill>
          <a:latin typeface="+mn-lt"/>
          <a:ea typeface="+mn-ea"/>
          <a:cs typeface="+mn-cs"/>
        </a:defRPr>
      </a:lvl1pPr>
      <a:lvl2pPr marL="603051" algn="l" defTabSz="1206105" rtl="0" eaLnBrk="1" latinLnBrk="0" hangingPunct="1">
        <a:defRPr sz="2359" kern="1200">
          <a:solidFill>
            <a:schemeClr val="tx1"/>
          </a:solidFill>
          <a:latin typeface="+mn-lt"/>
          <a:ea typeface="+mn-ea"/>
          <a:cs typeface="+mn-cs"/>
        </a:defRPr>
      </a:lvl2pPr>
      <a:lvl3pPr marL="1206105" algn="l" defTabSz="1206105" rtl="0" eaLnBrk="1" latinLnBrk="0" hangingPunct="1">
        <a:defRPr sz="2359" kern="1200">
          <a:solidFill>
            <a:schemeClr val="tx1"/>
          </a:solidFill>
          <a:latin typeface="+mn-lt"/>
          <a:ea typeface="+mn-ea"/>
          <a:cs typeface="+mn-cs"/>
        </a:defRPr>
      </a:lvl3pPr>
      <a:lvl4pPr marL="1809152" algn="l" defTabSz="1206105" rtl="0" eaLnBrk="1" latinLnBrk="0" hangingPunct="1">
        <a:defRPr sz="2359" kern="1200">
          <a:solidFill>
            <a:schemeClr val="tx1"/>
          </a:solidFill>
          <a:latin typeface="+mn-lt"/>
          <a:ea typeface="+mn-ea"/>
          <a:cs typeface="+mn-cs"/>
        </a:defRPr>
      </a:lvl4pPr>
      <a:lvl5pPr marL="2412206" algn="l" defTabSz="1206105" rtl="0" eaLnBrk="1" latinLnBrk="0" hangingPunct="1">
        <a:defRPr sz="2359" kern="1200">
          <a:solidFill>
            <a:schemeClr val="tx1"/>
          </a:solidFill>
          <a:latin typeface="+mn-lt"/>
          <a:ea typeface="+mn-ea"/>
          <a:cs typeface="+mn-cs"/>
        </a:defRPr>
      </a:lvl5pPr>
      <a:lvl6pPr marL="3015257" algn="l" defTabSz="1206105" rtl="0" eaLnBrk="1" latinLnBrk="0" hangingPunct="1">
        <a:defRPr sz="2359" kern="1200">
          <a:solidFill>
            <a:schemeClr val="tx1"/>
          </a:solidFill>
          <a:latin typeface="+mn-lt"/>
          <a:ea typeface="+mn-ea"/>
          <a:cs typeface="+mn-cs"/>
        </a:defRPr>
      </a:lvl6pPr>
      <a:lvl7pPr marL="3618309" algn="l" defTabSz="1206105" rtl="0" eaLnBrk="1" latinLnBrk="0" hangingPunct="1">
        <a:defRPr sz="2359" kern="1200">
          <a:solidFill>
            <a:schemeClr val="tx1"/>
          </a:solidFill>
          <a:latin typeface="+mn-lt"/>
          <a:ea typeface="+mn-ea"/>
          <a:cs typeface="+mn-cs"/>
        </a:defRPr>
      </a:lvl7pPr>
      <a:lvl8pPr marL="4221360" algn="l" defTabSz="1206105" rtl="0" eaLnBrk="1" latinLnBrk="0" hangingPunct="1">
        <a:defRPr sz="2359" kern="1200">
          <a:solidFill>
            <a:schemeClr val="tx1"/>
          </a:solidFill>
          <a:latin typeface="+mn-lt"/>
          <a:ea typeface="+mn-ea"/>
          <a:cs typeface="+mn-cs"/>
        </a:defRPr>
      </a:lvl8pPr>
      <a:lvl9pPr marL="4824412" algn="l" defTabSz="1206105" rtl="0" eaLnBrk="1" latinLnBrk="0" hangingPunct="1">
        <a:defRPr sz="2359"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6" descr="Optum_RGB_PPT"/>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508009" y="6151569"/>
            <a:ext cx="2144186" cy="504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607496" y="152400"/>
            <a:ext cx="10968567" cy="611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t>Click to edit Master title style</a:t>
            </a:r>
          </a:p>
        </p:txBody>
      </p:sp>
      <p:sp>
        <p:nvSpPr>
          <p:cNvPr id="1028" name="Rectangle 3"/>
          <p:cNvSpPr>
            <a:spLocks noGrp="1" noChangeArrowheads="1"/>
          </p:cNvSpPr>
          <p:nvPr>
            <p:ph type="body" idx="1"/>
          </p:nvPr>
        </p:nvSpPr>
        <p:spPr bwMode="auto">
          <a:xfrm>
            <a:off x="609600" y="990611"/>
            <a:ext cx="10970685"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sldNum" sz="quarter" idx="4"/>
          </p:nvPr>
        </p:nvSpPr>
        <p:spPr bwMode="auto">
          <a:xfrm>
            <a:off x="9114367" y="6543676"/>
            <a:ext cx="4064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1026" b="0">
                <a:solidFill>
                  <a:schemeClr val="tx1"/>
                </a:solidFill>
              </a:defRPr>
            </a:lvl1pPr>
          </a:lstStyle>
          <a:p>
            <a:pPr defTabSz="1206161" eaLnBrk="0" fontAlgn="base" hangingPunct="0">
              <a:spcBef>
                <a:spcPct val="0"/>
              </a:spcBef>
              <a:spcAft>
                <a:spcPct val="0"/>
              </a:spcAft>
              <a:defRPr/>
            </a:pPr>
            <a:fld id="{6D858A2C-82C6-45D3-806F-913C3593391F}" type="slidenum">
              <a:rPr lang="en-US" smtClean="0">
                <a:solidFill>
                  <a:srgbClr val="63666A"/>
                </a:solidFill>
              </a:rPr>
              <a:pPr defTabSz="1206161" eaLnBrk="0" fontAlgn="base" hangingPunct="0">
                <a:spcBef>
                  <a:spcPct val="0"/>
                </a:spcBef>
                <a:spcAft>
                  <a:spcPct val="0"/>
                </a:spcAft>
                <a:defRPr/>
              </a:pPr>
              <a:t>‹#›</a:t>
            </a:fld>
            <a:endParaRPr lang="en-US" dirty="0">
              <a:solidFill>
                <a:srgbClr val="63666A"/>
              </a:solidFill>
            </a:endParaRPr>
          </a:p>
        </p:txBody>
      </p:sp>
      <p:sp>
        <p:nvSpPr>
          <p:cNvPr id="2" name="Line 9"/>
          <p:cNvSpPr>
            <a:spLocks noChangeShapeType="1"/>
          </p:cNvSpPr>
          <p:nvPr/>
        </p:nvSpPr>
        <p:spPr bwMode="auto">
          <a:xfrm>
            <a:off x="609600" y="838200"/>
            <a:ext cx="109728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lIns="120619" tIns="60311" rIns="120619" bIns="60311" anchor="ctr"/>
          <a:lstStyle/>
          <a:p>
            <a:pPr algn="ctr" defTabSz="1206161" eaLnBrk="0" fontAlgn="base" hangingPunct="0">
              <a:lnSpc>
                <a:spcPct val="95000"/>
              </a:lnSpc>
              <a:spcBef>
                <a:spcPct val="0"/>
              </a:spcBef>
              <a:spcAft>
                <a:spcPct val="0"/>
              </a:spcAft>
            </a:pPr>
            <a:endParaRPr lang="en-US" sz="1846" b="1" dirty="0">
              <a:solidFill>
                <a:srgbClr val="FFFFFF"/>
              </a:solidFill>
            </a:endParaRPr>
          </a:p>
        </p:txBody>
      </p:sp>
      <p:pic>
        <p:nvPicPr>
          <p:cNvPr id="1031" name="Picture 12" descr="Optum_ColorBand-02"/>
          <p:cNvPicPr preferRelativeResize="0">
            <a:picLocks noChangeAspect="1" noChangeArrowheads="1"/>
          </p:cNvPicPr>
          <p:nvPr/>
        </p:nvPicPr>
        <p:blipFill>
          <a:blip r:embed="rId20" cstate="print">
            <a:extLst>
              <a:ext uri="{28A0092B-C50C-407E-A947-70E740481C1C}">
                <a14:useLocalDpi xmlns:a14="http://schemas.microsoft.com/office/drawing/2010/main" val="0"/>
              </a:ext>
            </a:extLst>
          </a:blip>
          <a:srcRect t="6000"/>
          <a:stretch>
            <a:fillRect/>
          </a:stretch>
        </p:blipFill>
        <p:spPr bwMode="auto">
          <a:xfrm>
            <a:off x="2794000" y="6429379"/>
            <a:ext cx="8788400" cy="47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8"/>
          <p:cNvPicPr>
            <a:picLocks noChangeAspect="1"/>
          </p:cNvPicPr>
          <p:nvPr/>
        </p:nvPicPr>
        <p:blipFill>
          <a:blip r:embed="rId21">
            <a:extLst>
              <a:ext uri="{28A0092B-C50C-407E-A947-70E740481C1C}">
                <a14:useLocalDpi xmlns:a14="http://schemas.microsoft.com/office/drawing/2010/main" val="0"/>
              </a:ext>
            </a:extLst>
          </a:blip>
          <a:srcRect/>
          <a:stretch>
            <a:fillRect/>
          </a:stretch>
        </p:blipFill>
        <p:spPr bwMode="auto">
          <a:xfrm>
            <a:off x="9630836" y="6559551"/>
            <a:ext cx="1938867"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981017"/>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transition>
    <p:fade/>
  </p:transition>
  <p:hf hdr="0" ftr="0" dt="0"/>
  <p:txStyles>
    <p:titleStyle>
      <a:lvl1pPr algn="l" rtl="0" eaLnBrk="1" fontAlgn="base" hangingPunct="1">
        <a:spcBef>
          <a:spcPct val="0"/>
        </a:spcBef>
        <a:spcAft>
          <a:spcPct val="0"/>
        </a:spcAft>
        <a:defRPr>
          <a:solidFill>
            <a:schemeClr val="tx1"/>
          </a:solidFill>
          <a:latin typeface="+mj-lt"/>
          <a:ea typeface="Geneva" charset="0"/>
          <a:cs typeface="+mj-cs"/>
        </a:defRPr>
      </a:lvl1pPr>
      <a:lvl2pPr algn="l" rtl="0" eaLnBrk="1" fontAlgn="base" hangingPunct="1">
        <a:spcBef>
          <a:spcPct val="0"/>
        </a:spcBef>
        <a:spcAft>
          <a:spcPct val="0"/>
        </a:spcAft>
        <a:defRPr>
          <a:solidFill>
            <a:schemeClr val="tx1"/>
          </a:solidFill>
          <a:latin typeface="Arial" charset="0"/>
          <a:ea typeface="Geneva" charset="0"/>
          <a:cs typeface="Arial Unicode MS" charset="0"/>
        </a:defRPr>
      </a:lvl2pPr>
      <a:lvl3pPr algn="l" rtl="0" eaLnBrk="1" fontAlgn="base" hangingPunct="1">
        <a:spcBef>
          <a:spcPct val="0"/>
        </a:spcBef>
        <a:spcAft>
          <a:spcPct val="0"/>
        </a:spcAft>
        <a:defRPr>
          <a:solidFill>
            <a:schemeClr val="tx1"/>
          </a:solidFill>
          <a:latin typeface="Arial" charset="0"/>
          <a:ea typeface="Geneva" charset="0"/>
          <a:cs typeface="Arial Unicode MS" charset="0"/>
        </a:defRPr>
      </a:lvl3pPr>
      <a:lvl4pPr algn="l" rtl="0" eaLnBrk="1" fontAlgn="base" hangingPunct="1">
        <a:spcBef>
          <a:spcPct val="0"/>
        </a:spcBef>
        <a:spcAft>
          <a:spcPct val="0"/>
        </a:spcAft>
        <a:defRPr>
          <a:solidFill>
            <a:schemeClr val="tx1"/>
          </a:solidFill>
          <a:latin typeface="Arial" charset="0"/>
          <a:ea typeface="Geneva" charset="0"/>
          <a:cs typeface="Arial Unicode MS" charset="0"/>
        </a:defRPr>
      </a:lvl4pPr>
      <a:lvl5pPr algn="l" rtl="0" eaLnBrk="1" fontAlgn="base" hangingPunct="1">
        <a:spcBef>
          <a:spcPct val="0"/>
        </a:spcBef>
        <a:spcAft>
          <a:spcPct val="0"/>
        </a:spcAft>
        <a:defRPr>
          <a:solidFill>
            <a:schemeClr val="tx1"/>
          </a:solidFill>
          <a:latin typeface="Arial" charset="0"/>
          <a:ea typeface="Geneva" charset="0"/>
          <a:cs typeface="Arial Unicode MS" charset="0"/>
        </a:defRPr>
      </a:lvl5pPr>
      <a:lvl6pPr marL="603082" algn="l" rtl="0" eaLnBrk="1" fontAlgn="base" hangingPunct="1">
        <a:spcBef>
          <a:spcPct val="0"/>
        </a:spcBef>
        <a:spcAft>
          <a:spcPct val="0"/>
        </a:spcAft>
        <a:defRPr>
          <a:solidFill>
            <a:schemeClr val="tx1"/>
          </a:solidFill>
          <a:latin typeface="Arial" charset="0"/>
          <a:ea typeface="Arial Unicode MS" charset="0"/>
          <a:cs typeface="Arial Unicode MS" charset="0"/>
        </a:defRPr>
      </a:lvl6pPr>
      <a:lvl7pPr marL="1206161" algn="l" rtl="0" eaLnBrk="1" fontAlgn="base" hangingPunct="1">
        <a:spcBef>
          <a:spcPct val="0"/>
        </a:spcBef>
        <a:spcAft>
          <a:spcPct val="0"/>
        </a:spcAft>
        <a:defRPr>
          <a:solidFill>
            <a:schemeClr val="tx1"/>
          </a:solidFill>
          <a:latin typeface="Arial" charset="0"/>
          <a:ea typeface="Arial Unicode MS" charset="0"/>
          <a:cs typeface="Arial Unicode MS" charset="0"/>
        </a:defRPr>
      </a:lvl7pPr>
      <a:lvl8pPr marL="1809244" algn="l" rtl="0" eaLnBrk="1" fontAlgn="base" hangingPunct="1">
        <a:spcBef>
          <a:spcPct val="0"/>
        </a:spcBef>
        <a:spcAft>
          <a:spcPct val="0"/>
        </a:spcAft>
        <a:defRPr>
          <a:solidFill>
            <a:schemeClr val="tx1"/>
          </a:solidFill>
          <a:latin typeface="Arial" charset="0"/>
          <a:ea typeface="Arial Unicode MS" charset="0"/>
          <a:cs typeface="Arial Unicode MS" charset="0"/>
        </a:defRPr>
      </a:lvl8pPr>
      <a:lvl9pPr marL="2412324" algn="l" rtl="0" eaLnBrk="1" fontAlgn="base" hangingPunct="1">
        <a:spcBef>
          <a:spcPct val="0"/>
        </a:spcBef>
        <a:spcAft>
          <a:spcPct val="0"/>
        </a:spcAft>
        <a:defRPr>
          <a:solidFill>
            <a:schemeClr val="tx1"/>
          </a:solidFill>
          <a:latin typeface="Arial" charset="0"/>
          <a:ea typeface="Arial Unicode MS" charset="0"/>
          <a:cs typeface="Arial Unicode MS" charset="0"/>
        </a:defRPr>
      </a:lvl9pPr>
    </p:titleStyle>
    <p:bodyStyle>
      <a:lvl1pPr marL="452310" indent="-452310" algn="l" rtl="0" eaLnBrk="1" fontAlgn="base" hangingPunct="1">
        <a:lnSpc>
          <a:spcPct val="95000"/>
        </a:lnSpc>
        <a:spcBef>
          <a:spcPct val="0"/>
        </a:spcBef>
        <a:spcAft>
          <a:spcPct val="35000"/>
        </a:spcAft>
        <a:buClr>
          <a:schemeClr val="accent1"/>
        </a:buClr>
        <a:defRPr sz="1846">
          <a:solidFill>
            <a:schemeClr val="tx1"/>
          </a:solidFill>
          <a:latin typeface="+mn-lt"/>
          <a:ea typeface="Geneva" charset="0"/>
          <a:cs typeface="+mn-cs"/>
        </a:defRPr>
      </a:lvl1pPr>
      <a:lvl2pPr marL="201025" indent="-198936" algn="l" rtl="0" eaLnBrk="1" fontAlgn="base" hangingPunct="1">
        <a:lnSpc>
          <a:spcPct val="95000"/>
        </a:lnSpc>
        <a:spcBef>
          <a:spcPct val="0"/>
        </a:spcBef>
        <a:spcAft>
          <a:spcPct val="35000"/>
        </a:spcAft>
        <a:buClr>
          <a:schemeClr val="accent1"/>
        </a:buClr>
        <a:buSzPct val="90000"/>
        <a:buFont typeface="Arial" pitchFamily="34" charset="0"/>
        <a:buChar char="•"/>
        <a:defRPr sz="1846">
          <a:solidFill>
            <a:schemeClr val="tx1"/>
          </a:solidFill>
          <a:latin typeface="+mn-lt"/>
          <a:ea typeface="+mn-ea"/>
          <a:cs typeface="+mn-cs"/>
        </a:defRPr>
      </a:lvl2pPr>
      <a:lvl3pPr marL="469062" indent="-234531" algn="l" rtl="0" eaLnBrk="1" fontAlgn="base" hangingPunct="1">
        <a:lnSpc>
          <a:spcPct val="95000"/>
        </a:lnSpc>
        <a:spcBef>
          <a:spcPct val="0"/>
        </a:spcBef>
        <a:spcAft>
          <a:spcPct val="35000"/>
        </a:spcAft>
        <a:buChar char="–"/>
        <a:defRPr sz="1846">
          <a:solidFill>
            <a:schemeClr val="tx1"/>
          </a:solidFill>
          <a:latin typeface="+mn-lt"/>
          <a:ea typeface="+mn-ea"/>
          <a:cs typeface="+mn-cs"/>
        </a:defRPr>
      </a:lvl3pPr>
      <a:lvl4pPr marL="845989" indent="-226156" algn="l" rtl="0" eaLnBrk="1" fontAlgn="base" hangingPunct="1">
        <a:lnSpc>
          <a:spcPct val="95000"/>
        </a:lnSpc>
        <a:spcBef>
          <a:spcPct val="0"/>
        </a:spcBef>
        <a:spcAft>
          <a:spcPct val="35000"/>
        </a:spcAft>
        <a:buChar char="–"/>
        <a:defRPr sz="1846">
          <a:solidFill>
            <a:schemeClr val="tx1"/>
          </a:solidFill>
          <a:latin typeface="+mn-lt"/>
          <a:ea typeface="+mn-ea"/>
          <a:cs typeface="+mn-cs"/>
        </a:defRPr>
      </a:lvl4pPr>
      <a:lvl5pPr marL="1222914" indent="-226156" algn="l" rtl="0" eaLnBrk="1" fontAlgn="base" hangingPunct="1">
        <a:lnSpc>
          <a:spcPct val="95000"/>
        </a:lnSpc>
        <a:spcBef>
          <a:spcPct val="0"/>
        </a:spcBef>
        <a:spcAft>
          <a:spcPct val="35000"/>
        </a:spcAft>
        <a:buChar char="»"/>
        <a:defRPr sz="1846">
          <a:solidFill>
            <a:schemeClr val="tx1"/>
          </a:solidFill>
          <a:latin typeface="+mn-lt"/>
          <a:ea typeface="+mn-ea"/>
          <a:cs typeface="+mn-cs"/>
        </a:defRPr>
      </a:lvl5pPr>
      <a:lvl6pPr marL="1825996" indent="-226156" algn="l" rtl="0" eaLnBrk="1" fontAlgn="base" hangingPunct="1">
        <a:lnSpc>
          <a:spcPct val="95000"/>
        </a:lnSpc>
        <a:spcBef>
          <a:spcPct val="0"/>
        </a:spcBef>
        <a:spcAft>
          <a:spcPct val="35000"/>
        </a:spcAft>
        <a:buChar char="»"/>
        <a:defRPr sz="1846">
          <a:solidFill>
            <a:schemeClr val="tx1"/>
          </a:solidFill>
          <a:latin typeface="+mn-lt"/>
          <a:ea typeface="+mn-ea"/>
          <a:cs typeface="+mn-cs"/>
        </a:defRPr>
      </a:lvl6pPr>
      <a:lvl7pPr marL="2429074" indent="-226156" algn="l" rtl="0" eaLnBrk="1" fontAlgn="base" hangingPunct="1">
        <a:lnSpc>
          <a:spcPct val="95000"/>
        </a:lnSpc>
        <a:spcBef>
          <a:spcPct val="0"/>
        </a:spcBef>
        <a:spcAft>
          <a:spcPct val="35000"/>
        </a:spcAft>
        <a:buChar char="»"/>
        <a:defRPr sz="1846">
          <a:solidFill>
            <a:schemeClr val="tx1"/>
          </a:solidFill>
          <a:latin typeface="+mn-lt"/>
          <a:ea typeface="+mn-ea"/>
          <a:cs typeface="+mn-cs"/>
        </a:defRPr>
      </a:lvl7pPr>
      <a:lvl8pPr marL="3032156" indent="-226156" algn="l" rtl="0" eaLnBrk="1" fontAlgn="base" hangingPunct="1">
        <a:lnSpc>
          <a:spcPct val="95000"/>
        </a:lnSpc>
        <a:spcBef>
          <a:spcPct val="0"/>
        </a:spcBef>
        <a:spcAft>
          <a:spcPct val="35000"/>
        </a:spcAft>
        <a:buChar char="»"/>
        <a:defRPr sz="1846">
          <a:solidFill>
            <a:schemeClr val="tx1"/>
          </a:solidFill>
          <a:latin typeface="+mn-lt"/>
          <a:ea typeface="+mn-ea"/>
          <a:cs typeface="+mn-cs"/>
        </a:defRPr>
      </a:lvl8pPr>
      <a:lvl9pPr marL="3635237" indent="-226156" algn="l" rtl="0" eaLnBrk="1" fontAlgn="base" hangingPunct="1">
        <a:lnSpc>
          <a:spcPct val="95000"/>
        </a:lnSpc>
        <a:spcBef>
          <a:spcPct val="0"/>
        </a:spcBef>
        <a:spcAft>
          <a:spcPct val="35000"/>
        </a:spcAft>
        <a:buChar char="»"/>
        <a:defRPr sz="1846">
          <a:solidFill>
            <a:schemeClr val="tx1"/>
          </a:solidFill>
          <a:latin typeface="+mn-lt"/>
          <a:ea typeface="+mn-ea"/>
          <a:cs typeface="+mn-cs"/>
        </a:defRPr>
      </a:lvl9pPr>
    </p:bodyStyle>
    <p:otherStyle>
      <a:defPPr>
        <a:defRPr lang="en-US"/>
      </a:defPPr>
      <a:lvl1pPr marL="0" algn="l" defTabSz="603082" rtl="0" eaLnBrk="1" latinLnBrk="0" hangingPunct="1">
        <a:defRPr sz="2359" kern="1200">
          <a:solidFill>
            <a:schemeClr val="tx1"/>
          </a:solidFill>
          <a:latin typeface="+mn-lt"/>
          <a:ea typeface="+mn-ea"/>
          <a:cs typeface="+mn-cs"/>
        </a:defRPr>
      </a:lvl1pPr>
      <a:lvl2pPr marL="603082" algn="l" defTabSz="603082" rtl="0" eaLnBrk="1" latinLnBrk="0" hangingPunct="1">
        <a:defRPr sz="2359" kern="1200">
          <a:solidFill>
            <a:schemeClr val="tx1"/>
          </a:solidFill>
          <a:latin typeface="+mn-lt"/>
          <a:ea typeface="+mn-ea"/>
          <a:cs typeface="+mn-cs"/>
        </a:defRPr>
      </a:lvl2pPr>
      <a:lvl3pPr marL="1206161" algn="l" defTabSz="603082" rtl="0" eaLnBrk="1" latinLnBrk="0" hangingPunct="1">
        <a:defRPr sz="2359" kern="1200">
          <a:solidFill>
            <a:schemeClr val="tx1"/>
          </a:solidFill>
          <a:latin typeface="+mn-lt"/>
          <a:ea typeface="+mn-ea"/>
          <a:cs typeface="+mn-cs"/>
        </a:defRPr>
      </a:lvl3pPr>
      <a:lvl4pPr marL="1809244" algn="l" defTabSz="603082" rtl="0" eaLnBrk="1" latinLnBrk="0" hangingPunct="1">
        <a:defRPr sz="2359" kern="1200">
          <a:solidFill>
            <a:schemeClr val="tx1"/>
          </a:solidFill>
          <a:latin typeface="+mn-lt"/>
          <a:ea typeface="+mn-ea"/>
          <a:cs typeface="+mn-cs"/>
        </a:defRPr>
      </a:lvl4pPr>
      <a:lvl5pPr marL="2412324" algn="l" defTabSz="603082" rtl="0" eaLnBrk="1" latinLnBrk="0" hangingPunct="1">
        <a:defRPr sz="2359" kern="1200">
          <a:solidFill>
            <a:schemeClr val="tx1"/>
          </a:solidFill>
          <a:latin typeface="+mn-lt"/>
          <a:ea typeface="+mn-ea"/>
          <a:cs typeface="+mn-cs"/>
        </a:defRPr>
      </a:lvl5pPr>
      <a:lvl6pPr marL="3015402" algn="l" defTabSz="603082" rtl="0" eaLnBrk="1" latinLnBrk="0" hangingPunct="1">
        <a:defRPr sz="2359" kern="1200">
          <a:solidFill>
            <a:schemeClr val="tx1"/>
          </a:solidFill>
          <a:latin typeface="+mn-lt"/>
          <a:ea typeface="+mn-ea"/>
          <a:cs typeface="+mn-cs"/>
        </a:defRPr>
      </a:lvl6pPr>
      <a:lvl7pPr marL="3618484" algn="l" defTabSz="603082" rtl="0" eaLnBrk="1" latinLnBrk="0" hangingPunct="1">
        <a:defRPr sz="2359" kern="1200">
          <a:solidFill>
            <a:schemeClr val="tx1"/>
          </a:solidFill>
          <a:latin typeface="+mn-lt"/>
          <a:ea typeface="+mn-ea"/>
          <a:cs typeface="+mn-cs"/>
        </a:defRPr>
      </a:lvl7pPr>
      <a:lvl8pPr marL="4221565" algn="l" defTabSz="603082" rtl="0" eaLnBrk="1" latinLnBrk="0" hangingPunct="1">
        <a:defRPr sz="2359" kern="1200">
          <a:solidFill>
            <a:schemeClr val="tx1"/>
          </a:solidFill>
          <a:latin typeface="+mn-lt"/>
          <a:ea typeface="+mn-ea"/>
          <a:cs typeface="+mn-cs"/>
        </a:defRPr>
      </a:lvl8pPr>
      <a:lvl9pPr marL="4824646" algn="l" defTabSz="603082" rtl="0" eaLnBrk="1" latinLnBrk="0" hangingPunct="1">
        <a:defRPr sz="235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hyperlink" Target="https://start.spring.io/"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tart.spring.io/" TargetMode="External"/><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57.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6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310A0-6AB5-46E9-ABB7-5CE407F67F7C}"/>
              </a:ext>
            </a:extLst>
          </p:cNvPr>
          <p:cNvSpPr>
            <a:spLocks noGrp="1"/>
          </p:cNvSpPr>
          <p:nvPr>
            <p:ph type="title"/>
          </p:nvPr>
        </p:nvSpPr>
        <p:spPr>
          <a:xfrm>
            <a:off x="667821" y="1751017"/>
            <a:ext cx="10363200" cy="1219199"/>
          </a:xfrm>
        </p:spPr>
        <p:txBody>
          <a:bodyPr wrap="square" anchor="t">
            <a:normAutofit/>
          </a:bodyPr>
          <a:lstStyle/>
          <a:p>
            <a:pPr algn="ctr"/>
            <a:r>
              <a:rPr lang="en-US" sz="2400" dirty="0"/>
              <a:t>INTRODUCTION TO SPRING BOOT</a:t>
            </a:r>
            <a:endParaRPr lang="en-US" sz="2400" b="1" dirty="0"/>
          </a:p>
        </p:txBody>
      </p:sp>
      <p:sp>
        <p:nvSpPr>
          <p:cNvPr id="3" name="Subtitle 2">
            <a:extLst>
              <a:ext uri="{FF2B5EF4-FFF2-40B4-BE49-F238E27FC236}">
                <a16:creationId xmlns:a16="http://schemas.microsoft.com/office/drawing/2014/main" id="{44796C41-4A78-4515-901E-CDE974B10659}"/>
              </a:ext>
            </a:extLst>
          </p:cNvPr>
          <p:cNvSpPr>
            <a:spLocks noGrp="1"/>
          </p:cNvSpPr>
          <p:nvPr>
            <p:ph type="body" idx="1"/>
          </p:nvPr>
        </p:nvSpPr>
        <p:spPr>
          <a:xfrm>
            <a:off x="963084" y="3840480"/>
            <a:ext cx="10363200" cy="566428"/>
          </a:xfrm>
        </p:spPr>
        <p:txBody>
          <a:bodyPr wrap="square" anchor="b">
            <a:normAutofit/>
          </a:bodyPr>
          <a:lstStyle/>
          <a:p>
            <a:pPr algn="r"/>
            <a:r>
              <a:rPr lang="en-US" dirty="0"/>
              <a:t>Srinivasulu Yepuru</a:t>
            </a:r>
          </a:p>
        </p:txBody>
      </p:sp>
      <p:sp>
        <p:nvSpPr>
          <p:cNvPr id="5" name="Slide Number Placeholder 4">
            <a:extLst>
              <a:ext uri="{FF2B5EF4-FFF2-40B4-BE49-F238E27FC236}">
                <a16:creationId xmlns:a16="http://schemas.microsoft.com/office/drawing/2014/main" id="{C5E85B04-B06B-4889-8640-742B1FC73D0C}"/>
              </a:ext>
            </a:extLst>
          </p:cNvPr>
          <p:cNvSpPr>
            <a:spLocks noGrp="1"/>
          </p:cNvSpPr>
          <p:nvPr>
            <p:ph type="sldNum" sz="quarter" idx="10"/>
          </p:nvPr>
        </p:nvSpPr>
        <p:spPr>
          <a:xfrm>
            <a:off x="9114367" y="6543675"/>
            <a:ext cx="406400" cy="152400"/>
          </a:xfrm>
        </p:spPr>
        <p:txBody>
          <a:bodyPr>
            <a:noAutofit/>
          </a:bodyPr>
          <a:lstStyle/>
          <a:p>
            <a:pPr>
              <a:lnSpc>
                <a:spcPct val="90000"/>
              </a:lnSpc>
              <a:spcAft>
                <a:spcPts val="600"/>
              </a:spcAft>
            </a:pPr>
            <a:fld id="{DA51ABFB-BB0E-4524-953D-7673489020F8}" type="slidenum">
              <a:rPr lang="en-US" sz="1800" smtClean="0"/>
              <a:pPr>
                <a:lnSpc>
                  <a:spcPct val="90000"/>
                </a:lnSpc>
                <a:spcAft>
                  <a:spcPts val="600"/>
                </a:spcAft>
              </a:pPr>
              <a:t>1</a:t>
            </a:fld>
            <a:endParaRPr lang="en-US" sz="1800"/>
          </a:p>
        </p:txBody>
      </p:sp>
      <p:pic>
        <p:nvPicPr>
          <p:cNvPr id="4" name="Picture 3">
            <a:extLst>
              <a:ext uri="{FF2B5EF4-FFF2-40B4-BE49-F238E27FC236}">
                <a16:creationId xmlns:a16="http://schemas.microsoft.com/office/drawing/2014/main" id="{CDCC1412-97A1-445A-B539-00CD98AA517E}"/>
              </a:ext>
            </a:extLst>
          </p:cNvPr>
          <p:cNvPicPr>
            <a:picLocks noChangeAspect="1"/>
          </p:cNvPicPr>
          <p:nvPr/>
        </p:nvPicPr>
        <p:blipFill>
          <a:blip r:embed="rId2"/>
          <a:stretch>
            <a:fillRect/>
          </a:stretch>
        </p:blipFill>
        <p:spPr>
          <a:xfrm>
            <a:off x="4373046" y="3429000"/>
            <a:ext cx="2952750" cy="1552575"/>
          </a:xfrm>
          <a:prstGeom prst="rect">
            <a:avLst/>
          </a:prstGeom>
        </p:spPr>
      </p:pic>
    </p:spTree>
    <p:extLst>
      <p:ext uri="{BB962C8B-B14F-4D97-AF65-F5344CB8AC3E}">
        <p14:creationId xmlns:p14="http://schemas.microsoft.com/office/powerpoint/2010/main" val="427284312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86EF08-C7C1-4583-B12C-3947BCE71E29}"/>
              </a:ext>
            </a:extLst>
          </p:cNvPr>
          <p:cNvSpPr>
            <a:spLocks noGrp="1"/>
          </p:cNvSpPr>
          <p:nvPr>
            <p:ph idx="1"/>
          </p:nvPr>
        </p:nvSpPr>
        <p:spPr/>
        <p:txBody>
          <a:bodyPr/>
          <a:lstStyle/>
          <a:p>
            <a:pPr algn="ctr"/>
            <a:endParaRPr lang="en-US" sz="2400" dirty="0">
              <a:latin typeface="Calibri" panose="020F0502020204030204" pitchFamily="34" charset="0"/>
              <a:cs typeface="Calibri" panose="020F0502020204030204" pitchFamily="34" charset="0"/>
            </a:endParaRPr>
          </a:p>
          <a:p>
            <a:pPr algn="ctr"/>
            <a:endParaRPr lang="en-US" sz="2400" dirty="0">
              <a:latin typeface="Calibri" panose="020F0502020204030204" pitchFamily="34" charset="0"/>
              <a:cs typeface="Calibri" panose="020F0502020204030204" pitchFamily="34" charset="0"/>
            </a:endParaRPr>
          </a:p>
          <a:p>
            <a:pPr algn="ctr"/>
            <a:endParaRPr lang="en-US" sz="2400" dirty="0">
              <a:latin typeface="Calibri" panose="020F0502020204030204" pitchFamily="34" charset="0"/>
              <a:cs typeface="Calibri" panose="020F0502020204030204" pitchFamily="34" charset="0"/>
            </a:endParaRPr>
          </a:p>
          <a:p>
            <a:pPr algn="ctr"/>
            <a:endParaRPr lang="en-US" sz="2400" dirty="0">
              <a:latin typeface="Calibri" panose="020F0502020204030204" pitchFamily="34" charset="0"/>
              <a:cs typeface="Calibri" panose="020F0502020204030204" pitchFamily="34" charset="0"/>
            </a:endParaRPr>
          </a:p>
          <a:p>
            <a:pPr algn="ctr"/>
            <a:endParaRPr lang="en-US" sz="2400" dirty="0">
              <a:latin typeface="Calibri" panose="020F0502020204030204" pitchFamily="34" charset="0"/>
              <a:cs typeface="Calibri" panose="020F0502020204030204" pitchFamily="34" charset="0"/>
            </a:endParaRPr>
          </a:p>
          <a:p>
            <a:pPr algn="ctr"/>
            <a:r>
              <a:rPr lang="en-US" sz="2800" dirty="0">
                <a:latin typeface="Calibri" panose="020F0502020204030204" pitchFamily="34" charset="0"/>
                <a:cs typeface="Calibri" panose="020F0502020204030204" pitchFamily="34" charset="0"/>
              </a:rPr>
              <a:t>Solution Provided By Spring Boot </a:t>
            </a:r>
          </a:p>
        </p:txBody>
      </p:sp>
      <p:sp>
        <p:nvSpPr>
          <p:cNvPr id="4" name="Slide Number Placeholder 3">
            <a:extLst>
              <a:ext uri="{FF2B5EF4-FFF2-40B4-BE49-F238E27FC236}">
                <a16:creationId xmlns:a16="http://schemas.microsoft.com/office/drawing/2014/main" id="{C9B6058C-7BA5-43EB-AC08-3964AAB5A93B}"/>
              </a:ext>
            </a:extLst>
          </p:cNvPr>
          <p:cNvSpPr>
            <a:spLocks noGrp="1"/>
          </p:cNvSpPr>
          <p:nvPr>
            <p:ph type="sldNum" sz="quarter" idx="10"/>
          </p:nvPr>
        </p:nvSpPr>
        <p:spPr>
          <a:xfrm>
            <a:off x="9114367" y="6554911"/>
            <a:ext cx="1139242" cy="141163"/>
          </a:xfrm>
        </p:spPr>
        <p:txBody>
          <a:bodyPr/>
          <a:lstStyle/>
          <a:p>
            <a:fld id="{DA51ABFB-BB0E-4524-953D-7673489020F8}" type="slidenum">
              <a:rPr lang="en-US" smtClean="0"/>
              <a:t>10</a:t>
            </a:fld>
            <a:endParaRPr lang="en-US"/>
          </a:p>
        </p:txBody>
      </p:sp>
    </p:spTree>
    <p:extLst>
      <p:ext uri="{BB962C8B-B14F-4D97-AF65-F5344CB8AC3E}">
        <p14:creationId xmlns:p14="http://schemas.microsoft.com/office/powerpoint/2010/main" val="146536033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3EC79A7-E1AB-46E6-869F-4F99F6845252}"/>
              </a:ext>
            </a:extLst>
          </p:cNvPr>
          <p:cNvSpPr>
            <a:spLocks noGrp="1"/>
          </p:cNvSpPr>
          <p:nvPr>
            <p:ph type="sldNum" sz="quarter" idx="10"/>
          </p:nvPr>
        </p:nvSpPr>
        <p:spPr>
          <a:xfrm>
            <a:off x="9114366" y="6503542"/>
            <a:ext cx="1221435" cy="233630"/>
          </a:xfrm>
        </p:spPr>
        <p:txBody>
          <a:bodyPr/>
          <a:lstStyle/>
          <a:p>
            <a:fld id="{DA51ABFB-BB0E-4524-953D-7673489020F8}" type="slidenum">
              <a:rPr lang="en-US" smtClean="0"/>
              <a:t>11</a:t>
            </a:fld>
            <a:endParaRPr lang="en-US"/>
          </a:p>
        </p:txBody>
      </p:sp>
      <p:sp>
        <p:nvSpPr>
          <p:cNvPr id="5" name="Rectangle 4">
            <a:extLst>
              <a:ext uri="{FF2B5EF4-FFF2-40B4-BE49-F238E27FC236}">
                <a16:creationId xmlns:a16="http://schemas.microsoft.com/office/drawing/2014/main" id="{4CC8D492-234E-45D5-B267-AC9BDF2C3096}"/>
              </a:ext>
            </a:extLst>
          </p:cNvPr>
          <p:cNvSpPr/>
          <p:nvPr/>
        </p:nvSpPr>
        <p:spPr bwMode="auto">
          <a:xfrm>
            <a:off x="965771" y="1756881"/>
            <a:ext cx="2299698" cy="935213"/>
          </a:xfrm>
          <a:prstGeom prst="rect">
            <a:avLst/>
          </a:prstGeom>
          <a:solidFill>
            <a:schemeClr val="tx1"/>
          </a:solidFill>
          <a:ln w="127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r>
              <a:rPr kumimoji="0" lang="en-US" sz="2400" b="1" i="0" u="none" strike="noStrike" cap="none" normalizeH="0" baseline="0" dirty="0">
                <a:ln>
                  <a:noFill/>
                </a:ln>
                <a:solidFill>
                  <a:schemeClr val="bg1"/>
                </a:solidFill>
                <a:effectLst/>
                <a:latin typeface="Arial" charset="0"/>
                <a:ea typeface="Arial Unicode MS" charset="0"/>
                <a:cs typeface="Arial Unicode MS" charset="0"/>
              </a:rPr>
              <a:t>Solution 1</a:t>
            </a:r>
          </a:p>
        </p:txBody>
      </p:sp>
      <p:sp>
        <p:nvSpPr>
          <p:cNvPr id="8" name="TextBox 7">
            <a:extLst>
              <a:ext uri="{FF2B5EF4-FFF2-40B4-BE49-F238E27FC236}">
                <a16:creationId xmlns:a16="http://schemas.microsoft.com/office/drawing/2014/main" id="{39A03C7A-ECB5-46EE-9C3D-3B3878ECEC65}"/>
              </a:ext>
            </a:extLst>
          </p:cNvPr>
          <p:cNvSpPr txBox="1"/>
          <p:nvPr/>
        </p:nvSpPr>
        <p:spPr>
          <a:xfrm>
            <a:off x="3863082" y="1551397"/>
            <a:ext cx="7870005" cy="1140697"/>
          </a:xfrm>
          <a:prstGeom prst="rect">
            <a:avLst/>
          </a:prstGeom>
          <a:noFill/>
        </p:spPr>
        <p:txBody>
          <a:bodyPr wrap="square" rtlCol="0">
            <a:spAutoFit/>
          </a:bodyPr>
          <a:lstStyle/>
          <a:p>
            <a:pPr algn="just">
              <a:lnSpc>
                <a:spcPct val="150000"/>
              </a:lnSpc>
            </a:pPr>
            <a:r>
              <a:rPr lang="en-US" sz="2400" dirty="0">
                <a:solidFill>
                  <a:srgbClr val="333333"/>
                </a:solidFill>
                <a:latin typeface="Calibri" panose="020F0502020204030204" pitchFamily="34" charset="0"/>
                <a:cs typeface="Calibri" panose="020F0502020204030204" pitchFamily="34" charset="0"/>
              </a:rPr>
              <a:t>Spring Boot solves this problem through a combination of Auto Configuration and Starter Projects.</a:t>
            </a:r>
            <a:endParaRPr lang="en-US" sz="2400" dirty="0">
              <a:latin typeface="Calibri" panose="020F0502020204030204" pitchFamily="34" charset="0"/>
              <a:cs typeface="Calibri" panose="020F0502020204030204" pitchFamily="34" charset="0"/>
            </a:endParaRPr>
          </a:p>
        </p:txBody>
      </p:sp>
      <p:sp>
        <p:nvSpPr>
          <p:cNvPr id="9" name="Rectangle 8">
            <a:extLst>
              <a:ext uri="{FF2B5EF4-FFF2-40B4-BE49-F238E27FC236}">
                <a16:creationId xmlns:a16="http://schemas.microsoft.com/office/drawing/2014/main" id="{769D6191-8610-4E06-BCD3-C56A1C9B87AB}"/>
              </a:ext>
            </a:extLst>
          </p:cNvPr>
          <p:cNvSpPr/>
          <p:nvPr/>
        </p:nvSpPr>
        <p:spPr bwMode="auto">
          <a:xfrm>
            <a:off x="965772" y="3328324"/>
            <a:ext cx="2299698" cy="935213"/>
          </a:xfrm>
          <a:prstGeom prst="rect">
            <a:avLst/>
          </a:prstGeom>
          <a:solidFill>
            <a:schemeClr val="tx1"/>
          </a:solidFill>
          <a:ln w="127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r>
              <a:rPr kumimoji="0" lang="en-US" sz="2400" b="1" i="0" u="none" strike="noStrike" cap="none" normalizeH="0" baseline="0" dirty="0">
                <a:ln>
                  <a:noFill/>
                </a:ln>
                <a:solidFill>
                  <a:schemeClr val="bg1"/>
                </a:solidFill>
                <a:effectLst/>
                <a:latin typeface="Arial" charset="0"/>
                <a:ea typeface="Arial Unicode MS" charset="0"/>
                <a:cs typeface="Arial Unicode MS" charset="0"/>
              </a:rPr>
              <a:t>Solution 2</a:t>
            </a:r>
          </a:p>
        </p:txBody>
      </p:sp>
      <p:sp>
        <p:nvSpPr>
          <p:cNvPr id="10" name="TextBox 9">
            <a:extLst>
              <a:ext uri="{FF2B5EF4-FFF2-40B4-BE49-F238E27FC236}">
                <a16:creationId xmlns:a16="http://schemas.microsoft.com/office/drawing/2014/main" id="{39BD0BB0-CF30-45F0-9356-8D0D1B6E1665}"/>
              </a:ext>
            </a:extLst>
          </p:cNvPr>
          <p:cNvSpPr txBox="1"/>
          <p:nvPr/>
        </p:nvSpPr>
        <p:spPr>
          <a:xfrm>
            <a:off x="3791163" y="3122841"/>
            <a:ext cx="7870005" cy="1140697"/>
          </a:xfrm>
          <a:prstGeom prst="rect">
            <a:avLst/>
          </a:prstGeom>
          <a:noFill/>
        </p:spPr>
        <p:txBody>
          <a:bodyPr wrap="square" rtlCol="0">
            <a:spAutoFit/>
          </a:bodyPr>
          <a:lstStyle/>
          <a:p>
            <a:pPr algn="just">
              <a:lnSpc>
                <a:spcPct val="150000"/>
              </a:lnSpc>
            </a:pPr>
            <a:r>
              <a:rPr lang="en-US" sz="2400" dirty="0">
                <a:solidFill>
                  <a:srgbClr val="333333"/>
                </a:solidFill>
                <a:latin typeface="Calibri" panose="020F0502020204030204" pitchFamily="34" charset="0"/>
                <a:cs typeface="Calibri" panose="020F0502020204030204" pitchFamily="34" charset="0"/>
              </a:rPr>
              <a:t>Spring Boot also provide a few non functional features to make building production ready applications faster.</a:t>
            </a:r>
            <a:endParaRPr lang="en-US" sz="2400" dirty="0">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69669576-196D-4119-A073-74811BB30AAB}"/>
              </a:ext>
            </a:extLst>
          </p:cNvPr>
          <p:cNvSpPr txBox="1"/>
          <p:nvPr/>
        </p:nvSpPr>
        <p:spPr>
          <a:xfrm>
            <a:off x="719191" y="359596"/>
            <a:ext cx="7325475" cy="754053"/>
          </a:xfrm>
          <a:prstGeom prst="rect">
            <a:avLst/>
          </a:prstGeom>
          <a:noFill/>
        </p:spPr>
        <p:txBody>
          <a:bodyPr wrap="square" rtlCol="0">
            <a:spAutoFit/>
          </a:bodyPr>
          <a:lstStyle/>
          <a:p>
            <a:r>
              <a:rPr lang="en-US" sz="2400" dirty="0">
                <a:latin typeface="+mj-lt"/>
                <a:cs typeface="Calibri" panose="020F0502020204030204" pitchFamily="34" charset="0"/>
              </a:rPr>
              <a:t>Solution Provided By Spring Boot </a:t>
            </a:r>
          </a:p>
          <a:p>
            <a:endParaRPr lang="en-US" dirty="0"/>
          </a:p>
        </p:txBody>
      </p:sp>
    </p:spTree>
    <p:extLst>
      <p:ext uri="{BB962C8B-B14F-4D97-AF65-F5344CB8AC3E}">
        <p14:creationId xmlns:p14="http://schemas.microsoft.com/office/powerpoint/2010/main" val="37129351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86EF08-C7C1-4583-B12C-3947BCE71E29}"/>
              </a:ext>
            </a:extLst>
          </p:cNvPr>
          <p:cNvSpPr>
            <a:spLocks noGrp="1"/>
          </p:cNvSpPr>
          <p:nvPr>
            <p:ph idx="1"/>
          </p:nvPr>
        </p:nvSpPr>
        <p:spPr/>
        <p:txBody>
          <a:bodyPr/>
          <a:lstStyle/>
          <a:p>
            <a:pPr algn="ctr"/>
            <a:endParaRPr lang="en-US" sz="2400" dirty="0">
              <a:latin typeface="Calibri" panose="020F0502020204030204" pitchFamily="34" charset="0"/>
              <a:cs typeface="Calibri" panose="020F0502020204030204" pitchFamily="34" charset="0"/>
            </a:endParaRPr>
          </a:p>
          <a:p>
            <a:pPr algn="ctr"/>
            <a:endParaRPr lang="en-US" sz="2400" dirty="0">
              <a:latin typeface="Calibri" panose="020F0502020204030204" pitchFamily="34" charset="0"/>
              <a:cs typeface="Calibri" panose="020F0502020204030204" pitchFamily="34" charset="0"/>
            </a:endParaRPr>
          </a:p>
          <a:p>
            <a:pPr algn="ctr"/>
            <a:endParaRPr lang="en-US" sz="2400" dirty="0">
              <a:latin typeface="Calibri" panose="020F0502020204030204" pitchFamily="34" charset="0"/>
              <a:cs typeface="Calibri" panose="020F0502020204030204" pitchFamily="34" charset="0"/>
            </a:endParaRPr>
          </a:p>
          <a:p>
            <a:pPr algn="ctr"/>
            <a:endParaRPr lang="en-US" sz="2800" dirty="0">
              <a:latin typeface="Calibri" panose="020F0502020204030204" pitchFamily="34" charset="0"/>
              <a:cs typeface="Calibri" panose="020F0502020204030204" pitchFamily="34" charset="0"/>
            </a:endParaRPr>
          </a:p>
          <a:p>
            <a:pPr algn="ctr"/>
            <a:r>
              <a:rPr lang="en-US" sz="2800" dirty="0">
                <a:latin typeface="+mj-lt"/>
                <a:cs typeface="Calibri" panose="020F0502020204030204" pitchFamily="34" charset="0"/>
              </a:rPr>
              <a:t>Introduction to Spring Boot</a:t>
            </a:r>
          </a:p>
        </p:txBody>
      </p:sp>
      <p:sp>
        <p:nvSpPr>
          <p:cNvPr id="4" name="Slide Number Placeholder 3">
            <a:extLst>
              <a:ext uri="{FF2B5EF4-FFF2-40B4-BE49-F238E27FC236}">
                <a16:creationId xmlns:a16="http://schemas.microsoft.com/office/drawing/2014/main" id="{C9B6058C-7BA5-43EB-AC08-3964AAB5A93B}"/>
              </a:ext>
            </a:extLst>
          </p:cNvPr>
          <p:cNvSpPr>
            <a:spLocks noGrp="1"/>
          </p:cNvSpPr>
          <p:nvPr>
            <p:ph type="sldNum" sz="quarter" idx="10"/>
          </p:nvPr>
        </p:nvSpPr>
        <p:spPr>
          <a:xfrm>
            <a:off x="9114367" y="6554911"/>
            <a:ext cx="1139242" cy="141163"/>
          </a:xfrm>
        </p:spPr>
        <p:txBody>
          <a:bodyPr/>
          <a:lstStyle/>
          <a:p>
            <a:fld id="{DA51ABFB-BB0E-4524-953D-7673489020F8}" type="slidenum">
              <a:rPr lang="en-US" smtClean="0"/>
              <a:t>12</a:t>
            </a:fld>
            <a:endParaRPr lang="en-US"/>
          </a:p>
        </p:txBody>
      </p:sp>
    </p:spTree>
    <p:extLst>
      <p:ext uri="{BB962C8B-B14F-4D97-AF65-F5344CB8AC3E}">
        <p14:creationId xmlns:p14="http://schemas.microsoft.com/office/powerpoint/2010/main" val="227325818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64FB2-829D-46AD-B360-B7D4F804318E}"/>
              </a:ext>
            </a:extLst>
          </p:cNvPr>
          <p:cNvSpPr>
            <a:spLocks noGrp="1"/>
          </p:cNvSpPr>
          <p:nvPr>
            <p:ph type="title"/>
          </p:nvPr>
        </p:nvSpPr>
        <p:spPr>
          <a:xfrm>
            <a:off x="607496" y="294640"/>
            <a:ext cx="10968567" cy="468953"/>
          </a:xfrm>
        </p:spPr>
        <p:txBody>
          <a:bodyPr/>
          <a:lstStyle/>
          <a:p>
            <a:r>
              <a:rPr lang="en-US" sz="2400" dirty="0"/>
              <a:t>Spring Boot – Introduction</a:t>
            </a:r>
            <a:br>
              <a:rPr lang="en-US" dirty="0"/>
            </a:br>
            <a:endParaRPr lang="en-US" dirty="0"/>
          </a:p>
        </p:txBody>
      </p:sp>
      <p:sp>
        <p:nvSpPr>
          <p:cNvPr id="3" name="Content Placeholder 2">
            <a:extLst>
              <a:ext uri="{FF2B5EF4-FFF2-40B4-BE49-F238E27FC236}">
                <a16:creationId xmlns:a16="http://schemas.microsoft.com/office/drawing/2014/main" id="{D29ABD67-1009-4357-84A3-7CB3C5955DF7}"/>
              </a:ext>
            </a:extLst>
          </p:cNvPr>
          <p:cNvSpPr>
            <a:spLocks noGrp="1"/>
          </p:cNvSpPr>
          <p:nvPr>
            <p:ph idx="1"/>
          </p:nvPr>
        </p:nvSpPr>
        <p:spPr/>
        <p:txBody>
          <a:bodyPr/>
          <a:lstStyle/>
          <a:p>
            <a:pPr algn="just">
              <a:lnSpc>
                <a:spcPct val="200000"/>
              </a:lnSpc>
              <a:buFont typeface="Arial" panose="020B0604020202020204" pitchFamily="34" charset="0"/>
              <a:buChar char="•"/>
            </a:pPr>
            <a:r>
              <a:rPr lang="en-US" sz="2000" dirty="0"/>
              <a:t>Spring Boot is a framework developed on top of core spring framework. </a:t>
            </a:r>
          </a:p>
          <a:p>
            <a:pPr algn="just">
              <a:lnSpc>
                <a:spcPct val="150000"/>
              </a:lnSpc>
              <a:buFont typeface="Arial" panose="020B0604020202020204" pitchFamily="34" charset="0"/>
              <a:buChar char="•"/>
            </a:pPr>
            <a:r>
              <a:rPr lang="en-US" sz="2000" dirty="0"/>
              <a:t>The main aim of Spring Boot is to let developers to create spring production grade applications and services with very less effort.</a:t>
            </a:r>
          </a:p>
          <a:p>
            <a:pPr algn="just">
              <a:lnSpc>
                <a:spcPct val="150000"/>
              </a:lnSpc>
              <a:buFont typeface="Arial" panose="020B0604020202020204" pitchFamily="34" charset="0"/>
              <a:buChar char="•"/>
            </a:pPr>
            <a:r>
              <a:rPr lang="en-US" sz="2000" dirty="0"/>
              <a:t>In Spring includes writing many XML configurations, server setting, adding dependencies…etc.</a:t>
            </a:r>
          </a:p>
          <a:p>
            <a:pPr algn="just">
              <a:lnSpc>
                <a:spcPct val="150000"/>
              </a:lnSpc>
              <a:buFont typeface="Arial" panose="020B0604020202020204" pitchFamily="34" charset="0"/>
              <a:buChar char="•"/>
            </a:pPr>
            <a:r>
              <a:rPr lang="en-US" sz="2000" dirty="0"/>
              <a:t>But with spring Boot we can avoid all these boilerplate code, writing XML configurations and annotations.</a:t>
            </a:r>
          </a:p>
          <a:p>
            <a:pPr algn="just">
              <a:lnSpc>
                <a:spcPct val="200000"/>
              </a:lnSpc>
              <a:buFont typeface="Arial" panose="020B0604020202020204" pitchFamily="34" charset="0"/>
              <a:buChar char="•"/>
            </a:pPr>
            <a:r>
              <a:rPr lang="en-US" sz="2000" dirty="0"/>
              <a:t>We can create a real-time production ready applications within minutes.</a:t>
            </a:r>
          </a:p>
        </p:txBody>
      </p:sp>
      <p:sp>
        <p:nvSpPr>
          <p:cNvPr id="4" name="Slide Number Placeholder 3">
            <a:extLst>
              <a:ext uri="{FF2B5EF4-FFF2-40B4-BE49-F238E27FC236}">
                <a16:creationId xmlns:a16="http://schemas.microsoft.com/office/drawing/2014/main" id="{05C32E56-DDC9-4DEA-85DD-164C8FC79D2D}"/>
              </a:ext>
            </a:extLst>
          </p:cNvPr>
          <p:cNvSpPr>
            <a:spLocks noGrp="1"/>
          </p:cNvSpPr>
          <p:nvPr>
            <p:ph type="sldNum" sz="quarter" idx="10"/>
          </p:nvPr>
        </p:nvSpPr>
        <p:spPr>
          <a:xfrm>
            <a:off x="9114366" y="6563359"/>
            <a:ext cx="913211" cy="132715"/>
          </a:xfrm>
        </p:spPr>
        <p:txBody>
          <a:bodyPr/>
          <a:lstStyle/>
          <a:p>
            <a:fld id="{DA51ABFB-BB0E-4524-953D-7673489020F8}" type="slidenum">
              <a:rPr lang="en-US" smtClean="0"/>
              <a:t>13</a:t>
            </a:fld>
            <a:endParaRPr lang="en-US" dirty="0"/>
          </a:p>
        </p:txBody>
      </p:sp>
    </p:spTree>
    <p:extLst>
      <p:ext uri="{BB962C8B-B14F-4D97-AF65-F5344CB8AC3E}">
        <p14:creationId xmlns:p14="http://schemas.microsoft.com/office/powerpoint/2010/main" val="356530521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64FB2-829D-46AD-B360-B7D4F804318E}"/>
              </a:ext>
            </a:extLst>
          </p:cNvPr>
          <p:cNvSpPr>
            <a:spLocks noGrp="1"/>
          </p:cNvSpPr>
          <p:nvPr>
            <p:ph type="title"/>
          </p:nvPr>
        </p:nvSpPr>
        <p:spPr>
          <a:xfrm>
            <a:off x="607496" y="294640"/>
            <a:ext cx="10968567" cy="468953"/>
          </a:xfrm>
        </p:spPr>
        <p:txBody>
          <a:bodyPr/>
          <a:lstStyle/>
          <a:p>
            <a:r>
              <a:rPr lang="en-US" sz="2400" dirty="0"/>
              <a:t>Spring Boot – Introduction</a:t>
            </a:r>
            <a:br>
              <a:rPr lang="en-US" dirty="0"/>
            </a:br>
            <a:endParaRPr lang="en-US" dirty="0"/>
          </a:p>
        </p:txBody>
      </p:sp>
      <p:sp>
        <p:nvSpPr>
          <p:cNvPr id="3" name="Content Placeholder 2">
            <a:extLst>
              <a:ext uri="{FF2B5EF4-FFF2-40B4-BE49-F238E27FC236}">
                <a16:creationId xmlns:a16="http://schemas.microsoft.com/office/drawing/2014/main" id="{D29ABD67-1009-4357-84A3-7CB3C5955DF7}"/>
              </a:ext>
            </a:extLst>
          </p:cNvPr>
          <p:cNvSpPr>
            <a:spLocks noGrp="1"/>
          </p:cNvSpPr>
          <p:nvPr>
            <p:ph idx="1"/>
          </p:nvPr>
        </p:nvSpPr>
        <p:spPr/>
        <p:txBody>
          <a:bodyPr/>
          <a:lstStyle/>
          <a:p>
            <a:pPr algn="just">
              <a:lnSpc>
                <a:spcPct val="150000"/>
              </a:lnSpc>
              <a:buFont typeface="Arial" panose="020B0604020202020204" pitchFamily="34" charset="0"/>
              <a:buChar char="•"/>
            </a:pPr>
            <a:r>
              <a:rPr lang="en-US" sz="2000" dirty="0"/>
              <a:t>Spring Boot comes with inbuilt server, we no longer have to use any external servers like Tomcat, Glass-fish or anything else, so don’t need to deploy WAR files .</a:t>
            </a:r>
          </a:p>
          <a:p>
            <a:pPr algn="just">
              <a:lnSpc>
                <a:spcPct val="150000"/>
              </a:lnSpc>
              <a:buFont typeface="Arial" panose="020B0604020202020204" pitchFamily="34" charset="0"/>
              <a:buChar char="•"/>
            </a:pPr>
            <a:r>
              <a:rPr lang="en-US" sz="2000" dirty="0"/>
              <a:t>The main advantage of Spring Boot is, we can create spring-based applications easily in very less time, without need of any XML configurations.</a:t>
            </a:r>
          </a:p>
          <a:p>
            <a:pPr algn="just">
              <a:lnSpc>
                <a:spcPct val="150000"/>
              </a:lnSpc>
              <a:buFont typeface="Arial" panose="020B0604020202020204" pitchFamily="34" charset="0"/>
              <a:buChar char="•"/>
            </a:pPr>
            <a:r>
              <a:rPr lang="en-US" sz="2000" dirty="0"/>
              <a:t>The main disadvantage is, it will be little tough to migrate existing spring enterprise applications to Spring Boot.</a:t>
            </a:r>
          </a:p>
          <a:p>
            <a:pPr algn="just">
              <a:lnSpc>
                <a:spcPct val="200000"/>
              </a:lnSpc>
              <a:buFont typeface="Arial" panose="020B0604020202020204" pitchFamily="34" charset="0"/>
              <a:buChar char="•"/>
            </a:pPr>
            <a:r>
              <a:rPr lang="en-US" sz="2000" dirty="0"/>
              <a:t>We have to use either Maven or Gradle build tool to work with Spring Boot.</a:t>
            </a:r>
          </a:p>
        </p:txBody>
      </p:sp>
      <p:sp>
        <p:nvSpPr>
          <p:cNvPr id="4" name="Slide Number Placeholder 3">
            <a:extLst>
              <a:ext uri="{FF2B5EF4-FFF2-40B4-BE49-F238E27FC236}">
                <a16:creationId xmlns:a16="http://schemas.microsoft.com/office/drawing/2014/main" id="{05C32E56-DDC9-4DEA-85DD-164C8FC79D2D}"/>
              </a:ext>
            </a:extLst>
          </p:cNvPr>
          <p:cNvSpPr>
            <a:spLocks noGrp="1"/>
          </p:cNvSpPr>
          <p:nvPr>
            <p:ph type="sldNum" sz="quarter" idx="10"/>
          </p:nvPr>
        </p:nvSpPr>
        <p:spPr>
          <a:xfrm>
            <a:off x="9114367" y="6563359"/>
            <a:ext cx="1108420" cy="132715"/>
          </a:xfrm>
        </p:spPr>
        <p:txBody>
          <a:bodyPr/>
          <a:lstStyle/>
          <a:p>
            <a:fld id="{DA51ABFB-BB0E-4524-953D-7673489020F8}" type="slidenum">
              <a:rPr lang="en-US" smtClean="0"/>
              <a:t>14</a:t>
            </a:fld>
            <a:endParaRPr lang="en-US" dirty="0"/>
          </a:p>
        </p:txBody>
      </p:sp>
    </p:spTree>
    <p:extLst>
      <p:ext uri="{BB962C8B-B14F-4D97-AF65-F5344CB8AC3E}">
        <p14:creationId xmlns:p14="http://schemas.microsoft.com/office/powerpoint/2010/main" val="21894391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Boot Setup</a:t>
            </a:r>
          </a:p>
        </p:txBody>
      </p:sp>
      <p:sp>
        <p:nvSpPr>
          <p:cNvPr id="4" name="Rectangle 3"/>
          <p:cNvSpPr/>
          <p:nvPr/>
        </p:nvSpPr>
        <p:spPr>
          <a:xfrm>
            <a:off x="812800" y="1905000"/>
            <a:ext cx="10261600" cy="711200"/>
          </a:xfrm>
          <a:prstGeom prst="rect">
            <a:avLst/>
          </a:prstGeom>
        </p:spPr>
        <p:style>
          <a:lnRef idx="1">
            <a:schemeClr val="accent3"/>
          </a:lnRef>
          <a:fillRef idx="2">
            <a:schemeClr val="accent3"/>
          </a:fillRef>
          <a:effectRef idx="1">
            <a:schemeClr val="accent3"/>
          </a:effectRef>
          <a:fontRef idx="minor">
            <a:schemeClr val="dk1"/>
          </a:fontRef>
        </p:style>
        <p:txBody>
          <a:bodyPr lIns="121917" tIns="60958" rIns="121917" bIns="60958" rtlCol="0" anchor="ctr"/>
          <a:lstStyle/>
          <a:p>
            <a:pPr algn="ctr"/>
            <a:r>
              <a:rPr lang="en-US" sz="1900" dirty="0"/>
              <a:t>Spring Boot CLI</a:t>
            </a:r>
          </a:p>
        </p:txBody>
      </p:sp>
      <p:sp>
        <p:nvSpPr>
          <p:cNvPr id="5" name="Rectangle 4"/>
          <p:cNvSpPr/>
          <p:nvPr/>
        </p:nvSpPr>
        <p:spPr>
          <a:xfrm>
            <a:off x="812800" y="3175000"/>
            <a:ext cx="10261600" cy="711200"/>
          </a:xfrm>
          <a:prstGeom prst="rect">
            <a:avLst/>
          </a:prstGeom>
        </p:spPr>
        <p:style>
          <a:lnRef idx="1">
            <a:schemeClr val="accent3"/>
          </a:lnRef>
          <a:fillRef idx="2">
            <a:schemeClr val="accent3"/>
          </a:fillRef>
          <a:effectRef idx="1">
            <a:schemeClr val="accent3"/>
          </a:effectRef>
          <a:fontRef idx="minor">
            <a:schemeClr val="dk1"/>
          </a:fontRef>
        </p:style>
        <p:txBody>
          <a:bodyPr lIns="121917" tIns="60958" rIns="121917" bIns="60958" rtlCol="0" anchor="ctr"/>
          <a:lstStyle/>
          <a:p>
            <a:pPr algn="ctr"/>
            <a:r>
              <a:rPr lang="en-US" sz="1900" dirty="0"/>
              <a:t>Spring Tool Suits (STS)</a:t>
            </a:r>
          </a:p>
        </p:txBody>
      </p:sp>
      <p:sp>
        <p:nvSpPr>
          <p:cNvPr id="11" name="Rectangle 10"/>
          <p:cNvSpPr/>
          <p:nvPr/>
        </p:nvSpPr>
        <p:spPr>
          <a:xfrm>
            <a:off x="812800" y="4445000"/>
            <a:ext cx="10261600" cy="711200"/>
          </a:xfrm>
          <a:prstGeom prst="rect">
            <a:avLst/>
          </a:prstGeom>
        </p:spPr>
        <p:style>
          <a:lnRef idx="1">
            <a:schemeClr val="accent3"/>
          </a:lnRef>
          <a:fillRef idx="2">
            <a:schemeClr val="accent3"/>
          </a:fillRef>
          <a:effectRef idx="1">
            <a:schemeClr val="accent3"/>
          </a:effectRef>
          <a:fontRef idx="minor">
            <a:schemeClr val="dk1"/>
          </a:fontRef>
        </p:style>
        <p:txBody>
          <a:bodyPr lIns="121917" tIns="60958" rIns="121917" bIns="60958" rtlCol="0" anchor="ctr"/>
          <a:lstStyle/>
          <a:p>
            <a:pPr algn="ctr"/>
            <a:r>
              <a:rPr lang="en-US" sz="1900" dirty="0"/>
              <a:t>Spring Initializer</a:t>
            </a:r>
          </a:p>
        </p:txBody>
      </p:sp>
      <p:sp>
        <p:nvSpPr>
          <p:cNvPr id="3" name="Slide Number Placeholder 2">
            <a:extLst>
              <a:ext uri="{FF2B5EF4-FFF2-40B4-BE49-F238E27FC236}">
                <a16:creationId xmlns:a16="http://schemas.microsoft.com/office/drawing/2014/main" id="{3E13D000-6792-4EBF-844D-F23C6FC222CA}"/>
              </a:ext>
            </a:extLst>
          </p:cNvPr>
          <p:cNvSpPr>
            <a:spLocks noGrp="1"/>
          </p:cNvSpPr>
          <p:nvPr>
            <p:ph type="sldNum" sz="quarter" idx="10"/>
          </p:nvPr>
        </p:nvSpPr>
        <p:spPr>
          <a:xfrm>
            <a:off x="9114367" y="6477000"/>
            <a:ext cx="861840" cy="219075"/>
          </a:xfrm>
        </p:spPr>
        <p:txBody>
          <a:bodyPr/>
          <a:lstStyle/>
          <a:p>
            <a:fld id="{DA51ABFB-BB0E-4524-953D-7673489020F8}" type="slidenum">
              <a:rPr lang="en-US" smtClean="0"/>
              <a:t>15</a:t>
            </a:fld>
            <a:endParaRPr lang="en-US"/>
          </a:p>
        </p:txBody>
      </p:sp>
    </p:spTree>
    <p:extLst>
      <p:ext uri="{BB962C8B-B14F-4D97-AF65-F5344CB8AC3E}">
        <p14:creationId xmlns:p14="http://schemas.microsoft.com/office/powerpoint/2010/main" val="251388883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B14E9-AFDF-4F90-BF86-D27508FF34F1}"/>
              </a:ext>
            </a:extLst>
          </p:cNvPr>
          <p:cNvSpPr>
            <a:spLocks noGrp="1"/>
          </p:cNvSpPr>
          <p:nvPr>
            <p:ph type="title"/>
          </p:nvPr>
        </p:nvSpPr>
        <p:spPr/>
        <p:txBody>
          <a:bodyPr/>
          <a:lstStyle/>
          <a:p>
            <a:r>
              <a:rPr lang="en-US" sz="2400" dirty="0"/>
              <a:t>Spring Initializer - Create Spring Boot Projects</a:t>
            </a:r>
          </a:p>
        </p:txBody>
      </p:sp>
      <p:sp>
        <p:nvSpPr>
          <p:cNvPr id="3" name="Slide Number Placeholder 2">
            <a:extLst>
              <a:ext uri="{FF2B5EF4-FFF2-40B4-BE49-F238E27FC236}">
                <a16:creationId xmlns:a16="http://schemas.microsoft.com/office/drawing/2014/main" id="{A84C522D-2728-40B7-828A-14D8CE6DED83}"/>
              </a:ext>
            </a:extLst>
          </p:cNvPr>
          <p:cNvSpPr>
            <a:spLocks noGrp="1"/>
          </p:cNvSpPr>
          <p:nvPr>
            <p:ph type="sldNum" sz="quarter" idx="10"/>
          </p:nvPr>
        </p:nvSpPr>
        <p:spPr>
          <a:xfrm>
            <a:off x="9114367" y="6534364"/>
            <a:ext cx="769372" cy="161711"/>
          </a:xfrm>
        </p:spPr>
        <p:txBody>
          <a:bodyPr/>
          <a:lstStyle/>
          <a:p>
            <a:fld id="{DA51ABFB-BB0E-4524-953D-7673489020F8}" type="slidenum">
              <a:rPr lang="en-US" smtClean="0"/>
              <a:t>16</a:t>
            </a:fld>
            <a:endParaRPr lang="en-US" dirty="0"/>
          </a:p>
        </p:txBody>
      </p:sp>
      <p:sp>
        <p:nvSpPr>
          <p:cNvPr id="4" name="Rectangle 3">
            <a:extLst>
              <a:ext uri="{FF2B5EF4-FFF2-40B4-BE49-F238E27FC236}">
                <a16:creationId xmlns:a16="http://schemas.microsoft.com/office/drawing/2014/main" id="{0ACC6E92-DBA6-42D3-A39B-6D4A5B76D0C1}"/>
              </a:ext>
            </a:extLst>
          </p:cNvPr>
          <p:cNvSpPr/>
          <p:nvPr/>
        </p:nvSpPr>
        <p:spPr>
          <a:xfrm>
            <a:off x="661631" y="1282195"/>
            <a:ext cx="10868738" cy="1908215"/>
          </a:xfrm>
          <a:prstGeom prst="rect">
            <a:avLst/>
          </a:prstGeom>
        </p:spPr>
        <p:txBody>
          <a:bodyPr wrap="square">
            <a:spAutoFit/>
          </a:bodyPr>
          <a:lstStyle/>
          <a:p>
            <a:pPr marL="342900" indent="-342900">
              <a:buFont typeface="Wingdings" panose="05000000000000000000" pitchFamily="2" charset="2"/>
              <a:buChar char="ü"/>
            </a:pPr>
            <a:r>
              <a:rPr lang="en-US" sz="2000" dirty="0">
                <a:solidFill>
                  <a:srgbClr val="333333"/>
                </a:solidFill>
              </a:rPr>
              <a:t>Spring Initializer </a:t>
            </a:r>
            <a:r>
              <a:rPr lang="en-US" sz="2000" dirty="0">
                <a:solidFill>
                  <a:srgbClr val="0076DF"/>
                </a:solidFill>
                <a:hlinkClick r:id="rId2">
                  <a:extLst>
                    <a:ext uri="{A12FA001-AC4F-418D-AE19-62706E023703}">
                      <ahyp:hlinkClr xmlns:ahyp="http://schemas.microsoft.com/office/drawing/2018/hyperlinkcolor" val="tx"/>
                    </a:ext>
                  </a:extLst>
                </a:hlinkClick>
              </a:rPr>
              <a:t>http://start.spring.io/</a:t>
            </a:r>
            <a:r>
              <a:rPr lang="en-US" sz="2000" dirty="0">
                <a:solidFill>
                  <a:srgbClr val="333333"/>
                </a:solidFill>
              </a:rPr>
              <a:t> is great tool to bootstrap your Spring Boot projects.</a:t>
            </a:r>
          </a:p>
          <a:p>
            <a:endParaRPr lang="en-US" sz="2000" dirty="0">
              <a:solidFill>
                <a:srgbClr val="333333"/>
              </a:solidFill>
            </a:endParaRPr>
          </a:p>
          <a:p>
            <a:pPr marL="342900" indent="-342900">
              <a:buFont typeface="Wingdings" panose="05000000000000000000" pitchFamily="2" charset="2"/>
              <a:buChar char="ü"/>
            </a:pPr>
            <a:r>
              <a:rPr lang="en-US" sz="2000" dirty="0"/>
              <a:t>It allows you to create varied range of Spring Boot based Applications from a very simple UI.</a:t>
            </a:r>
          </a:p>
          <a:p>
            <a:endParaRPr lang="en-US" sz="2000" dirty="0"/>
          </a:p>
          <a:p>
            <a:r>
              <a:rPr lang="en-US" dirty="0"/>
              <a:t>Let’s take the example of creating a Web application with Spring Initializer.</a:t>
            </a:r>
          </a:p>
          <a:p>
            <a:endParaRPr lang="en-US" dirty="0"/>
          </a:p>
        </p:txBody>
      </p:sp>
    </p:spTree>
    <p:extLst>
      <p:ext uri="{BB962C8B-B14F-4D97-AF65-F5344CB8AC3E}">
        <p14:creationId xmlns:p14="http://schemas.microsoft.com/office/powerpoint/2010/main" val="241395201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B14E9-AFDF-4F90-BF86-D27508FF34F1}"/>
              </a:ext>
            </a:extLst>
          </p:cNvPr>
          <p:cNvSpPr>
            <a:spLocks noGrp="1"/>
          </p:cNvSpPr>
          <p:nvPr>
            <p:ph type="title"/>
          </p:nvPr>
        </p:nvSpPr>
        <p:spPr/>
        <p:txBody>
          <a:bodyPr/>
          <a:lstStyle/>
          <a:p>
            <a:r>
              <a:rPr lang="en-US" sz="2400" dirty="0"/>
              <a:t>Spring Initializer - Create Spring Boot Projects</a:t>
            </a:r>
          </a:p>
        </p:txBody>
      </p:sp>
      <p:sp>
        <p:nvSpPr>
          <p:cNvPr id="3" name="Slide Number Placeholder 2">
            <a:extLst>
              <a:ext uri="{FF2B5EF4-FFF2-40B4-BE49-F238E27FC236}">
                <a16:creationId xmlns:a16="http://schemas.microsoft.com/office/drawing/2014/main" id="{A84C522D-2728-40B7-828A-14D8CE6DED83}"/>
              </a:ext>
            </a:extLst>
          </p:cNvPr>
          <p:cNvSpPr>
            <a:spLocks noGrp="1"/>
          </p:cNvSpPr>
          <p:nvPr>
            <p:ph type="sldNum" sz="quarter" idx="10"/>
          </p:nvPr>
        </p:nvSpPr>
        <p:spPr>
          <a:xfrm>
            <a:off x="9114367" y="6534364"/>
            <a:ext cx="769372" cy="161711"/>
          </a:xfrm>
        </p:spPr>
        <p:txBody>
          <a:bodyPr/>
          <a:lstStyle/>
          <a:p>
            <a:fld id="{DA51ABFB-BB0E-4524-953D-7673489020F8}" type="slidenum">
              <a:rPr lang="en-US" smtClean="0"/>
              <a:t>17</a:t>
            </a:fld>
            <a:endParaRPr lang="en-US" dirty="0"/>
          </a:p>
        </p:txBody>
      </p:sp>
      <p:pic>
        <p:nvPicPr>
          <p:cNvPr id="5" name="Picture 4">
            <a:extLst>
              <a:ext uri="{FF2B5EF4-FFF2-40B4-BE49-F238E27FC236}">
                <a16:creationId xmlns:a16="http://schemas.microsoft.com/office/drawing/2014/main" id="{5F82659D-B1F0-4CEF-9452-2BCF8B7575CA}"/>
              </a:ext>
            </a:extLst>
          </p:cNvPr>
          <p:cNvPicPr>
            <a:picLocks noChangeAspect="1"/>
          </p:cNvPicPr>
          <p:nvPr/>
        </p:nvPicPr>
        <p:blipFill>
          <a:blip r:embed="rId2"/>
          <a:stretch>
            <a:fillRect/>
          </a:stretch>
        </p:blipFill>
        <p:spPr>
          <a:xfrm>
            <a:off x="5794624" y="1174293"/>
            <a:ext cx="5948738" cy="4949371"/>
          </a:xfrm>
          <a:prstGeom prst="rect">
            <a:avLst/>
          </a:prstGeom>
        </p:spPr>
      </p:pic>
      <p:sp>
        <p:nvSpPr>
          <p:cNvPr id="6" name="TextBox 5">
            <a:extLst>
              <a:ext uri="{FF2B5EF4-FFF2-40B4-BE49-F238E27FC236}">
                <a16:creationId xmlns:a16="http://schemas.microsoft.com/office/drawing/2014/main" id="{13B89EA0-0BDA-42AA-B06A-0F4F6422C7DD}"/>
              </a:ext>
            </a:extLst>
          </p:cNvPr>
          <p:cNvSpPr txBox="1"/>
          <p:nvPr/>
        </p:nvSpPr>
        <p:spPr>
          <a:xfrm>
            <a:off x="174661" y="1571946"/>
            <a:ext cx="5414481" cy="3624069"/>
          </a:xfrm>
          <a:prstGeom prst="rect">
            <a:avLst/>
          </a:prstGeom>
          <a:noFill/>
        </p:spPr>
        <p:txBody>
          <a:bodyPr wrap="square" rtlCol="0">
            <a:spAutoFit/>
          </a:bodyPr>
          <a:lstStyle/>
          <a:p>
            <a:r>
              <a:rPr lang="en-US" dirty="0"/>
              <a:t>Launch Spring Initializer </a:t>
            </a:r>
            <a:r>
              <a:rPr lang="en-US" dirty="0">
                <a:hlinkClick r:id="rId3"/>
              </a:rPr>
              <a:t>http://start.spring.io/</a:t>
            </a:r>
            <a:endParaRPr lang="en-US" dirty="0"/>
          </a:p>
          <a:p>
            <a:r>
              <a:rPr lang="en-US" dirty="0"/>
              <a:t> and choose the following</a:t>
            </a:r>
          </a:p>
          <a:p>
            <a:pPr marL="342900" indent="-342900">
              <a:lnSpc>
                <a:spcPct val="150000"/>
              </a:lnSpc>
              <a:buFont typeface="Wingdings" panose="05000000000000000000" pitchFamily="2" charset="2"/>
              <a:buChar char="ü"/>
            </a:pPr>
            <a:r>
              <a:rPr lang="en-US" sz="2000" dirty="0"/>
              <a:t>Choose </a:t>
            </a:r>
            <a:r>
              <a:rPr lang="en-US" sz="2000" b="1" dirty="0"/>
              <a:t>com.optum.springboot </a:t>
            </a:r>
            <a:r>
              <a:rPr lang="en-US" sz="2000" dirty="0"/>
              <a:t>as Group</a:t>
            </a:r>
          </a:p>
          <a:p>
            <a:pPr marL="342900" indent="-342900">
              <a:lnSpc>
                <a:spcPct val="150000"/>
              </a:lnSpc>
              <a:buFont typeface="Wingdings" panose="05000000000000000000" pitchFamily="2" charset="2"/>
              <a:buChar char="ü"/>
            </a:pPr>
            <a:r>
              <a:rPr lang="en-US" dirty="0"/>
              <a:t>Choose </a:t>
            </a:r>
            <a:r>
              <a:rPr lang="en-US" b="1" dirty="0"/>
              <a:t>student-services</a:t>
            </a:r>
            <a:r>
              <a:rPr lang="en-US" dirty="0"/>
              <a:t> as Artifact</a:t>
            </a:r>
          </a:p>
          <a:p>
            <a:r>
              <a:rPr lang="en-US" dirty="0"/>
              <a:t>Choose following dependencies</a:t>
            </a:r>
          </a:p>
          <a:p>
            <a:r>
              <a:rPr lang="en-US" b="1" dirty="0"/>
              <a:t>Web</a:t>
            </a:r>
          </a:p>
          <a:p>
            <a:endParaRPr lang="en-US" b="1" dirty="0"/>
          </a:p>
          <a:p>
            <a:r>
              <a:rPr lang="en-US" dirty="0"/>
              <a:t>Click </a:t>
            </a:r>
            <a:r>
              <a:rPr lang="en-US" b="1" dirty="0"/>
              <a:t>Generate Project </a:t>
            </a:r>
            <a:r>
              <a:rPr lang="en-US" dirty="0"/>
              <a:t>button at the bottom of the page.</a:t>
            </a:r>
          </a:p>
          <a:p>
            <a:endParaRPr lang="en-US" dirty="0"/>
          </a:p>
          <a:p>
            <a:r>
              <a:rPr lang="en-US" dirty="0"/>
              <a:t>Import the project into </a:t>
            </a:r>
            <a:r>
              <a:rPr lang="en-US" b="1" dirty="0"/>
              <a:t>Eclipse.</a:t>
            </a:r>
          </a:p>
        </p:txBody>
      </p:sp>
    </p:spTree>
    <p:extLst>
      <p:ext uri="{BB962C8B-B14F-4D97-AF65-F5344CB8AC3E}">
        <p14:creationId xmlns:p14="http://schemas.microsoft.com/office/powerpoint/2010/main" val="141192919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8134D5-27C0-48B6-B6D2-71ED1AC2EF26}"/>
              </a:ext>
            </a:extLst>
          </p:cNvPr>
          <p:cNvSpPr>
            <a:spLocks noGrp="1"/>
          </p:cNvSpPr>
          <p:nvPr>
            <p:ph idx="1"/>
          </p:nvPr>
        </p:nvSpPr>
        <p:spPr/>
        <p:txBody>
          <a:bodyPr/>
          <a:lstStyle/>
          <a:p>
            <a:pPr algn="ctr"/>
            <a:endParaRPr lang="en-US" sz="2400" dirty="0"/>
          </a:p>
          <a:p>
            <a:pPr algn="ctr"/>
            <a:endParaRPr lang="en-US" sz="2400" dirty="0"/>
          </a:p>
          <a:p>
            <a:pPr algn="ctr"/>
            <a:endParaRPr lang="en-US" sz="2400" dirty="0"/>
          </a:p>
          <a:p>
            <a:pPr algn="ctr"/>
            <a:endParaRPr lang="en-US" sz="2400" dirty="0"/>
          </a:p>
          <a:p>
            <a:pPr algn="ctr"/>
            <a:endParaRPr lang="en-US" sz="2400" dirty="0"/>
          </a:p>
          <a:p>
            <a:pPr algn="ctr"/>
            <a:r>
              <a:rPr lang="en-US" sz="2400" dirty="0"/>
              <a:t>First Spring Boot Application using Maven</a:t>
            </a:r>
          </a:p>
        </p:txBody>
      </p:sp>
      <p:sp>
        <p:nvSpPr>
          <p:cNvPr id="4" name="Slide Number Placeholder 3">
            <a:extLst>
              <a:ext uri="{FF2B5EF4-FFF2-40B4-BE49-F238E27FC236}">
                <a16:creationId xmlns:a16="http://schemas.microsoft.com/office/drawing/2014/main" id="{D1A0941A-6AF0-4376-8AA2-A94AAF15AA50}"/>
              </a:ext>
            </a:extLst>
          </p:cNvPr>
          <p:cNvSpPr>
            <a:spLocks noGrp="1"/>
          </p:cNvSpPr>
          <p:nvPr>
            <p:ph type="sldNum" sz="quarter" idx="10"/>
          </p:nvPr>
        </p:nvSpPr>
        <p:spPr>
          <a:xfrm>
            <a:off x="9114366" y="6543040"/>
            <a:ext cx="1198033" cy="153035"/>
          </a:xfrm>
        </p:spPr>
        <p:txBody>
          <a:bodyPr/>
          <a:lstStyle/>
          <a:p>
            <a:fld id="{DA51ABFB-BB0E-4524-953D-7673489020F8}" type="slidenum">
              <a:rPr lang="en-US" smtClean="0"/>
              <a:t>18</a:t>
            </a:fld>
            <a:endParaRPr lang="en-US"/>
          </a:p>
        </p:txBody>
      </p:sp>
    </p:spTree>
    <p:extLst>
      <p:ext uri="{BB962C8B-B14F-4D97-AF65-F5344CB8AC3E}">
        <p14:creationId xmlns:p14="http://schemas.microsoft.com/office/powerpoint/2010/main" val="75301463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01D4C-84DA-4985-B7AF-FF29108517D7}"/>
              </a:ext>
            </a:extLst>
          </p:cNvPr>
          <p:cNvSpPr>
            <a:spLocks noGrp="1"/>
          </p:cNvSpPr>
          <p:nvPr>
            <p:ph type="title"/>
          </p:nvPr>
        </p:nvSpPr>
        <p:spPr>
          <a:xfrm>
            <a:off x="607496" y="1060880"/>
            <a:ext cx="10968567" cy="392531"/>
          </a:xfrm>
        </p:spPr>
        <p:txBody>
          <a:bodyPr/>
          <a:lstStyle/>
          <a:p>
            <a:r>
              <a:rPr lang="en-US" dirty="0"/>
              <a:t>In Eclipse, select File &gt; Import…​</a:t>
            </a:r>
            <a:br>
              <a:rPr lang="en-US" dirty="0"/>
            </a:br>
            <a:r>
              <a:rPr lang="en-US" dirty="0"/>
              <a:t>In the import window, expand Maven, select Existing Maven Projects, and click Next:</a:t>
            </a:r>
          </a:p>
        </p:txBody>
      </p:sp>
      <p:sp>
        <p:nvSpPr>
          <p:cNvPr id="4" name="Slide Number Placeholder 3">
            <a:extLst>
              <a:ext uri="{FF2B5EF4-FFF2-40B4-BE49-F238E27FC236}">
                <a16:creationId xmlns:a16="http://schemas.microsoft.com/office/drawing/2014/main" id="{C9058AB7-FDCB-4174-982D-F89A97B711DE}"/>
              </a:ext>
            </a:extLst>
          </p:cNvPr>
          <p:cNvSpPr>
            <a:spLocks noGrp="1"/>
          </p:cNvSpPr>
          <p:nvPr>
            <p:ph type="sldNum" sz="quarter" idx="10"/>
          </p:nvPr>
        </p:nvSpPr>
        <p:spPr>
          <a:xfrm>
            <a:off x="9114367" y="6431622"/>
            <a:ext cx="1509112" cy="264453"/>
          </a:xfrm>
        </p:spPr>
        <p:txBody>
          <a:bodyPr/>
          <a:lstStyle/>
          <a:p>
            <a:fld id="{DA51ABFB-BB0E-4524-953D-7673489020F8}" type="slidenum">
              <a:rPr lang="en-US" smtClean="0"/>
              <a:t>19</a:t>
            </a:fld>
            <a:endParaRPr lang="en-US"/>
          </a:p>
        </p:txBody>
      </p:sp>
      <p:pic>
        <p:nvPicPr>
          <p:cNvPr id="7" name="Content Placeholder 6">
            <a:extLst>
              <a:ext uri="{FF2B5EF4-FFF2-40B4-BE49-F238E27FC236}">
                <a16:creationId xmlns:a16="http://schemas.microsoft.com/office/drawing/2014/main" id="{687D1B67-68C2-4699-9405-7303895C717F}"/>
              </a:ext>
            </a:extLst>
          </p:cNvPr>
          <p:cNvPicPr>
            <a:picLocks noGrp="1" noChangeAspect="1"/>
          </p:cNvPicPr>
          <p:nvPr>
            <p:ph idx="1"/>
          </p:nvPr>
        </p:nvPicPr>
        <p:blipFill>
          <a:blip r:embed="rId2"/>
          <a:stretch>
            <a:fillRect/>
          </a:stretch>
        </p:blipFill>
        <p:spPr>
          <a:xfrm>
            <a:off x="607496" y="1625812"/>
            <a:ext cx="11218059" cy="4507860"/>
          </a:xfrm>
          <a:prstGeom prst="rect">
            <a:avLst/>
          </a:prstGeom>
        </p:spPr>
      </p:pic>
      <p:sp>
        <p:nvSpPr>
          <p:cNvPr id="8" name="TextBox 7">
            <a:extLst>
              <a:ext uri="{FF2B5EF4-FFF2-40B4-BE49-F238E27FC236}">
                <a16:creationId xmlns:a16="http://schemas.microsoft.com/office/drawing/2014/main" id="{79E18F72-0AF3-4278-A02F-1EA6E84EFB3A}"/>
              </a:ext>
            </a:extLst>
          </p:cNvPr>
          <p:cNvSpPr txBox="1"/>
          <p:nvPr/>
        </p:nvSpPr>
        <p:spPr>
          <a:xfrm>
            <a:off x="607496" y="400692"/>
            <a:ext cx="8146086" cy="523220"/>
          </a:xfrm>
          <a:prstGeom prst="rect">
            <a:avLst/>
          </a:prstGeom>
          <a:noFill/>
        </p:spPr>
        <p:txBody>
          <a:bodyPr wrap="square" rtlCol="0">
            <a:spAutoFit/>
          </a:bodyPr>
          <a:lstStyle/>
          <a:p>
            <a:r>
              <a:rPr lang="en-US" sz="2800" dirty="0"/>
              <a:t>Import an Existing Maven Project in Eclipse </a:t>
            </a:r>
          </a:p>
        </p:txBody>
      </p:sp>
    </p:spTree>
    <p:extLst>
      <p:ext uri="{BB962C8B-B14F-4D97-AF65-F5344CB8AC3E}">
        <p14:creationId xmlns:p14="http://schemas.microsoft.com/office/powerpoint/2010/main" val="282033998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68FFC-63D8-452A-B932-251A588F72C7}"/>
              </a:ext>
            </a:extLst>
          </p:cNvPr>
          <p:cNvSpPr>
            <a:spLocks noGrp="1"/>
          </p:cNvSpPr>
          <p:nvPr>
            <p:ph type="title"/>
          </p:nvPr>
        </p:nvSpPr>
        <p:spPr/>
        <p:txBody>
          <a:bodyPr/>
          <a:lstStyle/>
          <a:p>
            <a:r>
              <a:rPr lang="en-US" sz="2400" dirty="0"/>
              <a:t>Objective</a:t>
            </a:r>
          </a:p>
        </p:txBody>
      </p:sp>
      <p:sp>
        <p:nvSpPr>
          <p:cNvPr id="3" name="Content Placeholder 2">
            <a:extLst>
              <a:ext uri="{FF2B5EF4-FFF2-40B4-BE49-F238E27FC236}">
                <a16:creationId xmlns:a16="http://schemas.microsoft.com/office/drawing/2014/main" id="{18CF3A1A-CB71-45FD-9AEB-40D757F3AA4A}"/>
              </a:ext>
            </a:extLst>
          </p:cNvPr>
          <p:cNvSpPr>
            <a:spLocks noGrp="1"/>
          </p:cNvSpPr>
          <p:nvPr>
            <p:ph idx="1"/>
          </p:nvPr>
        </p:nvSpPr>
        <p:spPr/>
        <p:txBody>
          <a:bodyPr/>
          <a:lstStyle/>
          <a:p>
            <a:pPr marL="0" lvl="0" indent="0" algn="just"/>
            <a:r>
              <a:rPr lang="en-US" sz="2000" dirty="0">
                <a:solidFill>
                  <a:prstClr val="black"/>
                </a:solidFill>
              </a:rPr>
              <a:t>At the end of this Session the  participants will be able to understand  </a:t>
            </a:r>
          </a:p>
          <a:p>
            <a:pPr lvl="0" algn="just">
              <a:buFont typeface="Wingdings" panose="05000000000000000000" pitchFamily="2" charset="2"/>
              <a:buChar char="ü"/>
            </a:pPr>
            <a:r>
              <a:rPr lang="en-US" sz="2000" dirty="0">
                <a:solidFill>
                  <a:prstClr val="black"/>
                </a:solidFill>
              </a:rPr>
              <a:t>Basics of Spring Boot</a:t>
            </a:r>
          </a:p>
          <a:p>
            <a:pPr lvl="0" algn="just">
              <a:buFont typeface="Wingdings" panose="05000000000000000000" pitchFamily="2" charset="2"/>
              <a:buChar char="ü"/>
            </a:pPr>
            <a:r>
              <a:rPr lang="en-US" sz="2000" dirty="0">
                <a:solidFill>
                  <a:prstClr val="black"/>
                </a:solidFill>
              </a:rPr>
              <a:t>Spring vs Spring Boot</a:t>
            </a:r>
          </a:p>
          <a:p>
            <a:pPr lvl="0" algn="just">
              <a:buFont typeface="Wingdings" panose="05000000000000000000" pitchFamily="2" charset="2"/>
              <a:buChar char="ü"/>
            </a:pPr>
            <a:r>
              <a:rPr lang="en-US" sz="2000" dirty="0">
                <a:solidFill>
                  <a:prstClr val="black"/>
                </a:solidFill>
              </a:rPr>
              <a:t>How to develop a Spring boot application.</a:t>
            </a:r>
          </a:p>
          <a:p>
            <a:pPr lvl="0" algn="just">
              <a:buFont typeface="Wingdings" panose="05000000000000000000" pitchFamily="2" charset="2"/>
              <a:buChar char="ü"/>
            </a:pPr>
            <a:r>
              <a:rPr lang="en-US" sz="2000" dirty="0">
                <a:solidFill>
                  <a:prstClr val="black"/>
                </a:solidFill>
              </a:rPr>
              <a:t>How enable Security using Spring Boot ?</a:t>
            </a:r>
          </a:p>
        </p:txBody>
      </p:sp>
      <p:sp>
        <p:nvSpPr>
          <p:cNvPr id="4" name="Slide Number Placeholder 3">
            <a:extLst>
              <a:ext uri="{FF2B5EF4-FFF2-40B4-BE49-F238E27FC236}">
                <a16:creationId xmlns:a16="http://schemas.microsoft.com/office/drawing/2014/main" id="{DFC56192-88D9-4EA9-9AC3-20FF9F4882B5}"/>
              </a:ext>
            </a:extLst>
          </p:cNvPr>
          <p:cNvSpPr>
            <a:spLocks noGrp="1"/>
          </p:cNvSpPr>
          <p:nvPr>
            <p:ph type="sldNum" sz="quarter" idx="10"/>
          </p:nvPr>
        </p:nvSpPr>
        <p:spPr/>
        <p:txBody>
          <a:bodyPr/>
          <a:lstStyle/>
          <a:p>
            <a:fld id="{DA51ABFB-BB0E-4524-953D-7673489020F8}" type="slidenum">
              <a:rPr lang="en-US" smtClean="0"/>
              <a:t>2</a:t>
            </a:fld>
            <a:endParaRPr lang="en-US"/>
          </a:p>
        </p:txBody>
      </p:sp>
    </p:spTree>
    <p:extLst>
      <p:ext uri="{BB962C8B-B14F-4D97-AF65-F5344CB8AC3E}">
        <p14:creationId xmlns:p14="http://schemas.microsoft.com/office/powerpoint/2010/main" val="337865869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B5D25-2AA4-43D8-A450-235E91EC731F}"/>
              </a:ext>
            </a:extLst>
          </p:cNvPr>
          <p:cNvSpPr>
            <a:spLocks noGrp="1"/>
          </p:cNvSpPr>
          <p:nvPr>
            <p:ph type="title"/>
          </p:nvPr>
        </p:nvSpPr>
        <p:spPr/>
        <p:txBody>
          <a:bodyPr/>
          <a:lstStyle/>
          <a:p>
            <a:r>
              <a:rPr lang="en-US" sz="2400" dirty="0"/>
              <a:t>Spring Boot + Maven</a:t>
            </a:r>
          </a:p>
        </p:txBody>
      </p:sp>
      <p:sp>
        <p:nvSpPr>
          <p:cNvPr id="3" name="Content Placeholder 2">
            <a:extLst>
              <a:ext uri="{FF2B5EF4-FFF2-40B4-BE49-F238E27FC236}">
                <a16:creationId xmlns:a16="http://schemas.microsoft.com/office/drawing/2014/main" id="{4014A0BE-99CB-49B0-BDB9-07649DA1AFF5}"/>
              </a:ext>
            </a:extLst>
          </p:cNvPr>
          <p:cNvSpPr>
            <a:spLocks noGrp="1"/>
          </p:cNvSpPr>
          <p:nvPr>
            <p:ph idx="1"/>
          </p:nvPr>
        </p:nvSpPr>
        <p:spPr/>
        <p:txBody>
          <a:bodyPr/>
          <a:lstStyle/>
          <a:p>
            <a:pPr>
              <a:lnSpc>
                <a:spcPct val="150000"/>
              </a:lnSpc>
            </a:pPr>
            <a:r>
              <a:rPr lang="en-US" sz="2000" b="1" dirty="0"/>
              <a:t>What is Spring Boot Starter Parent?</a:t>
            </a:r>
          </a:p>
          <a:p>
            <a:pPr>
              <a:lnSpc>
                <a:spcPct val="150000"/>
              </a:lnSpc>
              <a:buFont typeface="Wingdings" panose="05000000000000000000" pitchFamily="2" charset="2"/>
              <a:buChar char="ü"/>
            </a:pPr>
            <a:r>
              <a:rPr lang="en-US" sz="2000" dirty="0"/>
              <a:t>All Spring Boot projects typically use spring-boot-starter-parent as the parent in </a:t>
            </a:r>
            <a:r>
              <a:rPr lang="en-US" sz="2000" b="1" dirty="0"/>
              <a:t>pom.xml.</a:t>
            </a:r>
          </a:p>
          <a:p>
            <a:pPr>
              <a:lnSpc>
                <a:spcPct val="150000"/>
              </a:lnSpc>
            </a:pPr>
            <a:r>
              <a:rPr lang="en-US" sz="2000" dirty="0"/>
              <a:t>&lt;parent&gt;</a:t>
            </a:r>
          </a:p>
          <a:p>
            <a:pPr>
              <a:lnSpc>
                <a:spcPct val="150000"/>
              </a:lnSpc>
            </a:pPr>
            <a:r>
              <a:rPr lang="en-US" sz="2000" dirty="0"/>
              <a:t>        &lt;groupId&gt;</a:t>
            </a:r>
            <a:r>
              <a:rPr lang="en-US" sz="2000" dirty="0" err="1"/>
              <a:t>org.springframework.boot</a:t>
            </a:r>
            <a:r>
              <a:rPr lang="en-US" sz="2000" dirty="0"/>
              <a:t>&lt;/groupId&gt;</a:t>
            </a:r>
          </a:p>
          <a:p>
            <a:pPr>
              <a:lnSpc>
                <a:spcPct val="150000"/>
              </a:lnSpc>
            </a:pPr>
            <a:r>
              <a:rPr lang="en-US" sz="2000" dirty="0"/>
              <a:t>        &lt;artifactId&gt;spring-boot-starter-parent&lt;/artifactId&gt;</a:t>
            </a:r>
          </a:p>
          <a:p>
            <a:pPr>
              <a:lnSpc>
                <a:spcPct val="150000"/>
              </a:lnSpc>
            </a:pPr>
            <a:r>
              <a:rPr lang="en-US" sz="2000" dirty="0"/>
              <a:t>        &lt;version&gt;1.4.0.RELEASE&lt;/version&gt;</a:t>
            </a:r>
          </a:p>
          <a:p>
            <a:pPr>
              <a:lnSpc>
                <a:spcPct val="150000"/>
              </a:lnSpc>
            </a:pPr>
            <a:r>
              <a:rPr lang="en-US" sz="2000" dirty="0"/>
              <a:t>    &lt;/parent&gt;</a:t>
            </a:r>
          </a:p>
        </p:txBody>
      </p:sp>
      <p:sp>
        <p:nvSpPr>
          <p:cNvPr id="4" name="Slide Number Placeholder 3">
            <a:extLst>
              <a:ext uri="{FF2B5EF4-FFF2-40B4-BE49-F238E27FC236}">
                <a16:creationId xmlns:a16="http://schemas.microsoft.com/office/drawing/2014/main" id="{F9B78902-5B1C-4FC3-9476-137FDCC142FA}"/>
              </a:ext>
            </a:extLst>
          </p:cNvPr>
          <p:cNvSpPr>
            <a:spLocks noGrp="1"/>
          </p:cNvSpPr>
          <p:nvPr>
            <p:ph type="sldNum" sz="quarter" idx="10"/>
          </p:nvPr>
        </p:nvSpPr>
        <p:spPr>
          <a:xfrm>
            <a:off x="9114366" y="6482080"/>
            <a:ext cx="791633" cy="213995"/>
          </a:xfrm>
        </p:spPr>
        <p:txBody>
          <a:bodyPr/>
          <a:lstStyle/>
          <a:p>
            <a:fld id="{DA51ABFB-BB0E-4524-953D-7673489020F8}" type="slidenum">
              <a:rPr lang="en-US" smtClean="0"/>
              <a:t>20</a:t>
            </a:fld>
            <a:endParaRPr lang="en-US"/>
          </a:p>
        </p:txBody>
      </p:sp>
    </p:spTree>
    <p:extLst>
      <p:ext uri="{BB962C8B-B14F-4D97-AF65-F5344CB8AC3E}">
        <p14:creationId xmlns:p14="http://schemas.microsoft.com/office/powerpoint/2010/main" val="221324113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B5D25-2AA4-43D8-A450-235E91EC731F}"/>
              </a:ext>
            </a:extLst>
          </p:cNvPr>
          <p:cNvSpPr>
            <a:spLocks noGrp="1"/>
          </p:cNvSpPr>
          <p:nvPr>
            <p:ph type="title"/>
          </p:nvPr>
        </p:nvSpPr>
        <p:spPr/>
        <p:txBody>
          <a:bodyPr/>
          <a:lstStyle/>
          <a:p>
            <a:r>
              <a:rPr lang="en-US" sz="2400" dirty="0"/>
              <a:t>Spring Boot + Maven</a:t>
            </a:r>
          </a:p>
        </p:txBody>
      </p:sp>
      <p:sp>
        <p:nvSpPr>
          <p:cNvPr id="3" name="Content Placeholder 2">
            <a:extLst>
              <a:ext uri="{FF2B5EF4-FFF2-40B4-BE49-F238E27FC236}">
                <a16:creationId xmlns:a16="http://schemas.microsoft.com/office/drawing/2014/main" id="{4014A0BE-99CB-49B0-BDB9-07649DA1AFF5}"/>
              </a:ext>
            </a:extLst>
          </p:cNvPr>
          <p:cNvSpPr>
            <a:spLocks noGrp="1"/>
          </p:cNvSpPr>
          <p:nvPr>
            <p:ph idx="1"/>
          </p:nvPr>
        </p:nvSpPr>
        <p:spPr/>
        <p:txBody>
          <a:bodyPr/>
          <a:lstStyle/>
          <a:p>
            <a:pPr>
              <a:lnSpc>
                <a:spcPct val="150000"/>
              </a:lnSpc>
              <a:buFont typeface="Wingdings" panose="05000000000000000000" pitchFamily="2" charset="2"/>
              <a:buChar char="ü"/>
            </a:pPr>
            <a:r>
              <a:rPr lang="en-US" sz="2000" dirty="0"/>
              <a:t>Parent Poms allow you to manage the following things for multiple child projects and modules:</a:t>
            </a:r>
          </a:p>
          <a:p>
            <a:pPr>
              <a:lnSpc>
                <a:spcPct val="150000"/>
              </a:lnSpc>
              <a:buFont typeface="Wingdings" panose="05000000000000000000" pitchFamily="2" charset="2"/>
              <a:buChar char="ü"/>
            </a:pPr>
            <a:r>
              <a:rPr lang="en-US" sz="2000" dirty="0"/>
              <a:t>Configuration - Java Version and Other Properties</a:t>
            </a:r>
          </a:p>
          <a:p>
            <a:pPr>
              <a:lnSpc>
                <a:spcPct val="150000"/>
              </a:lnSpc>
              <a:buFont typeface="Wingdings" panose="05000000000000000000" pitchFamily="2" charset="2"/>
              <a:buChar char="ü"/>
            </a:pPr>
            <a:r>
              <a:rPr lang="en-US" sz="2000" dirty="0"/>
              <a:t>Dependency Management - Version of dependencies</a:t>
            </a:r>
          </a:p>
          <a:p>
            <a:pPr>
              <a:lnSpc>
                <a:spcPct val="150000"/>
              </a:lnSpc>
              <a:buFont typeface="Wingdings" panose="05000000000000000000" pitchFamily="2" charset="2"/>
              <a:buChar char="ü"/>
            </a:pPr>
            <a:r>
              <a:rPr lang="en-US" sz="2000" dirty="0"/>
              <a:t>Default Plugin Configuration</a:t>
            </a:r>
          </a:p>
          <a:p>
            <a:pPr>
              <a:lnSpc>
                <a:spcPct val="150000"/>
              </a:lnSpc>
            </a:pPr>
            <a:endParaRPr lang="en-US" sz="1800" dirty="0"/>
          </a:p>
        </p:txBody>
      </p:sp>
      <p:sp>
        <p:nvSpPr>
          <p:cNvPr id="4" name="Slide Number Placeholder 3">
            <a:extLst>
              <a:ext uri="{FF2B5EF4-FFF2-40B4-BE49-F238E27FC236}">
                <a16:creationId xmlns:a16="http://schemas.microsoft.com/office/drawing/2014/main" id="{F9B78902-5B1C-4FC3-9476-137FDCC142FA}"/>
              </a:ext>
            </a:extLst>
          </p:cNvPr>
          <p:cNvSpPr>
            <a:spLocks noGrp="1"/>
          </p:cNvSpPr>
          <p:nvPr>
            <p:ph type="sldNum" sz="quarter" idx="10"/>
          </p:nvPr>
        </p:nvSpPr>
        <p:spPr>
          <a:xfrm>
            <a:off x="9114366" y="6502400"/>
            <a:ext cx="923713" cy="193675"/>
          </a:xfrm>
        </p:spPr>
        <p:txBody>
          <a:bodyPr/>
          <a:lstStyle/>
          <a:p>
            <a:fld id="{DA51ABFB-BB0E-4524-953D-7673489020F8}" type="slidenum">
              <a:rPr lang="en-US" smtClean="0"/>
              <a:t>21</a:t>
            </a:fld>
            <a:endParaRPr lang="en-US" dirty="0"/>
          </a:p>
        </p:txBody>
      </p:sp>
    </p:spTree>
    <p:extLst>
      <p:ext uri="{BB962C8B-B14F-4D97-AF65-F5344CB8AC3E}">
        <p14:creationId xmlns:p14="http://schemas.microsoft.com/office/powerpoint/2010/main" val="262834715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8134D5-27C0-48B6-B6D2-71ED1AC2EF26}"/>
              </a:ext>
            </a:extLst>
          </p:cNvPr>
          <p:cNvSpPr>
            <a:spLocks noGrp="1"/>
          </p:cNvSpPr>
          <p:nvPr>
            <p:ph idx="1"/>
          </p:nvPr>
        </p:nvSpPr>
        <p:spPr/>
        <p:txBody>
          <a:bodyPr/>
          <a:lstStyle/>
          <a:p>
            <a:pPr algn="ctr"/>
            <a:endParaRPr lang="en-US" sz="2400" dirty="0"/>
          </a:p>
          <a:p>
            <a:pPr algn="ctr"/>
            <a:endParaRPr lang="en-US" sz="2400" dirty="0"/>
          </a:p>
          <a:p>
            <a:pPr algn="ctr"/>
            <a:endParaRPr lang="en-US" sz="2400" dirty="0"/>
          </a:p>
          <a:p>
            <a:pPr algn="ctr"/>
            <a:endParaRPr lang="en-US" sz="2400" dirty="0"/>
          </a:p>
          <a:p>
            <a:pPr algn="ctr"/>
            <a:endParaRPr lang="en-US" sz="2400" dirty="0"/>
          </a:p>
          <a:p>
            <a:pPr algn="ctr"/>
            <a:r>
              <a:rPr lang="en-US" sz="2800" dirty="0"/>
              <a:t>Spring Boot Hello World Application</a:t>
            </a:r>
          </a:p>
        </p:txBody>
      </p:sp>
      <p:sp>
        <p:nvSpPr>
          <p:cNvPr id="4" name="Slide Number Placeholder 3">
            <a:extLst>
              <a:ext uri="{FF2B5EF4-FFF2-40B4-BE49-F238E27FC236}">
                <a16:creationId xmlns:a16="http://schemas.microsoft.com/office/drawing/2014/main" id="{D1A0941A-6AF0-4376-8AA2-A94AAF15AA50}"/>
              </a:ext>
            </a:extLst>
          </p:cNvPr>
          <p:cNvSpPr>
            <a:spLocks noGrp="1"/>
          </p:cNvSpPr>
          <p:nvPr>
            <p:ph type="sldNum" sz="quarter" idx="10"/>
          </p:nvPr>
        </p:nvSpPr>
        <p:spPr>
          <a:xfrm>
            <a:off x="9114366" y="6543040"/>
            <a:ext cx="1198033" cy="153035"/>
          </a:xfrm>
        </p:spPr>
        <p:txBody>
          <a:bodyPr/>
          <a:lstStyle/>
          <a:p>
            <a:fld id="{DA51ABFB-BB0E-4524-953D-7673489020F8}" type="slidenum">
              <a:rPr lang="en-US" smtClean="0"/>
              <a:t>22</a:t>
            </a:fld>
            <a:endParaRPr lang="en-US"/>
          </a:p>
        </p:txBody>
      </p:sp>
    </p:spTree>
    <p:extLst>
      <p:ext uri="{BB962C8B-B14F-4D97-AF65-F5344CB8AC3E}">
        <p14:creationId xmlns:p14="http://schemas.microsoft.com/office/powerpoint/2010/main" val="411212229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F4581-8A46-4EC4-A270-196F1C05AD52}"/>
              </a:ext>
            </a:extLst>
          </p:cNvPr>
          <p:cNvSpPr>
            <a:spLocks noGrp="1"/>
          </p:cNvSpPr>
          <p:nvPr>
            <p:ph type="title"/>
          </p:nvPr>
        </p:nvSpPr>
        <p:spPr>
          <a:xfrm>
            <a:off x="609611" y="125429"/>
            <a:ext cx="10968567" cy="611187"/>
          </a:xfrm>
        </p:spPr>
        <p:txBody>
          <a:bodyPr/>
          <a:lstStyle/>
          <a:p>
            <a:r>
              <a:rPr lang="en-US" sz="2400" dirty="0"/>
              <a:t>Spring Boot Hello World Example</a:t>
            </a:r>
          </a:p>
        </p:txBody>
      </p:sp>
      <p:sp>
        <p:nvSpPr>
          <p:cNvPr id="3" name="Content Placeholder 2">
            <a:extLst>
              <a:ext uri="{FF2B5EF4-FFF2-40B4-BE49-F238E27FC236}">
                <a16:creationId xmlns:a16="http://schemas.microsoft.com/office/drawing/2014/main" id="{D0F9E08E-79A1-416B-9740-61AAE9B89220}"/>
              </a:ext>
            </a:extLst>
          </p:cNvPr>
          <p:cNvSpPr>
            <a:spLocks noGrp="1"/>
          </p:cNvSpPr>
          <p:nvPr>
            <p:ph idx="1"/>
          </p:nvPr>
        </p:nvSpPr>
        <p:spPr/>
        <p:txBody>
          <a:bodyPr/>
          <a:lstStyle/>
          <a:p>
            <a:r>
              <a:rPr lang="en-US" sz="1800" dirty="0"/>
              <a:t>package </a:t>
            </a:r>
            <a:r>
              <a:rPr lang="en-US" sz="1800" dirty="0" err="1"/>
              <a:t>com.optum.app</a:t>
            </a:r>
            <a:r>
              <a:rPr lang="en-US" sz="1800" dirty="0"/>
              <a:t>;</a:t>
            </a:r>
          </a:p>
          <a:p>
            <a:r>
              <a:rPr lang="en-US" sz="1800" dirty="0"/>
              <a:t>import org.springframework.boot.SpringApplication;</a:t>
            </a:r>
          </a:p>
          <a:p>
            <a:r>
              <a:rPr lang="en-US" sz="1800" dirty="0"/>
              <a:t>import org.springframework.boot.autoconfigure.SpringBootApplication;</a:t>
            </a:r>
          </a:p>
          <a:p>
            <a:endParaRPr lang="en-US" sz="1800" dirty="0"/>
          </a:p>
          <a:p>
            <a:r>
              <a:rPr lang="en-US" sz="1800" dirty="0"/>
              <a:t>@SpringBootApplication</a:t>
            </a:r>
          </a:p>
          <a:p>
            <a:r>
              <a:rPr lang="en-US" sz="1800" dirty="0"/>
              <a:t>public class SpringBootApp </a:t>
            </a:r>
          </a:p>
          <a:p>
            <a:r>
              <a:rPr lang="en-US" sz="1800" dirty="0"/>
              <a:t>{</a:t>
            </a:r>
          </a:p>
          <a:p>
            <a:r>
              <a:rPr lang="en-US" sz="1800" dirty="0"/>
              <a:t>     public static void main(String[] args) </a:t>
            </a:r>
          </a:p>
          <a:p>
            <a:r>
              <a:rPr lang="en-US" sz="1800" dirty="0"/>
              <a:t>     {</a:t>
            </a:r>
          </a:p>
          <a:p>
            <a:r>
              <a:rPr lang="en-US" sz="1800" dirty="0"/>
              <a:t>         </a:t>
            </a:r>
            <a:r>
              <a:rPr lang="en-US" sz="1800" dirty="0" err="1"/>
              <a:t>SpringApplication.run</a:t>
            </a:r>
            <a:r>
              <a:rPr lang="en-US" sz="1800" dirty="0"/>
              <a:t>(</a:t>
            </a:r>
            <a:r>
              <a:rPr lang="en-US" sz="1800" dirty="0" err="1"/>
              <a:t>SpringBootApp.class</a:t>
            </a:r>
            <a:r>
              <a:rPr lang="en-US" sz="1800" dirty="0"/>
              <a:t>, args);</a:t>
            </a:r>
          </a:p>
          <a:p>
            <a:r>
              <a:rPr lang="en-US" sz="1800" dirty="0"/>
              <a:t>     }</a:t>
            </a:r>
          </a:p>
          <a:p>
            <a:r>
              <a:rPr lang="en-US" sz="1800" dirty="0"/>
              <a:t>}</a:t>
            </a:r>
          </a:p>
          <a:p>
            <a:r>
              <a:rPr lang="en-US" sz="1800" dirty="0"/>
              <a:t>@SpringBootApplication annotation, means this is the starting point for our Spring Boot application</a:t>
            </a:r>
          </a:p>
        </p:txBody>
      </p:sp>
      <p:sp>
        <p:nvSpPr>
          <p:cNvPr id="4" name="Slide Number Placeholder 3">
            <a:extLst>
              <a:ext uri="{FF2B5EF4-FFF2-40B4-BE49-F238E27FC236}">
                <a16:creationId xmlns:a16="http://schemas.microsoft.com/office/drawing/2014/main" id="{DE24730C-BDD1-48D7-A3B5-B5159FBA9031}"/>
              </a:ext>
            </a:extLst>
          </p:cNvPr>
          <p:cNvSpPr>
            <a:spLocks noGrp="1"/>
          </p:cNvSpPr>
          <p:nvPr>
            <p:ph type="sldNum" sz="quarter" idx="10"/>
          </p:nvPr>
        </p:nvSpPr>
        <p:spPr>
          <a:xfrm>
            <a:off x="9114366" y="6482080"/>
            <a:ext cx="822113" cy="213995"/>
          </a:xfrm>
        </p:spPr>
        <p:txBody>
          <a:bodyPr/>
          <a:lstStyle/>
          <a:p>
            <a:fld id="{DA51ABFB-BB0E-4524-953D-7673489020F8}" type="slidenum">
              <a:rPr lang="en-US" smtClean="0"/>
              <a:t>23</a:t>
            </a:fld>
            <a:endParaRPr lang="en-US"/>
          </a:p>
        </p:txBody>
      </p:sp>
    </p:spTree>
    <p:extLst>
      <p:ext uri="{BB962C8B-B14F-4D97-AF65-F5344CB8AC3E}">
        <p14:creationId xmlns:p14="http://schemas.microsoft.com/office/powerpoint/2010/main" val="272962739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3BA6A-165D-4F07-909B-613A8B8FF130}"/>
              </a:ext>
            </a:extLst>
          </p:cNvPr>
          <p:cNvSpPr>
            <a:spLocks noGrp="1"/>
          </p:cNvSpPr>
          <p:nvPr>
            <p:ph type="title"/>
          </p:nvPr>
        </p:nvSpPr>
        <p:spPr/>
        <p:txBody>
          <a:bodyPr/>
          <a:lstStyle/>
          <a:p>
            <a:r>
              <a:rPr lang="en-US" dirty="0"/>
              <a:t>POM.XML</a:t>
            </a:r>
          </a:p>
        </p:txBody>
      </p:sp>
      <p:sp>
        <p:nvSpPr>
          <p:cNvPr id="3" name="Content Placeholder 2">
            <a:extLst>
              <a:ext uri="{FF2B5EF4-FFF2-40B4-BE49-F238E27FC236}">
                <a16:creationId xmlns:a16="http://schemas.microsoft.com/office/drawing/2014/main" id="{FCBD0D82-4A59-41D2-8552-D5B9371DAD6B}"/>
              </a:ext>
            </a:extLst>
          </p:cNvPr>
          <p:cNvSpPr>
            <a:spLocks noGrp="1"/>
          </p:cNvSpPr>
          <p:nvPr>
            <p:ph idx="1"/>
          </p:nvPr>
        </p:nvSpPr>
        <p:spPr/>
        <p:txBody>
          <a:bodyPr/>
          <a:lstStyle/>
          <a:p>
            <a:r>
              <a:rPr lang="en-US" dirty="0"/>
              <a:t>&lt;parent&gt;</a:t>
            </a:r>
          </a:p>
          <a:p>
            <a:r>
              <a:rPr lang="en-US" dirty="0"/>
              <a:t>	    &lt;groupId&gt;org.springframework.boot&lt;/groupId&gt;</a:t>
            </a:r>
          </a:p>
          <a:p>
            <a:r>
              <a:rPr lang="en-US" dirty="0"/>
              <a:t>	    &lt;artifactId&gt;spring-boot-starter-parent&lt;/artifactId&gt;</a:t>
            </a:r>
          </a:p>
          <a:p>
            <a:r>
              <a:rPr lang="en-US" dirty="0"/>
              <a:t>	    &lt;version&gt;1.5.6.RELEASE&lt;/version&gt;</a:t>
            </a:r>
          </a:p>
          <a:p>
            <a:r>
              <a:rPr lang="en-US" dirty="0"/>
              <a:t>	 &lt;/parent&gt;</a:t>
            </a:r>
          </a:p>
          <a:p>
            <a:r>
              <a:rPr lang="en-US" dirty="0"/>
              <a:t>	</a:t>
            </a:r>
          </a:p>
          <a:p>
            <a:r>
              <a:rPr lang="en-US" dirty="0"/>
              <a:t>	&lt;dependencies&gt;</a:t>
            </a:r>
          </a:p>
          <a:p>
            <a:r>
              <a:rPr lang="en-US" dirty="0"/>
              <a:t>	    &lt;dependency&gt;</a:t>
            </a:r>
          </a:p>
          <a:p>
            <a:r>
              <a:rPr lang="en-US" dirty="0"/>
              <a:t>	        &lt;groupId&gt;org.springframework.boot&lt;/groupId&gt;</a:t>
            </a:r>
          </a:p>
          <a:p>
            <a:r>
              <a:rPr lang="en-US" dirty="0"/>
              <a:t>	        &lt;artifactId&gt;spring-boot-starter-web&lt;/artifactId&gt;</a:t>
            </a:r>
          </a:p>
          <a:p>
            <a:r>
              <a:rPr lang="en-US" dirty="0"/>
              <a:t>	    &lt;/dependency&gt;</a:t>
            </a:r>
          </a:p>
          <a:p>
            <a:r>
              <a:rPr lang="en-US" dirty="0"/>
              <a:t>	&lt;/dependencies&gt;</a:t>
            </a:r>
          </a:p>
          <a:p>
            <a:r>
              <a:rPr lang="en-US" dirty="0"/>
              <a:t>	</a:t>
            </a:r>
          </a:p>
          <a:p>
            <a:r>
              <a:rPr lang="en-US" dirty="0"/>
              <a:t>	&lt;properties&gt;</a:t>
            </a:r>
          </a:p>
          <a:p>
            <a:r>
              <a:rPr lang="en-US" dirty="0"/>
              <a:t>	 &lt;</a:t>
            </a:r>
            <a:r>
              <a:rPr lang="en-US" dirty="0" err="1"/>
              <a:t>java.version</a:t>
            </a:r>
            <a:r>
              <a:rPr lang="en-US" dirty="0"/>
              <a:t>&gt;1.8&lt;/</a:t>
            </a:r>
            <a:r>
              <a:rPr lang="en-US" dirty="0" err="1"/>
              <a:t>java.version</a:t>
            </a:r>
            <a:r>
              <a:rPr lang="en-US" dirty="0"/>
              <a:t>&gt;</a:t>
            </a:r>
          </a:p>
          <a:p>
            <a:r>
              <a:rPr lang="en-US" dirty="0"/>
              <a:t>	&lt;/properties&gt;  </a:t>
            </a:r>
          </a:p>
          <a:p>
            <a:r>
              <a:rPr lang="en-US" dirty="0"/>
              <a:t> </a:t>
            </a:r>
          </a:p>
        </p:txBody>
      </p:sp>
      <p:sp>
        <p:nvSpPr>
          <p:cNvPr id="4" name="Slide Number Placeholder 3">
            <a:extLst>
              <a:ext uri="{FF2B5EF4-FFF2-40B4-BE49-F238E27FC236}">
                <a16:creationId xmlns:a16="http://schemas.microsoft.com/office/drawing/2014/main" id="{4112E21B-3250-4BD6-8571-94E408DAAF4D}"/>
              </a:ext>
            </a:extLst>
          </p:cNvPr>
          <p:cNvSpPr>
            <a:spLocks noGrp="1"/>
          </p:cNvSpPr>
          <p:nvPr>
            <p:ph type="sldNum" sz="quarter" idx="10"/>
          </p:nvPr>
        </p:nvSpPr>
        <p:spPr>
          <a:xfrm>
            <a:off x="9114366" y="6583679"/>
            <a:ext cx="1116753" cy="112395"/>
          </a:xfrm>
        </p:spPr>
        <p:txBody>
          <a:bodyPr/>
          <a:lstStyle/>
          <a:p>
            <a:fld id="{DA51ABFB-BB0E-4524-953D-7673489020F8}" type="slidenum">
              <a:rPr lang="en-US" smtClean="0"/>
              <a:t>24</a:t>
            </a:fld>
            <a:endParaRPr lang="en-US"/>
          </a:p>
        </p:txBody>
      </p:sp>
    </p:spTree>
    <p:extLst>
      <p:ext uri="{BB962C8B-B14F-4D97-AF65-F5344CB8AC3E}">
        <p14:creationId xmlns:p14="http://schemas.microsoft.com/office/powerpoint/2010/main" val="267876139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A02C9-F257-4052-958F-D5D8BA8EF13F}"/>
              </a:ext>
            </a:extLst>
          </p:cNvPr>
          <p:cNvSpPr>
            <a:spLocks noGrp="1"/>
          </p:cNvSpPr>
          <p:nvPr>
            <p:ph type="title"/>
          </p:nvPr>
        </p:nvSpPr>
        <p:spPr/>
        <p:txBody>
          <a:bodyPr/>
          <a:lstStyle/>
          <a:p>
            <a:r>
              <a:rPr lang="en-US" sz="2800" dirty="0"/>
              <a:t>What is spring-boot-starter-parent?</a:t>
            </a:r>
          </a:p>
        </p:txBody>
      </p:sp>
      <p:sp>
        <p:nvSpPr>
          <p:cNvPr id="3" name="Content Placeholder 2">
            <a:extLst>
              <a:ext uri="{FF2B5EF4-FFF2-40B4-BE49-F238E27FC236}">
                <a16:creationId xmlns:a16="http://schemas.microsoft.com/office/drawing/2014/main" id="{41F93BAE-A705-45C7-8689-CF8233942A6B}"/>
              </a:ext>
            </a:extLst>
          </p:cNvPr>
          <p:cNvSpPr>
            <a:spLocks noGrp="1"/>
          </p:cNvSpPr>
          <p:nvPr>
            <p:ph idx="1"/>
          </p:nvPr>
        </p:nvSpPr>
        <p:spPr/>
        <p:txBody>
          <a:bodyPr/>
          <a:lstStyle/>
          <a:p>
            <a:pPr algn="just">
              <a:buFont typeface="Arial" panose="020B0604020202020204" pitchFamily="34" charset="0"/>
              <a:buChar char="•"/>
            </a:pPr>
            <a:r>
              <a:rPr lang="en-US" sz="2000" dirty="0"/>
              <a:t>This is an existing project given by spring team which contains Spring Boot supporting</a:t>
            </a:r>
          </a:p>
          <a:p>
            <a:pPr algn="just"/>
            <a:r>
              <a:rPr lang="en-US" sz="2000" dirty="0"/>
              <a:t> 	configuration  data</a:t>
            </a:r>
          </a:p>
          <a:p>
            <a:pPr algn="just">
              <a:lnSpc>
                <a:spcPct val="150000"/>
              </a:lnSpc>
              <a:buFont typeface="Arial" panose="020B0604020202020204" pitchFamily="34" charset="0"/>
              <a:buChar char="•"/>
            </a:pPr>
            <a:r>
              <a:rPr lang="en-US" sz="2000" dirty="0"/>
              <a:t>we have added this in a &lt;parent&gt; tag means, we are instructing Maven to consider our</a:t>
            </a:r>
          </a:p>
          <a:p>
            <a:pPr marL="0" indent="0" algn="just">
              <a:lnSpc>
                <a:spcPct val="150000"/>
              </a:lnSpc>
            </a:pPr>
            <a:r>
              <a:rPr lang="en-US" sz="2000" dirty="0"/>
              <a:t>     SpringBootHelloWorld project as a child to it,</a:t>
            </a:r>
          </a:p>
        </p:txBody>
      </p:sp>
      <p:sp>
        <p:nvSpPr>
          <p:cNvPr id="4" name="Slide Number Placeholder 3">
            <a:extLst>
              <a:ext uri="{FF2B5EF4-FFF2-40B4-BE49-F238E27FC236}">
                <a16:creationId xmlns:a16="http://schemas.microsoft.com/office/drawing/2014/main" id="{88715D24-5D2B-40B4-A4E6-4DDC1C77F731}"/>
              </a:ext>
            </a:extLst>
          </p:cNvPr>
          <p:cNvSpPr>
            <a:spLocks noGrp="1"/>
          </p:cNvSpPr>
          <p:nvPr>
            <p:ph type="sldNum" sz="quarter" idx="10"/>
          </p:nvPr>
        </p:nvSpPr>
        <p:spPr>
          <a:xfrm>
            <a:off x="9114366" y="6492240"/>
            <a:ext cx="1025313" cy="203835"/>
          </a:xfrm>
        </p:spPr>
        <p:txBody>
          <a:bodyPr/>
          <a:lstStyle/>
          <a:p>
            <a:fld id="{DA51ABFB-BB0E-4524-953D-7673489020F8}" type="slidenum">
              <a:rPr lang="en-US" smtClean="0"/>
              <a:t>25</a:t>
            </a:fld>
            <a:endParaRPr lang="en-US" dirty="0"/>
          </a:p>
        </p:txBody>
      </p:sp>
    </p:spTree>
    <p:extLst>
      <p:ext uri="{BB962C8B-B14F-4D97-AF65-F5344CB8AC3E}">
        <p14:creationId xmlns:p14="http://schemas.microsoft.com/office/powerpoint/2010/main" val="371068202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25D4-C06D-4EE0-95C9-A9D3DA4B88E1}"/>
              </a:ext>
            </a:extLst>
          </p:cNvPr>
          <p:cNvSpPr>
            <a:spLocks noGrp="1"/>
          </p:cNvSpPr>
          <p:nvPr>
            <p:ph type="title"/>
          </p:nvPr>
        </p:nvSpPr>
        <p:spPr/>
        <p:txBody>
          <a:bodyPr/>
          <a:lstStyle/>
          <a:p>
            <a:r>
              <a:rPr lang="en-US" sz="2800" dirty="0"/>
              <a:t>What is inside Spring Boot Starter Parent?</a:t>
            </a:r>
          </a:p>
        </p:txBody>
      </p:sp>
      <p:sp>
        <p:nvSpPr>
          <p:cNvPr id="3" name="Content Placeholder 2">
            <a:extLst>
              <a:ext uri="{FF2B5EF4-FFF2-40B4-BE49-F238E27FC236}">
                <a16:creationId xmlns:a16="http://schemas.microsoft.com/office/drawing/2014/main" id="{E2D822EA-C38D-45A9-A750-DAADA9C9F0C6}"/>
              </a:ext>
            </a:extLst>
          </p:cNvPr>
          <p:cNvSpPr>
            <a:spLocks noGrp="1"/>
          </p:cNvSpPr>
          <p:nvPr>
            <p:ph idx="1"/>
          </p:nvPr>
        </p:nvSpPr>
        <p:spPr>
          <a:xfrm>
            <a:off x="517144" y="1011159"/>
            <a:ext cx="10970684" cy="5045075"/>
          </a:xfrm>
        </p:spPr>
        <p:txBody>
          <a:bodyPr/>
          <a:lstStyle/>
          <a:p>
            <a:pPr algn="just">
              <a:lnSpc>
                <a:spcPct val="150000"/>
              </a:lnSpc>
              <a:buFont typeface="Arial" panose="020B0604020202020204" pitchFamily="34" charset="0"/>
              <a:buChar char="•"/>
            </a:pPr>
            <a:r>
              <a:rPr lang="en-US" sz="2000" dirty="0"/>
              <a:t>First of all - Spring Boot Starter Parent defines spring-boot-dependencies as the parent pom.</a:t>
            </a:r>
          </a:p>
          <a:p>
            <a:pPr algn="just">
              <a:lnSpc>
                <a:spcPct val="150000"/>
              </a:lnSpc>
              <a:buFont typeface="Arial" panose="020B0604020202020204" pitchFamily="34" charset="0"/>
              <a:buChar char="•"/>
            </a:pPr>
            <a:r>
              <a:rPr lang="en-US" sz="2000" dirty="0"/>
              <a:t>It inherits dependency management from spring-boot-dependencies</a:t>
            </a:r>
            <a:r>
              <a:rPr lang="en-US" sz="1800" dirty="0"/>
              <a:t>. </a:t>
            </a:r>
          </a:p>
          <a:p>
            <a:pPr algn="just">
              <a:lnSpc>
                <a:spcPct val="100000"/>
              </a:lnSpc>
            </a:pPr>
            <a:r>
              <a:rPr lang="en-US" sz="2000" dirty="0"/>
              <a:t>&lt;parent&gt;</a:t>
            </a:r>
          </a:p>
          <a:p>
            <a:pPr algn="just">
              <a:lnSpc>
                <a:spcPct val="100000"/>
              </a:lnSpc>
            </a:pPr>
            <a:r>
              <a:rPr lang="en-US" sz="2000" dirty="0"/>
              <a:t>	&lt;groupId&gt;org.springframework.boot&lt;/groupId&gt;</a:t>
            </a:r>
          </a:p>
          <a:p>
            <a:pPr algn="just">
              <a:lnSpc>
                <a:spcPct val="100000"/>
              </a:lnSpc>
            </a:pPr>
            <a:r>
              <a:rPr lang="en-US" sz="2000" dirty="0"/>
              <a:t>	&lt;artifactId&gt;spring-boot-dependencies&lt;/artifactId&gt;</a:t>
            </a:r>
          </a:p>
          <a:p>
            <a:pPr algn="just">
              <a:lnSpc>
                <a:spcPct val="100000"/>
              </a:lnSpc>
            </a:pPr>
            <a:r>
              <a:rPr lang="en-US" sz="2000" dirty="0"/>
              <a:t>	&lt;version&gt;1.4.0.RELEASE&lt;/version&gt;</a:t>
            </a:r>
          </a:p>
          <a:p>
            <a:pPr algn="just">
              <a:lnSpc>
                <a:spcPct val="100000"/>
              </a:lnSpc>
            </a:pPr>
            <a:r>
              <a:rPr lang="en-US" sz="2000" dirty="0"/>
              <a:t>	&lt;</a:t>
            </a:r>
            <a:r>
              <a:rPr lang="en-US" sz="2000" dirty="0" err="1"/>
              <a:t>relativePath</a:t>
            </a:r>
            <a:r>
              <a:rPr lang="en-US" sz="2000" dirty="0"/>
              <a:t>&gt;../../spring-boot-dependencies&lt;/</a:t>
            </a:r>
            <a:r>
              <a:rPr lang="en-US" sz="2000" dirty="0" err="1"/>
              <a:t>relativePath</a:t>
            </a:r>
            <a:r>
              <a:rPr lang="en-US" sz="2000" dirty="0"/>
              <a:t>&gt;</a:t>
            </a:r>
          </a:p>
          <a:p>
            <a:pPr algn="just">
              <a:lnSpc>
                <a:spcPct val="100000"/>
              </a:lnSpc>
            </a:pPr>
            <a:r>
              <a:rPr lang="en-US" sz="2000" dirty="0"/>
              <a:t>&lt;/parent&gt;</a:t>
            </a:r>
          </a:p>
          <a:p>
            <a:pPr algn="just">
              <a:lnSpc>
                <a:spcPct val="100000"/>
              </a:lnSpc>
            </a:pPr>
            <a:endParaRPr lang="en-US" sz="1800" dirty="0"/>
          </a:p>
          <a:p>
            <a:pPr algn="just">
              <a:lnSpc>
                <a:spcPct val="100000"/>
              </a:lnSpc>
            </a:pPr>
            <a:r>
              <a:rPr lang="en-US" sz="2000" dirty="0"/>
              <a:t>Default java version is 1.6. A project can override this by specifying a property `1.8.3.1.1</a:t>
            </a:r>
          </a:p>
        </p:txBody>
      </p:sp>
      <p:sp>
        <p:nvSpPr>
          <p:cNvPr id="4" name="Slide Number Placeholder 3">
            <a:extLst>
              <a:ext uri="{FF2B5EF4-FFF2-40B4-BE49-F238E27FC236}">
                <a16:creationId xmlns:a16="http://schemas.microsoft.com/office/drawing/2014/main" id="{A758C829-8744-463B-AFB6-07E8FC062628}"/>
              </a:ext>
            </a:extLst>
          </p:cNvPr>
          <p:cNvSpPr>
            <a:spLocks noGrp="1"/>
          </p:cNvSpPr>
          <p:nvPr>
            <p:ph type="sldNum" sz="quarter" idx="10"/>
          </p:nvPr>
        </p:nvSpPr>
        <p:spPr>
          <a:xfrm>
            <a:off x="9114366" y="6553199"/>
            <a:ext cx="1004993" cy="142875"/>
          </a:xfrm>
        </p:spPr>
        <p:txBody>
          <a:bodyPr/>
          <a:lstStyle/>
          <a:p>
            <a:fld id="{DA51ABFB-BB0E-4524-953D-7673489020F8}" type="slidenum">
              <a:rPr lang="en-US" smtClean="0"/>
              <a:t>26</a:t>
            </a:fld>
            <a:endParaRPr lang="en-US" dirty="0"/>
          </a:p>
        </p:txBody>
      </p:sp>
    </p:spTree>
    <p:extLst>
      <p:ext uri="{BB962C8B-B14F-4D97-AF65-F5344CB8AC3E}">
        <p14:creationId xmlns:p14="http://schemas.microsoft.com/office/powerpoint/2010/main" val="330251201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AA5A9-90DA-4F15-A331-ED51B9CC06A2}"/>
              </a:ext>
            </a:extLst>
          </p:cNvPr>
          <p:cNvSpPr>
            <a:spLocks noGrp="1"/>
          </p:cNvSpPr>
          <p:nvPr>
            <p:ph type="title"/>
          </p:nvPr>
        </p:nvSpPr>
        <p:spPr>
          <a:xfrm>
            <a:off x="730786" y="990611"/>
            <a:ext cx="10968567" cy="424546"/>
          </a:xfrm>
        </p:spPr>
        <p:txBody>
          <a:bodyPr/>
          <a:lstStyle/>
          <a:p>
            <a:br>
              <a:rPr lang="en-US" b="1"/>
            </a:br>
            <a:br>
              <a:rPr lang="en-US" b="1"/>
            </a:br>
            <a:br>
              <a:rPr lang="en-US" b="1"/>
            </a:br>
            <a:r>
              <a:rPr lang="en-US" sz="2400" b="1"/>
              <a:t>Spring Boot Starter Projects</a:t>
            </a:r>
            <a:br>
              <a:rPr lang="en-US" b="1"/>
            </a:br>
            <a:br>
              <a:rPr lang="en-US" b="1">
                <a:solidFill>
                  <a:srgbClr val="333333"/>
                </a:solidFill>
                <a:latin typeface="lato"/>
              </a:rPr>
            </a:br>
            <a:endParaRPr lang="en-US" dirty="0"/>
          </a:p>
        </p:txBody>
      </p:sp>
      <p:sp>
        <p:nvSpPr>
          <p:cNvPr id="3" name="Content Placeholder 2">
            <a:extLst>
              <a:ext uri="{FF2B5EF4-FFF2-40B4-BE49-F238E27FC236}">
                <a16:creationId xmlns:a16="http://schemas.microsoft.com/office/drawing/2014/main" id="{2E0F218A-B0F4-444A-B993-783398483C1A}"/>
              </a:ext>
            </a:extLst>
          </p:cNvPr>
          <p:cNvSpPr>
            <a:spLocks noGrp="1"/>
          </p:cNvSpPr>
          <p:nvPr>
            <p:ph idx="1"/>
          </p:nvPr>
        </p:nvSpPr>
        <p:spPr>
          <a:xfrm>
            <a:off x="609610" y="2065106"/>
            <a:ext cx="4992903" cy="3970580"/>
          </a:xfrm>
        </p:spPr>
        <p:txBody>
          <a:bodyPr/>
          <a:lstStyle/>
          <a:p>
            <a:r>
              <a:rPr lang="en-US" sz="2000" dirty="0"/>
              <a:t>Let’s consider an example starter – Spring</a:t>
            </a:r>
          </a:p>
          <a:p>
            <a:r>
              <a:rPr lang="en-US" sz="2000" dirty="0"/>
              <a:t>Boot Starter Web.</a:t>
            </a:r>
          </a:p>
          <a:p>
            <a:endParaRPr lang="en-US" sz="2000" dirty="0"/>
          </a:p>
          <a:p>
            <a:r>
              <a:rPr lang="en-US" sz="2000" dirty="0"/>
              <a:t>If you want to develop a web application or</a:t>
            </a:r>
          </a:p>
          <a:p>
            <a:r>
              <a:rPr lang="en-US" sz="2000" dirty="0"/>
              <a:t> an application to expose restful services,</a:t>
            </a:r>
          </a:p>
          <a:p>
            <a:r>
              <a:rPr lang="en-US" sz="2000" dirty="0"/>
              <a:t> Spring Boot Start Web is the starter to pick.</a:t>
            </a:r>
          </a:p>
          <a:p>
            <a:endParaRPr lang="en-US" sz="2000" dirty="0"/>
          </a:p>
        </p:txBody>
      </p:sp>
      <p:sp>
        <p:nvSpPr>
          <p:cNvPr id="4" name="Slide Number Placeholder 3">
            <a:extLst>
              <a:ext uri="{FF2B5EF4-FFF2-40B4-BE49-F238E27FC236}">
                <a16:creationId xmlns:a16="http://schemas.microsoft.com/office/drawing/2014/main" id="{9E74F6C4-A510-46CA-931A-9F51FA7D2575}"/>
              </a:ext>
            </a:extLst>
          </p:cNvPr>
          <p:cNvSpPr>
            <a:spLocks noGrp="1"/>
          </p:cNvSpPr>
          <p:nvPr>
            <p:ph type="sldNum" sz="quarter" idx="10"/>
          </p:nvPr>
        </p:nvSpPr>
        <p:spPr>
          <a:xfrm>
            <a:off x="9114367" y="6565187"/>
            <a:ext cx="872114" cy="130888"/>
          </a:xfrm>
        </p:spPr>
        <p:txBody>
          <a:bodyPr/>
          <a:lstStyle/>
          <a:p>
            <a:fld id="{DA51ABFB-BB0E-4524-953D-7673489020F8}" type="slidenum">
              <a:rPr lang="en-US" smtClean="0"/>
              <a:t>27</a:t>
            </a:fld>
            <a:endParaRPr lang="en-US" dirty="0"/>
          </a:p>
        </p:txBody>
      </p:sp>
      <p:pic>
        <p:nvPicPr>
          <p:cNvPr id="6" name="Picture 5">
            <a:extLst>
              <a:ext uri="{FF2B5EF4-FFF2-40B4-BE49-F238E27FC236}">
                <a16:creationId xmlns:a16="http://schemas.microsoft.com/office/drawing/2014/main" id="{B9111124-DA3D-4B7A-B14E-C470E7BBAB69}"/>
              </a:ext>
            </a:extLst>
          </p:cNvPr>
          <p:cNvPicPr>
            <a:picLocks noChangeAspect="1"/>
          </p:cNvPicPr>
          <p:nvPr/>
        </p:nvPicPr>
        <p:blipFill>
          <a:blip r:embed="rId2"/>
          <a:stretch>
            <a:fillRect/>
          </a:stretch>
        </p:blipFill>
        <p:spPr>
          <a:xfrm>
            <a:off x="5936343" y="1089024"/>
            <a:ext cx="5646046" cy="5045076"/>
          </a:xfrm>
          <a:prstGeom prst="rect">
            <a:avLst/>
          </a:prstGeom>
        </p:spPr>
      </p:pic>
    </p:spTree>
    <p:extLst>
      <p:ext uri="{BB962C8B-B14F-4D97-AF65-F5344CB8AC3E}">
        <p14:creationId xmlns:p14="http://schemas.microsoft.com/office/powerpoint/2010/main" val="166804463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AA5A9-90DA-4F15-A331-ED51B9CC06A2}"/>
              </a:ext>
            </a:extLst>
          </p:cNvPr>
          <p:cNvSpPr>
            <a:spLocks noGrp="1"/>
          </p:cNvSpPr>
          <p:nvPr>
            <p:ph type="title"/>
          </p:nvPr>
        </p:nvSpPr>
        <p:spPr>
          <a:xfrm>
            <a:off x="730786" y="990611"/>
            <a:ext cx="10968567" cy="424546"/>
          </a:xfrm>
        </p:spPr>
        <p:txBody>
          <a:bodyPr/>
          <a:lstStyle/>
          <a:p>
            <a:br>
              <a:rPr lang="en-US" b="1"/>
            </a:br>
            <a:br>
              <a:rPr lang="en-US" b="1"/>
            </a:br>
            <a:br>
              <a:rPr lang="en-US" b="1"/>
            </a:br>
            <a:r>
              <a:rPr lang="en-US" sz="2400" b="1"/>
              <a:t>Spring Boot Starter Projects</a:t>
            </a:r>
            <a:br>
              <a:rPr lang="en-US" b="1"/>
            </a:br>
            <a:br>
              <a:rPr lang="en-US" b="1">
                <a:solidFill>
                  <a:srgbClr val="333333"/>
                </a:solidFill>
                <a:latin typeface="lato"/>
              </a:rPr>
            </a:br>
            <a:endParaRPr lang="en-US" dirty="0"/>
          </a:p>
        </p:txBody>
      </p:sp>
      <p:sp>
        <p:nvSpPr>
          <p:cNvPr id="3" name="Content Placeholder 2">
            <a:extLst>
              <a:ext uri="{FF2B5EF4-FFF2-40B4-BE49-F238E27FC236}">
                <a16:creationId xmlns:a16="http://schemas.microsoft.com/office/drawing/2014/main" id="{2E0F218A-B0F4-444A-B993-783398483C1A}"/>
              </a:ext>
            </a:extLst>
          </p:cNvPr>
          <p:cNvSpPr>
            <a:spLocks noGrp="1"/>
          </p:cNvSpPr>
          <p:nvPr>
            <p:ph idx="1"/>
          </p:nvPr>
        </p:nvSpPr>
        <p:spPr>
          <a:xfrm>
            <a:off x="609610" y="1315092"/>
            <a:ext cx="5606255" cy="4720594"/>
          </a:xfrm>
        </p:spPr>
        <p:txBody>
          <a:bodyPr/>
          <a:lstStyle/>
          <a:p>
            <a:r>
              <a:rPr lang="en-US" sz="2000" dirty="0">
                <a:solidFill>
                  <a:srgbClr val="333333"/>
                </a:solidFill>
                <a:latin typeface="+mj-lt"/>
              </a:rPr>
              <a:t>Spring Boot Starter Web brings them together and provides a simple approach to use them.</a:t>
            </a:r>
          </a:p>
          <a:p>
            <a:pPr>
              <a:buFont typeface="Arial" panose="020B0604020202020204" pitchFamily="34" charset="0"/>
              <a:buChar char="•"/>
            </a:pPr>
            <a:r>
              <a:rPr lang="en-US" sz="2000" dirty="0">
                <a:solidFill>
                  <a:srgbClr val="333333"/>
                </a:solidFill>
                <a:latin typeface="+mj-lt"/>
              </a:rPr>
              <a:t>Spring - core, beans, context, </a:t>
            </a:r>
            <a:r>
              <a:rPr lang="en-US" sz="2000" dirty="0" err="1">
                <a:solidFill>
                  <a:srgbClr val="333333"/>
                </a:solidFill>
                <a:latin typeface="+mj-lt"/>
              </a:rPr>
              <a:t>aop</a:t>
            </a:r>
            <a:endParaRPr lang="en-US" sz="2000" dirty="0">
              <a:solidFill>
                <a:srgbClr val="333333"/>
              </a:solidFill>
              <a:latin typeface="+mj-lt"/>
            </a:endParaRPr>
          </a:p>
          <a:p>
            <a:pPr>
              <a:buFont typeface="Arial" panose="020B0604020202020204" pitchFamily="34" charset="0"/>
              <a:buChar char="•"/>
            </a:pPr>
            <a:r>
              <a:rPr lang="en-US" sz="2000" dirty="0">
                <a:solidFill>
                  <a:srgbClr val="333333"/>
                </a:solidFill>
                <a:latin typeface="+mj-lt"/>
              </a:rPr>
              <a:t>Web MVC - (Spring MVC)</a:t>
            </a:r>
          </a:p>
          <a:p>
            <a:pPr>
              <a:buFont typeface="Arial" panose="020B0604020202020204" pitchFamily="34" charset="0"/>
              <a:buChar char="•"/>
            </a:pPr>
            <a:r>
              <a:rPr lang="en-US" sz="2000" dirty="0">
                <a:solidFill>
                  <a:srgbClr val="333333"/>
                </a:solidFill>
                <a:latin typeface="+mj-lt"/>
              </a:rPr>
              <a:t>Jackson - for JSON Binding</a:t>
            </a:r>
          </a:p>
          <a:p>
            <a:pPr>
              <a:buFont typeface="Arial" panose="020B0604020202020204" pitchFamily="34" charset="0"/>
              <a:buChar char="•"/>
            </a:pPr>
            <a:r>
              <a:rPr lang="en-US" sz="2000" dirty="0">
                <a:solidFill>
                  <a:srgbClr val="333333"/>
                </a:solidFill>
                <a:latin typeface="+mj-lt"/>
              </a:rPr>
              <a:t>Validation - Hibernate Validator, Validation API</a:t>
            </a:r>
          </a:p>
          <a:p>
            <a:pPr>
              <a:buFont typeface="Arial" panose="020B0604020202020204" pitchFamily="34" charset="0"/>
              <a:buChar char="•"/>
            </a:pPr>
            <a:r>
              <a:rPr lang="en-US" sz="2000" dirty="0">
                <a:solidFill>
                  <a:srgbClr val="333333"/>
                </a:solidFill>
                <a:latin typeface="+mj-lt"/>
              </a:rPr>
              <a:t>Embedded Servlet Container - Tomcat</a:t>
            </a:r>
          </a:p>
          <a:p>
            <a:pPr>
              <a:buFont typeface="Arial" panose="020B0604020202020204" pitchFamily="34" charset="0"/>
              <a:buChar char="•"/>
            </a:pPr>
            <a:r>
              <a:rPr lang="en-US" sz="2000" dirty="0">
                <a:solidFill>
                  <a:srgbClr val="333333"/>
                </a:solidFill>
                <a:latin typeface="+mj-lt"/>
              </a:rPr>
              <a:t>Logging - logback, slf4j</a:t>
            </a:r>
          </a:p>
          <a:p>
            <a:endParaRPr lang="en-US" sz="2000" dirty="0"/>
          </a:p>
          <a:p>
            <a:endParaRPr lang="en-US" sz="2000" dirty="0"/>
          </a:p>
        </p:txBody>
      </p:sp>
      <p:sp>
        <p:nvSpPr>
          <p:cNvPr id="4" name="Slide Number Placeholder 3">
            <a:extLst>
              <a:ext uri="{FF2B5EF4-FFF2-40B4-BE49-F238E27FC236}">
                <a16:creationId xmlns:a16="http://schemas.microsoft.com/office/drawing/2014/main" id="{9E74F6C4-A510-46CA-931A-9F51FA7D2575}"/>
              </a:ext>
            </a:extLst>
          </p:cNvPr>
          <p:cNvSpPr>
            <a:spLocks noGrp="1"/>
          </p:cNvSpPr>
          <p:nvPr>
            <p:ph type="sldNum" sz="quarter" idx="10"/>
          </p:nvPr>
        </p:nvSpPr>
        <p:spPr>
          <a:xfrm>
            <a:off x="9114367" y="6565187"/>
            <a:ext cx="872114" cy="130888"/>
          </a:xfrm>
        </p:spPr>
        <p:txBody>
          <a:bodyPr/>
          <a:lstStyle/>
          <a:p>
            <a:fld id="{DA51ABFB-BB0E-4524-953D-7673489020F8}" type="slidenum">
              <a:rPr lang="en-US" smtClean="0"/>
              <a:t>28</a:t>
            </a:fld>
            <a:endParaRPr lang="en-US" dirty="0"/>
          </a:p>
        </p:txBody>
      </p:sp>
      <p:sp>
        <p:nvSpPr>
          <p:cNvPr id="5" name="TextBox 4">
            <a:extLst>
              <a:ext uri="{FF2B5EF4-FFF2-40B4-BE49-F238E27FC236}">
                <a16:creationId xmlns:a16="http://schemas.microsoft.com/office/drawing/2014/main" id="{9CF3B60C-C6C8-4BD2-81CC-3570D6FEF6E6}"/>
              </a:ext>
            </a:extLst>
          </p:cNvPr>
          <p:cNvSpPr txBox="1"/>
          <p:nvPr/>
        </p:nvSpPr>
        <p:spPr>
          <a:xfrm>
            <a:off x="6617916" y="1649562"/>
            <a:ext cx="4992901" cy="677108"/>
          </a:xfrm>
          <a:prstGeom prst="rect">
            <a:avLst/>
          </a:prstGeom>
          <a:solidFill>
            <a:schemeClr val="tx1">
              <a:lumMod val="75000"/>
            </a:schemeClr>
          </a:solidFill>
        </p:spPr>
        <p:txBody>
          <a:bodyPr wrap="square" rtlCol="0">
            <a:spAutoFit/>
          </a:bodyPr>
          <a:lstStyle/>
          <a:p>
            <a:r>
              <a:rPr lang="en-US" b="1" i="1" dirty="0">
                <a:solidFill>
                  <a:schemeClr val="bg1"/>
                </a:solidFill>
              </a:rPr>
              <a:t>Any typical web application would use all these dependencies. </a:t>
            </a:r>
            <a:endParaRPr lang="en-US" b="1" dirty="0">
              <a:solidFill>
                <a:schemeClr val="bg1"/>
              </a:solidFill>
            </a:endParaRPr>
          </a:p>
        </p:txBody>
      </p:sp>
      <p:sp>
        <p:nvSpPr>
          <p:cNvPr id="7" name="TextBox 6">
            <a:extLst>
              <a:ext uri="{FF2B5EF4-FFF2-40B4-BE49-F238E27FC236}">
                <a16:creationId xmlns:a16="http://schemas.microsoft.com/office/drawing/2014/main" id="{19FA5613-6C05-4E12-9D09-20C6666447E2}"/>
              </a:ext>
            </a:extLst>
          </p:cNvPr>
          <p:cNvSpPr txBox="1"/>
          <p:nvPr/>
        </p:nvSpPr>
        <p:spPr>
          <a:xfrm>
            <a:off x="6589489" y="3190641"/>
            <a:ext cx="4992901" cy="969496"/>
          </a:xfrm>
          <a:prstGeom prst="rect">
            <a:avLst/>
          </a:prstGeom>
          <a:solidFill>
            <a:schemeClr val="tx1">
              <a:lumMod val="75000"/>
            </a:schemeClr>
          </a:solidFill>
        </p:spPr>
        <p:txBody>
          <a:bodyPr wrap="square" rtlCol="0">
            <a:spAutoFit/>
          </a:bodyPr>
          <a:lstStyle/>
          <a:p>
            <a:r>
              <a:rPr lang="en-US" b="1" i="1" dirty="0">
                <a:solidFill>
                  <a:schemeClr val="bg1"/>
                </a:solidFill>
              </a:rPr>
              <a:t>As a developer, I would not need to worry about either these dependencies or their compatible versions.</a:t>
            </a:r>
            <a:endParaRPr lang="en-US" b="1" dirty="0">
              <a:solidFill>
                <a:schemeClr val="bg1"/>
              </a:solidFill>
              <a:latin typeface="+mj-lt"/>
            </a:endParaRPr>
          </a:p>
        </p:txBody>
      </p:sp>
    </p:spTree>
    <p:extLst>
      <p:ext uri="{BB962C8B-B14F-4D97-AF65-F5344CB8AC3E}">
        <p14:creationId xmlns:p14="http://schemas.microsoft.com/office/powerpoint/2010/main" val="291451498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6C2633-0A04-4A2B-AE61-4966EB21ED98}"/>
              </a:ext>
            </a:extLst>
          </p:cNvPr>
          <p:cNvSpPr>
            <a:spLocks noGrp="1"/>
          </p:cNvSpPr>
          <p:nvPr>
            <p:ph idx="1"/>
          </p:nvPr>
        </p:nvSpPr>
        <p:spPr/>
        <p:txBody>
          <a:bodyPr/>
          <a:lstStyle/>
          <a:p>
            <a:pPr algn="ctr"/>
            <a:endParaRPr lang="en-US" sz="2800" dirty="0">
              <a:latin typeface="+mj-lt"/>
            </a:endParaRPr>
          </a:p>
          <a:p>
            <a:pPr algn="ctr"/>
            <a:endParaRPr lang="en-US" sz="2800" dirty="0">
              <a:latin typeface="+mj-lt"/>
            </a:endParaRPr>
          </a:p>
          <a:p>
            <a:pPr algn="ctr"/>
            <a:endParaRPr lang="en-US" sz="2800" dirty="0">
              <a:latin typeface="+mj-lt"/>
            </a:endParaRPr>
          </a:p>
          <a:p>
            <a:pPr algn="ctr"/>
            <a:r>
              <a:rPr lang="en-US" sz="2800" dirty="0">
                <a:latin typeface="+mj-lt"/>
              </a:rPr>
              <a:t>Spring Boot starter Projects</a:t>
            </a:r>
          </a:p>
        </p:txBody>
      </p:sp>
      <p:sp>
        <p:nvSpPr>
          <p:cNvPr id="4" name="Slide Number Placeholder 3">
            <a:extLst>
              <a:ext uri="{FF2B5EF4-FFF2-40B4-BE49-F238E27FC236}">
                <a16:creationId xmlns:a16="http://schemas.microsoft.com/office/drawing/2014/main" id="{EEDDFC94-D506-4F60-A785-74BF46A6DAC9}"/>
              </a:ext>
            </a:extLst>
          </p:cNvPr>
          <p:cNvSpPr>
            <a:spLocks noGrp="1"/>
          </p:cNvSpPr>
          <p:nvPr>
            <p:ph type="sldNum" sz="quarter" idx="10"/>
          </p:nvPr>
        </p:nvSpPr>
        <p:spPr>
          <a:xfrm>
            <a:off x="9114366" y="6544637"/>
            <a:ext cx="1200887" cy="151437"/>
          </a:xfrm>
        </p:spPr>
        <p:txBody>
          <a:bodyPr/>
          <a:lstStyle/>
          <a:p>
            <a:fld id="{DA51ABFB-BB0E-4524-953D-7673489020F8}" type="slidenum">
              <a:rPr lang="en-US" smtClean="0"/>
              <a:t>29</a:t>
            </a:fld>
            <a:endParaRPr lang="en-US" dirty="0"/>
          </a:p>
        </p:txBody>
      </p:sp>
    </p:spTree>
    <p:extLst>
      <p:ext uri="{BB962C8B-B14F-4D97-AF65-F5344CB8AC3E}">
        <p14:creationId xmlns:p14="http://schemas.microsoft.com/office/powerpoint/2010/main" val="100007640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9DF5B-66E4-4673-B16A-7350F703688D}"/>
              </a:ext>
            </a:extLst>
          </p:cNvPr>
          <p:cNvSpPr>
            <a:spLocks noGrp="1"/>
          </p:cNvSpPr>
          <p:nvPr>
            <p:ph type="title"/>
          </p:nvPr>
        </p:nvSpPr>
        <p:spPr/>
        <p:txBody>
          <a:bodyPr/>
          <a:lstStyle/>
          <a:p>
            <a:r>
              <a:rPr lang="en-US" sz="2400" dirty="0"/>
              <a:t>Prerequisites</a:t>
            </a:r>
          </a:p>
        </p:txBody>
      </p:sp>
      <p:sp>
        <p:nvSpPr>
          <p:cNvPr id="3" name="Content Placeholder 2">
            <a:extLst>
              <a:ext uri="{FF2B5EF4-FFF2-40B4-BE49-F238E27FC236}">
                <a16:creationId xmlns:a16="http://schemas.microsoft.com/office/drawing/2014/main" id="{4982A5D4-B82A-420A-88FD-038581216605}"/>
              </a:ext>
            </a:extLst>
          </p:cNvPr>
          <p:cNvSpPr>
            <a:spLocks noGrp="1"/>
          </p:cNvSpPr>
          <p:nvPr>
            <p:ph idx="1"/>
          </p:nvPr>
        </p:nvSpPr>
        <p:spPr/>
        <p:txBody>
          <a:bodyPr/>
          <a:lstStyle/>
          <a:p>
            <a:pPr algn="just">
              <a:lnSpc>
                <a:spcPct val="150000"/>
              </a:lnSpc>
              <a:buFont typeface="Wingdings" panose="05000000000000000000" pitchFamily="2" charset="2"/>
              <a:buChar char="ü"/>
            </a:pPr>
            <a:r>
              <a:rPr lang="en-US" sz="2000" dirty="0"/>
              <a:t>Spring framework basics</a:t>
            </a:r>
          </a:p>
          <a:p>
            <a:pPr algn="just">
              <a:lnSpc>
                <a:spcPct val="150000"/>
              </a:lnSpc>
              <a:buFont typeface="Wingdings" panose="05000000000000000000" pitchFamily="2" charset="2"/>
              <a:buChar char="ü"/>
            </a:pPr>
            <a:r>
              <a:rPr lang="en-US" sz="2000" dirty="0"/>
              <a:t>Spring Dependency Injection,Autowiring.</a:t>
            </a:r>
          </a:p>
          <a:p>
            <a:pPr algn="just">
              <a:lnSpc>
                <a:spcPct val="150000"/>
              </a:lnSpc>
              <a:buFont typeface="Wingdings" panose="05000000000000000000" pitchFamily="2" charset="2"/>
              <a:buChar char="ü"/>
            </a:pPr>
            <a:r>
              <a:rPr lang="en-US" sz="2000" dirty="0"/>
              <a:t>Spring IOC</a:t>
            </a:r>
          </a:p>
          <a:p>
            <a:pPr marL="0" indent="0" algn="just">
              <a:lnSpc>
                <a:spcPct val="150000"/>
              </a:lnSpc>
            </a:pPr>
            <a:endParaRPr lang="en-US" sz="1800"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3C109892-8DCD-4B19-A9F8-1E7E81954AD3}"/>
              </a:ext>
            </a:extLst>
          </p:cNvPr>
          <p:cNvSpPr>
            <a:spLocks noGrp="1"/>
          </p:cNvSpPr>
          <p:nvPr>
            <p:ph type="sldNum" sz="quarter" idx="10"/>
          </p:nvPr>
        </p:nvSpPr>
        <p:spPr>
          <a:xfrm>
            <a:off x="9754446" y="6492239"/>
            <a:ext cx="1299633" cy="132715"/>
          </a:xfrm>
        </p:spPr>
        <p:txBody>
          <a:bodyPr/>
          <a:lstStyle/>
          <a:p>
            <a:fld id="{DA51ABFB-BB0E-4524-953D-7673489020F8}" type="slidenum">
              <a:rPr lang="en-US" smtClean="0"/>
              <a:t>3</a:t>
            </a:fld>
            <a:endParaRPr lang="en-US" dirty="0"/>
          </a:p>
        </p:txBody>
      </p:sp>
    </p:spTree>
    <p:extLst>
      <p:ext uri="{BB962C8B-B14F-4D97-AF65-F5344CB8AC3E}">
        <p14:creationId xmlns:p14="http://schemas.microsoft.com/office/powerpoint/2010/main" val="344336187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A41A3-82D9-4A5B-B02E-C265392D1C4D}"/>
              </a:ext>
            </a:extLst>
          </p:cNvPr>
          <p:cNvSpPr>
            <a:spLocks noGrp="1"/>
          </p:cNvSpPr>
          <p:nvPr>
            <p:ph type="title"/>
          </p:nvPr>
        </p:nvSpPr>
        <p:spPr>
          <a:xfrm>
            <a:off x="611728" y="586614"/>
            <a:ext cx="10968567" cy="403997"/>
          </a:xfrm>
        </p:spPr>
        <p:txBody>
          <a:bodyPr/>
          <a:lstStyle/>
          <a:p>
            <a:pPr marL="362355" lvl="0" indent="-362355">
              <a:lnSpc>
                <a:spcPct val="95000"/>
              </a:lnSpc>
              <a:spcAft>
                <a:spcPct val="35000"/>
              </a:spcAft>
            </a:pPr>
            <a:r>
              <a:rPr lang="en-US" sz="2800" dirty="0">
                <a:solidFill>
                  <a:srgbClr val="63666A"/>
                </a:solidFill>
              </a:rPr>
              <a:t>Spring Boot starter Projects</a:t>
            </a:r>
            <a:br>
              <a:rPr lang="en-US" sz="2800" dirty="0">
                <a:solidFill>
                  <a:srgbClr val="63666A"/>
                </a:solidFill>
              </a:rPr>
            </a:br>
            <a:endParaRPr lang="en-US" dirty="0"/>
          </a:p>
        </p:txBody>
      </p:sp>
      <p:sp>
        <p:nvSpPr>
          <p:cNvPr id="3" name="Content Placeholder 2">
            <a:extLst>
              <a:ext uri="{FF2B5EF4-FFF2-40B4-BE49-F238E27FC236}">
                <a16:creationId xmlns:a16="http://schemas.microsoft.com/office/drawing/2014/main" id="{7718E84A-391A-4EAB-94A7-78D448A60A81}"/>
              </a:ext>
            </a:extLst>
          </p:cNvPr>
          <p:cNvSpPr>
            <a:spLocks noGrp="1"/>
          </p:cNvSpPr>
          <p:nvPr>
            <p:ph idx="1"/>
          </p:nvPr>
        </p:nvSpPr>
        <p:spPr>
          <a:xfrm>
            <a:off x="609610" y="990611"/>
            <a:ext cx="11277589" cy="5045075"/>
          </a:xfrm>
        </p:spPr>
        <p:txBody>
          <a:bodyPr/>
          <a:lstStyle/>
          <a:p>
            <a:r>
              <a:rPr lang="en-US" sz="2000" dirty="0"/>
              <a:t>Spring Boot provides a wide range of starter projects. Spring Initializer supports all of them and</a:t>
            </a:r>
          </a:p>
          <a:p>
            <a:r>
              <a:rPr lang="en-US" sz="2000" dirty="0"/>
              <a:t>more.</a:t>
            </a:r>
          </a:p>
          <a:p>
            <a:r>
              <a:rPr lang="en-US" sz="2000" dirty="0"/>
              <a:t>spring-boot-starter-web-services : For building applications exposing SOAP Web Services</a:t>
            </a:r>
          </a:p>
          <a:p>
            <a:r>
              <a:rPr lang="en-US" sz="2000" dirty="0"/>
              <a:t>spring-boot-starter-web - Build Web applications &amp; RESTful applications</a:t>
            </a:r>
          </a:p>
          <a:p>
            <a:r>
              <a:rPr lang="en-US" sz="2000" dirty="0"/>
              <a:t>spring-boot-starter-test - Write great Unit and Integration Tests</a:t>
            </a:r>
          </a:p>
          <a:p>
            <a:r>
              <a:rPr lang="en-US" sz="2000" dirty="0"/>
              <a:t>spring-boot-starter-</a:t>
            </a:r>
            <a:r>
              <a:rPr lang="en-US" sz="2000" dirty="0" err="1"/>
              <a:t>jdbc</a:t>
            </a:r>
            <a:r>
              <a:rPr lang="en-US" sz="2000" dirty="0"/>
              <a:t> - Traditional JDBC Applications</a:t>
            </a:r>
          </a:p>
          <a:p>
            <a:r>
              <a:rPr lang="en-US" sz="2000" dirty="0"/>
              <a:t>spring-boot-starter-</a:t>
            </a:r>
            <a:r>
              <a:rPr lang="en-US" sz="2000" dirty="0" err="1"/>
              <a:t>hateoas</a:t>
            </a:r>
            <a:r>
              <a:rPr lang="en-US" sz="2000" dirty="0"/>
              <a:t> - Make your services more RESTful by adding HATEOAS features</a:t>
            </a:r>
          </a:p>
          <a:p>
            <a:r>
              <a:rPr lang="en-US" sz="2000" dirty="0"/>
              <a:t>spring-boot-starter-security - Authentication and Authorization using Spring Security</a:t>
            </a:r>
          </a:p>
          <a:p>
            <a:r>
              <a:rPr lang="en-US" sz="2000" dirty="0"/>
              <a:t>spring-boot-starter-data-</a:t>
            </a:r>
            <a:r>
              <a:rPr lang="en-US" sz="2000" dirty="0" err="1"/>
              <a:t>jpa</a:t>
            </a:r>
            <a:r>
              <a:rPr lang="en-US" sz="2000" dirty="0"/>
              <a:t> - Spring Data JPA with Hibernate</a:t>
            </a:r>
          </a:p>
          <a:p>
            <a:r>
              <a:rPr lang="en-US" sz="2000" dirty="0"/>
              <a:t>spring-boot-starter-cache - Enabling Spring Framework’s caching support</a:t>
            </a:r>
          </a:p>
          <a:p>
            <a:r>
              <a:rPr lang="en-US" sz="2000" dirty="0"/>
              <a:t>spring-boot-starter-data-rest - Expose Simple REST Services using Spring Data REST</a:t>
            </a:r>
          </a:p>
        </p:txBody>
      </p:sp>
      <p:sp>
        <p:nvSpPr>
          <p:cNvPr id="4" name="Slide Number Placeholder 3">
            <a:extLst>
              <a:ext uri="{FF2B5EF4-FFF2-40B4-BE49-F238E27FC236}">
                <a16:creationId xmlns:a16="http://schemas.microsoft.com/office/drawing/2014/main" id="{CCC3EF44-DB17-4DB2-8492-42AE09E75799}"/>
              </a:ext>
            </a:extLst>
          </p:cNvPr>
          <p:cNvSpPr>
            <a:spLocks noGrp="1"/>
          </p:cNvSpPr>
          <p:nvPr>
            <p:ph type="sldNum" sz="quarter" idx="10"/>
          </p:nvPr>
        </p:nvSpPr>
        <p:spPr>
          <a:xfrm>
            <a:off x="9114367" y="6554911"/>
            <a:ext cx="1262532" cy="141163"/>
          </a:xfrm>
        </p:spPr>
        <p:txBody>
          <a:bodyPr/>
          <a:lstStyle/>
          <a:p>
            <a:fld id="{DA51ABFB-BB0E-4524-953D-7673489020F8}" type="slidenum">
              <a:rPr lang="en-US" smtClean="0"/>
              <a:t>30</a:t>
            </a:fld>
            <a:endParaRPr lang="en-US" dirty="0"/>
          </a:p>
        </p:txBody>
      </p:sp>
    </p:spTree>
    <p:extLst>
      <p:ext uri="{BB962C8B-B14F-4D97-AF65-F5344CB8AC3E}">
        <p14:creationId xmlns:p14="http://schemas.microsoft.com/office/powerpoint/2010/main" val="372885205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330162-0A26-4478-B6AF-F4F8A5A2CA33}"/>
              </a:ext>
            </a:extLst>
          </p:cNvPr>
          <p:cNvSpPr>
            <a:spLocks noGrp="1"/>
          </p:cNvSpPr>
          <p:nvPr>
            <p:ph idx="1"/>
          </p:nvPr>
        </p:nvSpPr>
        <p:spPr/>
        <p:txBody>
          <a:bodyP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sz="2800" dirty="0">
                <a:latin typeface="+mj-lt"/>
              </a:rPr>
              <a:t>Spring Boot with RESTful Web Services </a:t>
            </a:r>
          </a:p>
        </p:txBody>
      </p:sp>
      <p:sp>
        <p:nvSpPr>
          <p:cNvPr id="4" name="Slide Number Placeholder 3">
            <a:extLst>
              <a:ext uri="{FF2B5EF4-FFF2-40B4-BE49-F238E27FC236}">
                <a16:creationId xmlns:a16="http://schemas.microsoft.com/office/drawing/2014/main" id="{BB799A08-7205-4575-8E2E-ADAFB3138932}"/>
              </a:ext>
            </a:extLst>
          </p:cNvPr>
          <p:cNvSpPr>
            <a:spLocks noGrp="1"/>
          </p:cNvSpPr>
          <p:nvPr>
            <p:ph type="sldNum" sz="quarter" idx="10"/>
          </p:nvPr>
        </p:nvSpPr>
        <p:spPr>
          <a:xfrm>
            <a:off x="9114367" y="6544637"/>
            <a:ext cx="851566" cy="151437"/>
          </a:xfrm>
        </p:spPr>
        <p:txBody>
          <a:bodyPr/>
          <a:lstStyle/>
          <a:p>
            <a:fld id="{DA51ABFB-BB0E-4524-953D-7673489020F8}" type="slidenum">
              <a:rPr lang="en-US" smtClean="0"/>
              <a:t>31</a:t>
            </a:fld>
            <a:endParaRPr lang="en-US" dirty="0"/>
          </a:p>
        </p:txBody>
      </p:sp>
    </p:spTree>
    <p:extLst>
      <p:ext uri="{BB962C8B-B14F-4D97-AF65-F5344CB8AC3E}">
        <p14:creationId xmlns:p14="http://schemas.microsoft.com/office/powerpoint/2010/main" val="332603024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FA179-4145-4FF9-B5F0-A41112973A80}"/>
              </a:ext>
            </a:extLst>
          </p:cNvPr>
          <p:cNvSpPr>
            <a:spLocks noGrp="1"/>
          </p:cNvSpPr>
          <p:nvPr>
            <p:ph type="title"/>
          </p:nvPr>
        </p:nvSpPr>
        <p:spPr/>
        <p:txBody>
          <a:bodyPr/>
          <a:lstStyle/>
          <a:p>
            <a:r>
              <a:rPr lang="en-US" sz="2400" dirty="0"/>
              <a:t>How to  Create a RESTful Web Service ?</a:t>
            </a:r>
          </a:p>
        </p:txBody>
      </p:sp>
      <p:sp>
        <p:nvSpPr>
          <p:cNvPr id="3" name="Content Placeholder 2">
            <a:extLst>
              <a:ext uri="{FF2B5EF4-FFF2-40B4-BE49-F238E27FC236}">
                <a16:creationId xmlns:a16="http://schemas.microsoft.com/office/drawing/2014/main" id="{1A73292F-356D-4307-8BBA-159B564D0BC1}"/>
              </a:ext>
            </a:extLst>
          </p:cNvPr>
          <p:cNvSpPr>
            <a:spLocks noGrp="1"/>
          </p:cNvSpPr>
          <p:nvPr>
            <p:ph idx="1"/>
          </p:nvPr>
        </p:nvSpPr>
        <p:spPr>
          <a:xfrm>
            <a:off x="610658" y="990611"/>
            <a:ext cx="10970684" cy="5045075"/>
          </a:xfrm>
        </p:spPr>
        <p:txBody>
          <a:bodyPr/>
          <a:lstStyle/>
          <a:p>
            <a:pPr algn="just">
              <a:lnSpc>
                <a:spcPct val="150000"/>
              </a:lnSpc>
            </a:pPr>
            <a:r>
              <a:rPr lang="en-US" sz="2000" dirty="0"/>
              <a:t>To create a RESTful Web Service using Spring Boot ,we use below annotations.</a:t>
            </a:r>
          </a:p>
          <a:p>
            <a:pPr algn="just">
              <a:lnSpc>
                <a:spcPct val="150000"/>
              </a:lnSpc>
            </a:pPr>
            <a:r>
              <a:rPr lang="en-US" sz="2000" b="1" dirty="0"/>
              <a:t>@RestController,</a:t>
            </a:r>
          </a:p>
          <a:p>
            <a:pPr algn="just">
              <a:lnSpc>
                <a:spcPct val="150000"/>
              </a:lnSpc>
            </a:pPr>
            <a:r>
              <a:rPr lang="en-US" sz="2000" b="1" dirty="0"/>
              <a:t>@RequestMapping</a:t>
            </a:r>
          </a:p>
          <a:p>
            <a:pPr algn="just">
              <a:lnSpc>
                <a:spcPct val="150000"/>
              </a:lnSpc>
            </a:pPr>
            <a:r>
              <a:rPr lang="en-US" sz="2000" dirty="0"/>
              <a:t>The annotation </a:t>
            </a:r>
            <a:r>
              <a:rPr lang="en-US" sz="2000" b="1" dirty="0"/>
              <a:t>@RestController</a:t>
            </a:r>
            <a:r>
              <a:rPr lang="en-US" sz="2000" dirty="0"/>
              <a:t>, tells Spring Boot to consider this class as REST controller.</a:t>
            </a:r>
          </a:p>
          <a:p>
            <a:pPr algn="just">
              <a:lnSpc>
                <a:spcPct val="150000"/>
              </a:lnSpc>
            </a:pPr>
            <a:r>
              <a:rPr lang="en-US" sz="2000" dirty="0"/>
              <a:t>The annotation </a:t>
            </a:r>
            <a:r>
              <a:rPr lang="en-US" sz="2000" b="1" dirty="0"/>
              <a:t>@RequestMapping </a:t>
            </a:r>
            <a:r>
              <a:rPr lang="en-US" sz="2000" dirty="0"/>
              <a:t>register the controller with a path inside it.</a:t>
            </a:r>
          </a:p>
          <a:p>
            <a:pPr>
              <a:lnSpc>
                <a:spcPct val="150000"/>
              </a:lnSpc>
            </a:pPr>
            <a:endParaRPr lang="en-US" sz="1800" dirty="0"/>
          </a:p>
        </p:txBody>
      </p:sp>
      <p:sp>
        <p:nvSpPr>
          <p:cNvPr id="4" name="Slide Number Placeholder 3">
            <a:extLst>
              <a:ext uri="{FF2B5EF4-FFF2-40B4-BE49-F238E27FC236}">
                <a16:creationId xmlns:a16="http://schemas.microsoft.com/office/drawing/2014/main" id="{831D4C55-9E94-410D-A64D-8F4EB3DA92F1}"/>
              </a:ext>
            </a:extLst>
          </p:cNvPr>
          <p:cNvSpPr>
            <a:spLocks noGrp="1"/>
          </p:cNvSpPr>
          <p:nvPr>
            <p:ph type="sldNum" sz="quarter" idx="10"/>
          </p:nvPr>
        </p:nvSpPr>
        <p:spPr>
          <a:xfrm>
            <a:off x="9114366" y="6451600"/>
            <a:ext cx="1045633" cy="244475"/>
          </a:xfrm>
        </p:spPr>
        <p:txBody>
          <a:bodyPr/>
          <a:lstStyle/>
          <a:p>
            <a:fld id="{DA51ABFB-BB0E-4524-953D-7673489020F8}" type="slidenum">
              <a:rPr lang="en-US" smtClean="0"/>
              <a:t>32</a:t>
            </a:fld>
            <a:endParaRPr lang="en-US" dirty="0"/>
          </a:p>
        </p:txBody>
      </p:sp>
    </p:spTree>
    <p:extLst>
      <p:ext uri="{BB962C8B-B14F-4D97-AF65-F5344CB8AC3E}">
        <p14:creationId xmlns:p14="http://schemas.microsoft.com/office/powerpoint/2010/main" val="277037978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C9A5B-0298-456E-BACE-E9ED3A87141A}"/>
              </a:ext>
            </a:extLst>
          </p:cNvPr>
          <p:cNvSpPr>
            <a:spLocks noGrp="1"/>
          </p:cNvSpPr>
          <p:nvPr>
            <p:ph type="title"/>
          </p:nvPr>
        </p:nvSpPr>
        <p:spPr>
          <a:xfrm>
            <a:off x="607496" y="161926"/>
            <a:ext cx="10968567" cy="1026794"/>
          </a:xfrm>
        </p:spPr>
        <p:txBody>
          <a:bodyPr/>
          <a:lstStyle/>
          <a:p>
            <a:r>
              <a:rPr lang="en-US" sz="2400" dirty="0"/>
              <a:t>Example :@RestController, @RequestMapping</a:t>
            </a:r>
            <a:br>
              <a:rPr lang="en-US" dirty="0"/>
            </a:br>
            <a:br>
              <a:rPr lang="en-US" dirty="0"/>
            </a:br>
            <a:endParaRPr lang="en-US" dirty="0"/>
          </a:p>
        </p:txBody>
      </p:sp>
      <p:sp>
        <p:nvSpPr>
          <p:cNvPr id="3" name="Content Placeholder 2">
            <a:extLst>
              <a:ext uri="{FF2B5EF4-FFF2-40B4-BE49-F238E27FC236}">
                <a16:creationId xmlns:a16="http://schemas.microsoft.com/office/drawing/2014/main" id="{255F5CDC-4F50-486E-8EFC-9F6793204B7F}"/>
              </a:ext>
            </a:extLst>
          </p:cNvPr>
          <p:cNvSpPr>
            <a:spLocks noGrp="1"/>
          </p:cNvSpPr>
          <p:nvPr>
            <p:ph idx="1"/>
          </p:nvPr>
        </p:nvSpPr>
        <p:spPr>
          <a:xfrm>
            <a:off x="609611" y="990611"/>
            <a:ext cx="10970684" cy="5173883"/>
          </a:xfrm>
        </p:spPr>
        <p:txBody>
          <a:bodyPr/>
          <a:lstStyle/>
          <a:p>
            <a:r>
              <a:rPr lang="en-US" sz="2000" dirty="0"/>
              <a:t>@RestController</a:t>
            </a:r>
          </a:p>
          <a:p>
            <a:r>
              <a:rPr lang="en-US" sz="2000" dirty="0"/>
              <a:t>public class SpringJavaController {</a:t>
            </a:r>
          </a:p>
          <a:p>
            <a:endParaRPr lang="en-US" sz="2000" dirty="0"/>
          </a:p>
          <a:p>
            <a:r>
              <a:rPr lang="en-US" sz="2000" dirty="0"/>
              <a:t>	@RequestMapping("/")</a:t>
            </a:r>
          </a:p>
          <a:p>
            <a:r>
              <a:rPr lang="en-US" sz="2000" dirty="0"/>
              <a:t>	public String welcome() {</a:t>
            </a:r>
          </a:p>
          <a:p>
            <a:r>
              <a:rPr lang="en-US" sz="2000" dirty="0"/>
              <a:t>		return "Welcome to Spring Boot ";</a:t>
            </a:r>
          </a:p>
          <a:p>
            <a:r>
              <a:rPr lang="en-US" sz="2000" dirty="0"/>
              <a:t>	}</a:t>
            </a:r>
          </a:p>
          <a:p>
            <a:r>
              <a:rPr lang="en-US" sz="2000" dirty="0"/>
              <a:t>	</a:t>
            </a:r>
          </a:p>
          <a:p>
            <a:r>
              <a:rPr lang="en-US" sz="2000" dirty="0"/>
              <a:t>	@RequestMapping("/hello")</a:t>
            </a:r>
          </a:p>
          <a:p>
            <a:r>
              <a:rPr lang="en-US" sz="2000" dirty="0"/>
              <a:t>	public String myData() {</a:t>
            </a:r>
          </a:p>
          <a:p>
            <a:r>
              <a:rPr lang="en-US" sz="2000" dirty="0"/>
              <a:t>		return "Hello Spring Boot";</a:t>
            </a:r>
          </a:p>
          <a:p>
            <a:r>
              <a:rPr lang="en-US" sz="2000" dirty="0"/>
              <a:t>	}</a:t>
            </a:r>
          </a:p>
          <a:p>
            <a:r>
              <a:rPr lang="en-US" sz="2000" dirty="0"/>
              <a:t>}</a:t>
            </a:r>
          </a:p>
        </p:txBody>
      </p:sp>
      <p:sp>
        <p:nvSpPr>
          <p:cNvPr id="4" name="Slide Number Placeholder 3">
            <a:extLst>
              <a:ext uri="{FF2B5EF4-FFF2-40B4-BE49-F238E27FC236}">
                <a16:creationId xmlns:a16="http://schemas.microsoft.com/office/drawing/2014/main" id="{328DEF4B-4360-47CA-8BEE-468B4C2E67B2}"/>
              </a:ext>
            </a:extLst>
          </p:cNvPr>
          <p:cNvSpPr>
            <a:spLocks noGrp="1"/>
          </p:cNvSpPr>
          <p:nvPr>
            <p:ph type="sldNum" sz="quarter" idx="10"/>
          </p:nvPr>
        </p:nvSpPr>
        <p:spPr>
          <a:xfrm>
            <a:off x="9114366" y="6512560"/>
            <a:ext cx="1269153" cy="183515"/>
          </a:xfrm>
        </p:spPr>
        <p:txBody>
          <a:bodyPr/>
          <a:lstStyle/>
          <a:p>
            <a:fld id="{DA51ABFB-BB0E-4524-953D-7673489020F8}" type="slidenum">
              <a:rPr lang="en-US" smtClean="0"/>
              <a:t>33</a:t>
            </a:fld>
            <a:endParaRPr lang="en-US" dirty="0"/>
          </a:p>
        </p:txBody>
      </p:sp>
    </p:spTree>
    <p:extLst>
      <p:ext uri="{BB962C8B-B14F-4D97-AF65-F5344CB8AC3E}">
        <p14:creationId xmlns:p14="http://schemas.microsoft.com/office/powerpoint/2010/main" val="3859163753"/>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4B389C-06B6-4704-85CC-B87BEE27B682}"/>
              </a:ext>
            </a:extLst>
          </p:cNvPr>
          <p:cNvSpPr>
            <a:spLocks noGrp="1"/>
          </p:cNvSpPr>
          <p:nvPr>
            <p:ph idx="1"/>
          </p:nvPr>
        </p:nvSpPr>
        <p:spPr/>
        <p:txBody>
          <a:bodyPr/>
          <a:lstStyle/>
          <a:p>
            <a:pPr algn="ctr"/>
            <a:endParaRPr lang="en-US" sz="2800" dirty="0">
              <a:latin typeface="+mj-lt"/>
            </a:endParaRPr>
          </a:p>
          <a:p>
            <a:pPr algn="ctr"/>
            <a:endParaRPr lang="en-US" sz="2800" dirty="0">
              <a:latin typeface="+mj-lt"/>
            </a:endParaRPr>
          </a:p>
          <a:p>
            <a:pPr algn="ctr"/>
            <a:endParaRPr lang="en-US" sz="2800" dirty="0">
              <a:latin typeface="+mj-lt"/>
            </a:endParaRPr>
          </a:p>
          <a:p>
            <a:pPr algn="ctr"/>
            <a:endParaRPr lang="en-US" sz="2800" dirty="0">
              <a:latin typeface="+mj-lt"/>
            </a:endParaRPr>
          </a:p>
          <a:p>
            <a:pPr algn="ctr"/>
            <a:r>
              <a:rPr lang="en-US" sz="2800" dirty="0">
                <a:latin typeface="+mj-lt"/>
              </a:rPr>
              <a:t>Spring Boot Component Scan</a:t>
            </a:r>
          </a:p>
        </p:txBody>
      </p:sp>
      <p:sp>
        <p:nvSpPr>
          <p:cNvPr id="4" name="Slide Number Placeholder 3">
            <a:extLst>
              <a:ext uri="{FF2B5EF4-FFF2-40B4-BE49-F238E27FC236}">
                <a16:creationId xmlns:a16="http://schemas.microsoft.com/office/drawing/2014/main" id="{C9EC6AFC-05EC-42EC-B80E-93A1EF90B1FA}"/>
              </a:ext>
            </a:extLst>
          </p:cNvPr>
          <p:cNvSpPr>
            <a:spLocks noGrp="1"/>
          </p:cNvSpPr>
          <p:nvPr>
            <p:ph type="sldNum" sz="quarter" idx="10"/>
          </p:nvPr>
        </p:nvSpPr>
        <p:spPr>
          <a:xfrm>
            <a:off x="9114367" y="6524089"/>
            <a:ext cx="1519386" cy="133565"/>
          </a:xfrm>
        </p:spPr>
        <p:txBody>
          <a:bodyPr/>
          <a:lstStyle/>
          <a:p>
            <a:fld id="{DA51ABFB-BB0E-4524-953D-7673489020F8}" type="slidenum">
              <a:rPr lang="en-US" smtClean="0"/>
              <a:t>34</a:t>
            </a:fld>
            <a:endParaRPr lang="en-US"/>
          </a:p>
        </p:txBody>
      </p:sp>
    </p:spTree>
    <p:extLst>
      <p:ext uri="{BB962C8B-B14F-4D97-AF65-F5344CB8AC3E}">
        <p14:creationId xmlns:p14="http://schemas.microsoft.com/office/powerpoint/2010/main" val="309599926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EB2D-30AA-4B81-8E71-7FDDC4379229}"/>
              </a:ext>
            </a:extLst>
          </p:cNvPr>
          <p:cNvSpPr>
            <a:spLocks noGrp="1"/>
          </p:cNvSpPr>
          <p:nvPr>
            <p:ph type="title"/>
          </p:nvPr>
        </p:nvSpPr>
        <p:spPr/>
        <p:txBody>
          <a:bodyPr/>
          <a:lstStyle/>
          <a:p>
            <a:r>
              <a:rPr lang="en-US" sz="2400" dirty="0"/>
              <a:t>How spring boot knows to scan our controller?</a:t>
            </a:r>
          </a:p>
        </p:txBody>
      </p:sp>
      <p:sp>
        <p:nvSpPr>
          <p:cNvPr id="3" name="Content Placeholder 2">
            <a:extLst>
              <a:ext uri="{FF2B5EF4-FFF2-40B4-BE49-F238E27FC236}">
                <a16:creationId xmlns:a16="http://schemas.microsoft.com/office/drawing/2014/main" id="{18D33B4C-DF1E-4402-8607-317BA0CD88AB}"/>
              </a:ext>
            </a:extLst>
          </p:cNvPr>
          <p:cNvSpPr>
            <a:spLocks noGrp="1"/>
          </p:cNvSpPr>
          <p:nvPr>
            <p:ph idx="1"/>
          </p:nvPr>
        </p:nvSpPr>
        <p:spPr>
          <a:xfrm>
            <a:off x="607496" y="906462"/>
            <a:ext cx="10970684" cy="5045075"/>
          </a:xfrm>
        </p:spPr>
        <p:txBody>
          <a:bodyPr/>
          <a:lstStyle/>
          <a:p>
            <a:r>
              <a:rPr lang="en-US" sz="1800" b="1" dirty="0"/>
              <a:t>SpringJavaController.java</a:t>
            </a:r>
            <a:endParaRPr lang="en-US" sz="1400" dirty="0"/>
          </a:p>
          <a:p>
            <a:r>
              <a:rPr lang="en-US" sz="1400" dirty="0"/>
              <a:t>package </a:t>
            </a:r>
            <a:r>
              <a:rPr lang="en-US" sz="1400" dirty="0" err="1"/>
              <a:t>com.optum.app.controller</a:t>
            </a:r>
            <a:r>
              <a:rPr lang="en-US" sz="1400" dirty="0"/>
              <a:t>;</a:t>
            </a:r>
          </a:p>
          <a:p>
            <a:r>
              <a:rPr lang="en-US" sz="1400" dirty="0"/>
              <a:t>import </a:t>
            </a:r>
            <a:r>
              <a:rPr lang="en-US" sz="1400" dirty="0" err="1"/>
              <a:t>org.springframework.web.bind.annotation.RestController</a:t>
            </a:r>
            <a:r>
              <a:rPr lang="en-US" sz="1400" dirty="0"/>
              <a:t>;</a:t>
            </a:r>
          </a:p>
          <a:p>
            <a:r>
              <a:rPr lang="en-US" sz="1400" dirty="0"/>
              <a:t>import </a:t>
            </a:r>
            <a:r>
              <a:rPr lang="en-US" sz="1400" dirty="0" err="1"/>
              <a:t>org.springframework.web.bind.annotation.RequestMapping</a:t>
            </a:r>
            <a:r>
              <a:rPr lang="en-US" sz="1400" dirty="0"/>
              <a:t>;</a:t>
            </a:r>
          </a:p>
          <a:p>
            <a:endParaRPr lang="en-US" sz="1400" dirty="0"/>
          </a:p>
          <a:p>
            <a:r>
              <a:rPr lang="en-US" sz="1400" dirty="0"/>
              <a:t>@RestController</a:t>
            </a:r>
          </a:p>
          <a:p>
            <a:r>
              <a:rPr lang="en-US" sz="1400" dirty="0"/>
              <a:t>public class </a:t>
            </a:r>
            <a:r>
              <a:rPr lang="en-US" sz="1400" dirty="0" err="1"/>
              <a:t>SpringController</a:t>
            </a:r>
            <a:r>
              <a:rPr lang="en-US" sz="1400" dirty="0"/>
              <a:t> {</a:t>
            </a:r>
          </a:p>
          <a:p>
            <a:endParaRPr lang="en-US" sz="1400" dirty="0"/>
          </a:p>
          <a:p>
            <a:r>
              <a:rPr lang="en-US" sz="1400" dirty="0"/>
              <a:t>	@RequestMapping("/")</a:t>
            </a:r>
          </a:p>
          <a:p>
            <a:r>
              <a:rPr lang="en-US" sz="1400" dirty="0"/>
              <a:t>	public String welcome() {</a:t>
            </a:r>
          </a:p>
          <a:p>
            <a:r>
              <a:rPr lang="en-US" sz="1400" dirty="0"/>
              <a:t>		return "Welcome to Spring Boot Tutorials";</a:t>
            </a:r>
          </a:p>
          <a:p>
            <a:r>
              <a:rPr lang="en-US" sz="1400" dirty="0"/>
              <a:t>	}</a:t>
            </a:r>
          </a:p>
          <a:p>
            <a:r>
              <a:rPr lang="en-US" sz="1400" dirty="0"/>
              <a:t>	</a:t>
            </a:r>
          </a:p>
          <a:p>
            <a:r>
              <a:rPr lang="en-US" sz="1400" dirty="0"/>
              <a:t>	@RequestMapping("/hello")</a:t>
            </a:r>
          </a:p>
          <a:p>
            <a:r>
              <a:rPr lang="en-US" sz="1400" dirty="0"/>
              <a:t>	public String myData() {</a:t>
            </a:r>
          </a:p>
          <a:p>
            <a:r>
              <a:rPr lang="en-US" sz="1400" dirty="0"/>
              <a:t>		return "Hello Spring Boot";</a:t>
            </a:r>
          </a:p>
          <a:p>
            <a:r>
              <a:rPr lang="en-US" sz="1400" dirty="0"/>
              <a:t>	}</a:t>
            </a:r>
          </a:p>
          <a:p>
            <a:r>
              <a:rPr lang="en-US" sz="1400" dirty="0"/>
              <a:t>}</a:t>
            </a:r>
          </a:p>
        </p:txBody>
      </p:sp>
      <p:sp>
        <p:nvSpPr>
          <p:cNvPr id="4" name="Slide Number Placeholder 3">
            <a:extLst>
              <a:ext uri="{FF2B5EF4-FFF2-40B4-BE49-F238E27FC236}">
                <a16:creationId xmlns:a16="http://schemas.microsoft.com/office/drawing/2014/main" id="{FBAFF2E3-751F-4850-AC1B-C9F92E8D3338}"/>
              </a:ext>
            </a:extLst>
          </p:cNvPr>
          <p:cNvSpPr>
            <a:spLocks noGrp="1"/>
          </p:cNvSpPr>
          <p:nvPr>
            <p:ph type="sldNum" sz="quarter" idx="10"/>
          </p:nvPr>
        </p:nvSpPr>
        <p:spPr>
          <a:xfrm>
            <a:off x="9114366" y="6461760"/>
            <a:ext cx="618913" cy="234315"/>
          </a:xfrm>
        </p:spPr>
        <p:txBody>
          <a:bodyPr/>
          <a:lstStyle/>
          <a:p>
            <a:fld id="{DA51ABFB-BB0E-4524-953D-7673489020F8}" type="slidenum">
              <a:rPr lang="en-US" smtClean="0"/>
              <a:t>35</a:t>
            </a:fld>
            <a:endParaRPr lang="en-US" dirty="0"/>
          </a:p>
        </p:txBody>
      </p:sp>
    </p:spTree>
    <p:extLst>
      <p:ext uri="{BB962C8B-B14F-4D97-AF65-F5344CB8AC3E}">
        <p14:creationId xmlns:p14="http://schemas.microsoft.com/office/powerpoint/2010/main" val="348752247"/>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EB2D-30AA-4B81-8E71-7FDDC4379229}"/>
              </a:ext>
            </a:extLst>
          </p:cNvPr>
          <p:cNvSpPr>
            <a:spLocks noGrp="1"/>
          </p:cNvSpPr>
          <p:nvPr>
            <p:ph type="title"/>
          </p:nvPr>
        </p:nvSpPr>
        <p:spPr/>
        <p:txBody>
          <a:bodyPr/>
          <a:lstStyle/>
          <a:p>
            <a:r>
              <a:rPr lang="en-US" sz="2400" dirty="0"/>
              <a:t>How spring boot knows to scan our controller?</a:t>
            </a:r>
          </a:p>
        </p:txBody>
      </p:sp>
      <p:sp>
        <p:nvSpPr>
          <p:cNvPr id="3" name="Content Placeholder 2">
            <a:extLst>
              <a:ext uri="{FF2B5EF4-FFF2-40B4-BE49-F238E27FC236}">
                <a16:creationId xmlns:a16="http://schemas.microsoft.com/office/drawing/2014/main" id="{18D33B4C-DF1E-4402-8607-317BA0CD88AB}"/>
              </a:ext>
            </a:extLst>
          </p:cNvPr>
          <p:cNvSpPr>
            <a:spLocks noGrp="1"/>
          </p:cNvSpPr>
          <p:nvPr>
            <p:ph idx="1"/>
          </p:nvPr>
        </p:nvSpPr>
        <p:spPr>
          <a:xfrm>
            <a:off x="605378" y="906462"/>
            <a:ext cx="11384563" cy="5432693"/>
          </a:xfrm>
        </p:spPr>
        <p:txBody>
          <a:bodyPr/>
          <a:lstStyle/>
          <a:p>
            <a:pPr>
              <a:lnSpc>
                <a:spcPct val="150000"/>
              </a:lnSpc>
              <a:buFont typeface="Wingdings" panose="05000000000000000000" pitchFamily="2" charset="2"/>
              <a:buChar char="ü"/>
            </a:pPr>
            <a:r>
              <a:rPr lang="en-US" sz="2000" dirty="0"/>
              <a:t>If you create the controller class outside of the main package, let's say com.optum.controller, If</a:t>
            </a:r>
          </a:p>
          <a:p>
            <a:pPr marL="0" indent="0">
              <a:lnSpc>
                <a:spcPct val="150000"/>
              </a:lnSpc>
            </a:pPr>
            <a:r>
              <a:rPr lang="en-US" sz="2000" dirty="0"/>
              <a:t>      you run the  application it gives 404 error, just give a try and see 🙂</a:t>
            </a:r>
          </a:p>
          <a:p>
            <a:pPr>
              <a:lnSpc>
                <a:spcPct val="150000"/>
              </a:lnSpc>
              <a:buFont typeface="Wingdings" panose="05000000000000000000" pitchFamily="2" charset="2"/>
              <a:buChar char="ü"/>
            </a:pPr>
            <a:r>
              <a:rPr lang="en-US" sz="2000" b="1" dirty="0"/>
              <a:t>What’s the solution for this?  </a:t>
            </a:r>
          </a:p>
          <a:p>
            <a:pPr>
              <a:lnSpc>
                <a:spcPct val="150000"/>
              </a:lnSpc>
            </a:pPr>
            <a:r>
              <a:rPr lang="en-US" sz="1800" dirty="0"/>
              <a:t>	we have to add </a:t>
            </a:r>
            <a:r>
              <a:rPr lang="en-US" sz="1800" b="1" dirty="0"/>
              <a:t>@ComponentScan </a:t>
            </a:r>
            <a:r>
              <a:rPr lang="en-US" sz="1800" dirty="0"/>
              <a:t>annotation in our Spring Boot main class, something like this..</a:t>
            </a:r>
          </a:p>
          <a:p>
            <a:pPr>
              <a:lnSpc>
                <a:spcPct val="150000"/>
              </a:lnSpc>
            </a:pPr>
            <a:r>
              <a:rPr lang="en-US" sz="2000" dirty="0"/>
              <a:t>@SpringBootApplication</a:t>
            </a:r>
          </a:p>
          <a:p>
            <a:pPr>
              <a:lnSpc>
                <a:spcPct val="150000"/>
              </a:lnSpc>
            </a:pPr>
            <a:r>
              <a:rPr lang="en-US" sz="2000" dirty="0"/>
              <a:t>@ComponentScan(basePackages="com.optum.controller")</a:t>
            </a:r>
          </a:p>
          <a:p>
            <a:pPr>
              <a:lnSpc>
                <a:spcPct val="150000"/>
              </a:lnSpc>
            </a:pPr>
            <a:r>
              <a:rPr lang="en-US" sz="2000" dirty="0"/>
              <a:t>public class SpringBootApp {</a:t>
            </a:r>
          </a:p>
          <a:p>
            <a:pPr>
              <a:lnSpc>
                <a:spcPct val="150000"/>
              </a:lnSpc>
            </a:pPr>
            <a:r>
              <a:rPr lang="en-US" sz="2000" dirty="0"/>
              <a:t>	public static void main(String[] args){		 ---</a:t>
            </a:r>
          </a:p>
          <a:p>
            <a:pPr>
              <a:lnSpc>
                <a:spcPct val="150000"/>
              </a:lnSpc>
            </a:pPr>
            <a:r>
              <a:rPr lang="en-US" sz="2000" dirty="0"/>
              <a:t>	}</a:t>
            </a:r>
          </a:p>
          <a:p>
            <a:pPr>
              <a:lnSpc>
                <a:spcPct val="150000"/>
              </a:lnSpc>
            </a:pPr>
            <a:r>
              <a:rPr lang="en-US" sz="1600" dirty="0"/>
              <a:t>}</a:t>
            </a:r>
          </a:p>
          <a:p>
            <a:pPr>
              <a:lnSpc>
                <a:spcPct val="150000"/>
              </a:lnSpc>
            </a:pPr>
            <a:endParaRPr lang="en-US" sz="1800" dirty="0"/>
          </a:p>
        </p:txBody>
      </p:sp>
      <p:sp>
        <p:nvSpPr>
          <p:cNvPr id="4" name="Slide Number Placeholder 3">
            <a:extLst>
              <a:ext uri="{FF2B5EF4-FFF2-40B4-BE49-F238E27FC236}">
                <a16:creationId xmlns:a16="http://schemas.microsoft.com/office/drawing/2014/main" id="{FBAFF2E3-751F-4850-AC1B-C9F92E8D3338}"/>
              </a:ext>
            </a:extLst>
          </p:cNvPr>
          <p:cNvSpPr>
            <a:spLocks noGrp="1"/>
          </p:cNvSpPr>
          <p:nvPr>
            <p:ph type="sldNum" sz="quarter" idx="10"/>
          </p:nvPr>
        </p:nvSpPr>
        <p:spPr>
          <a:xfrm>
            <a:off x="9114366" y="6461760"/>
            <a:ext cx="618913" cy="234315"/>
          </a:xfrm>
        </p:spPr>
        <p:txBody>
          <a:bodyPr/>
          <a:lstStyle/>
          <a:p>
            <a:fld id="{DA51ABFB-BB0E-4524-953D-7673489020F8}" type="slidenum">
              <a:rPr lang="en-US" smtClean="0"/>
              <a:t>36</a:t>
            </a:fld>
            <a:endParaRPr lang="en-US" dirty="0"/>
          </a:p>
        </p:txBody>
      </p:sp>
    </p:spTree>
    <p:extLst>
      <p:ext uri="{BB962C8B-B14F-4D97-AF65-F5344CB8AC3E}">
        <p14:creationId xmlns:p14="http://schemas.microsoft.com/office/powerpoint/2010/main" val="407582702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DC90B8-EF9C-4E56-9734-FEE670F3A83F}"/>
              </a:ext>
            </a:extLst>
          </p:cNvPr>
          <p:cNvSpPr>
            <a:spLocks noGrp="1"/>
          </p:cNvSpPr>
          <p:nvPr>
            <p:ph idx="1"/>
          </p:nvPr>
        </p:nvSpPr>
        <p:spPr/>
        <p:txBody>
          <a:bodyPr/>
          <a:lstStyle/>
          <a:p>
            <a:pPr algn="ctr"/>
            <a:endParaRPr lang="en-US" sz="2800" dirty="0">
              <a:latin typeface="+mj-lt"/>
            </a:endParaRPr>
          </a:p>
          <a:p>
            <a:pPr algn="ctr"/>
            <a:endParaRPr lang="en-US" sz="2800" dirty="0">
              <a:latin typeface="+mj-lt"/>
            </a:endParaRPr>
          </a:p>
          <a:p>
            <a:pPr algn="ctr"/>
            <a:endParaRPr lang="en-US" sz="2800" dirty="0">
              <a:latin typeface="+mj-lt"/>
            </a:endParaRPr>
          </a:p>
          <a:p>
            <a:pPr algn="ctr"/>
            <a:endParaRPr lang="en-US" sz="2800" dirty="0">
              <a:latin typeface="+mj-lt"/>
            </a:endParaRPr>
          </a:p>
          <a:p>
            <a:pPr algn="ctr"/>
            <a:r>
              <a:rPr lang="en-US" sz="2800" dirty="0">
                <a:latin typeface="+mj-lt"/>
              </a:rPr>
              <a:t>Tomcat Default Port Settings</a:t>
            </a:r>
          </a:p>
        </p:txBody>
      </p:sp>
      <p:sp>
        <p:nvSpPr>
          <p:cNvPr id="4" name="Slide Number Placeholder 3">
            <a:extLst>
              <a:ext uri="{FF2B5EF4-FFF2-40B4-BE49-F238E27FC236}">
                <a16:creationId xmlns:a16="http://schemas.microsoft.com/office/drawing/2014/main" id="{46DC088C-3902-4AE6-B65A-0C5DC21FC352}"/>
              </a:ext>
            </a:extLst>
          </p:cNvPr>
          <p:cNvSpPr>
            <a:spLocks noGrp="1"/>
          </p:cNvSpPr>
          <p:nvPr>
            <p:ph type="sldNum" sz="quarter" idx="10"/>
          </p:nvPr>
        </p:nvSpPr>
        <p:spPr>
          <a:xfrm>
            <a:off x="9114366" y="6534364"/>
            <a:ext cx="1077597" cy="161711"/>
          </a:xfrm>
        </p:spPr>
        <p:txBody>
          <a:bodyPr/>
          <a:lstStyle/>
          <a:p>
            <a:fld id="{DA51ABFB-BB0E-4524-953D-7673489020F8}" type="slidenum">
              <a:rPr lang="en-US" smtClean="0"/>
              <a:t>37</a:t>
            </a:fld>
            <a:endParaRPr lang="en-US" dirty="0"/>
          </a:p>
        </p:txBody>
      </p:sp>
    </p:spTree>
    <p:extLst>
      <p:ext uri="{BB962C8B-B14F-4D97-AF65-F5344CB8AC3E}">
        <p14:creationId xmlns:p14="http://schemas.microsoft.com/office/powerpoint/2010/main" val="1314823851"/>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2AE17-6DEA-43D3-BC51-9B32A740B284}"/>
              </a:ext>
            </a:extLst>
          </p:cNvPr>
          <p:cNvSpPr>
            <a:spLocks noGrp="1"/>
          </p:cNvSpPr>
          <p:nvPr>
            <p:ph type="title"/>
          </p:nvPr>
        </p:nvSpPr>
        <p:spPr/>
        <p:txBody>
          <a:bodyPr/>
          <a:lstStyle/>
          <a:p>
            <a:r>
              <a:rPr lang="en-US" sz="2400" dirty="0"/>
              <a:t>How to Change Default Tomcat Server Port</a:t>
            </a:r>
          </a:p>
        </p:txBody>
      </p:sp>
      <p:sp>
        <p:nvSpPr>
          <p:cNvPr id="3" name="Content Placeholder 2">
            <a:extLst>
              <a:ext uri="{FF2B5EF4-FFF2-40B4-BE49-F238E27FC236}">
                <a16:creationId xmlns:a16="http://schemas.microsoft.com/office/drawing/2014/main" id="{6D7697D4-E60C-45B9-BB1A-95ED0D0C85BE}"/>
              </a:ext>
            </a:extLst>
          </p:cNvPr>
          <p:cNvSpPr>
            <a:spLocks noGrp="1"/>
          </p:cNvSpPr>
          <p:nvPr>
            <p:ph idx="1"/>
          </p:nvPr>
        </p:nvSpPr>
        <p:spPr/>
        <p:txBody>
          <a:bodyPr/>
          <a:lstStyle/>
          <a:p>
            <a:pPr>
              <a:lnSpc>
                <a:spcPct val="150000"/>
              </a:lnSpc>
              <a:buFont typeface="Wingdings" panose="05000000000000000000" pitchFamily="2" charset="2"/>
              <a:buChar char="ü"/>
            </a:pPr>
            <a:r>
              <a:rPr lang="en-US" sz="2000" dirty="0"/>
              <a:t>when we start the application Spring Boot’s inbuilt tomcat server by default will take 8080 as its  port number.</a:t>
            </a:r>
          </a:p>
          <a:p>
            <a:pPr>
              <a:lnSpc>
                <a:spcPct val="150000"/>
              </a:lnSpc>
              <a:buFont typeface="Wingdings" panose="05000000000000000000" pitchFamily="2" charset="2"/>
              <a:buChar char="ü"/>
            </a:pPr>
            <a:r>
              <a:rPr lang="en-US" sz="2000" dirty="0"/>
              <a:t>We can change that default tomcat’s port number 8080 to something else.</a:t>
            </a:r>
          </a:p>
          <a:p>
            <a:pPr>
              <a:lnSpc>
                <a:spcPct val="150000"/>
              </a:lnSpc>
            </a:pPr>
            <a:r>
              <a:rPr lang="en-US" sz="2000" dirty="0"/>
              <a:t>Ex:</a:t>
            </a:r>
          </a:p>
          <a:p>
            <a:pPr>
              <a:lnSpc>
                <a:spcPct val="150000"/>
              </a:lnSpc>
            </a:pPr>
            <a:r>
              <a:rPr lang="fr-FR" sz="2000" dirty="0"/>
              <a:t>application.properties</a:t>
            </a:r>
          </a:p>
          <a:p>
            <a:pPr>
              <a:lnSpc>
                <a:spcPct val="150000"/>
              </a:lnSpc>
            </a:pPr>
            <a:r>
              <a:rPr lang="fr-FR" sz="2000" dirty="0"/>
              <a:t>server.port = 2020</a:t>
            </a:r>
          </a:p>
          <a:p>
            <a:pPr>
              <a:lnSpc>
                <a:spcPct val="150000"/>
              </a:lnSpc>
            </a:pPr>
            <a:endParaRPr lang="en-US" sz="1800" dirty="0"/>
          </a:p>
        </p:txBody>
      </p:sp>
      <p:sp>
        <p:nvSpPr>
          <p:cNvPr id="4" name="Slide Number Placeholder 3">
            <a:extLst>
              <a:ext uri="{FF2B5EF4-FFF2-40B4-BE49-F238E27FC236}">
                <a16:creationId xmlns:a16="http://schemas.microsoft.com/office/drawing/2014/main" id="{1E79DBC1-6D82-4CA3-BF09-89FFFF76D4A9}"/>
              </a:ext>
            </a:extLst>
          </p:cNvPr>
          <p:cNvSpPr>
            <a:spLocks noGrp="1"/>
          </p:cNvSpPr>
          <p:nvPr>
            <p:ph type="sldNum" sz="quarter" idx="10"/>
          </p:nvPr>
        </p:nvSpPr>
        <p:spPr>
          <a:xfrm>
            <a:off x="9114366" y="6512560"/>
            <a:ext cx="720513" cy="183515"/>
          </a:xfrm>
        </p:spPr>
        <p:txBody>
          <a:bodyPr/>
          <a:lstStyle/>
          <a:p>
            <a:fld id="{DA51ABFB-BB0E-4524-953D-7673489020F8}" type="slidenum">
              <a:rPr lang="en-US" smtClean="0"/>
              <a:t>38</a:t>
            </a:fld>
            <a:endParaRPr lang="en-US" dirty="0"/>
          </a:p>
        </p:txBody>
      </p:sp>
    </p:spTree>
    <p:extLst>
      <p:ext uri="{BB962C8B-B14F-4D97-AF65-F5344CB8AC3E}">
        <p14:creationId xmlns:p14="http://schemas.microsoft.com/office/powerpoint/2010/main" val="3459515465"/>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DC90B8-EF9C-4E56-9734-FEE670F3A83F}"/>
              </a:ext>
            </a:extLst>
          </p:cNvPr>
          <p:cNvSpPr>
            <a:spLocks noGrp="1"/>
          </p:cNvSpPr>
          <p:nvPr>
            <p:ph idx="1"/>
          </p:nvPr>
        </p:nvSpPr>
        <p:spPr/>
        <p:txBody>
          <a:bodyPr/>
          <a:lstStyle/>
          <a:p>
            <a:pPr algn="ctr"/>
            <a:endParaRPr lang="en-US" sz="2800" dirty="0">
              <a:latin typeface="+mj-lt"/>
            </a:endParaRPr>
          </a:p>
          <a:p>
            <a:pPr algn="ctr"/>
            <a:endParaRPr lang="en-US" sz="2800" dirty="0">
              <a:latin typeface="+mj-lt"/>
            </a:endParaRPr>
          </a:p>
          <a:p>
            <a:pPr algn="ctr"/>
            <a:endParaRPr lang="en-US" sz="2800" dirty="0">
              <a:latin typeface="+mj-lt"/>
            </a:endParaRPr>
          </a:p>
          <a:p>
            <a:pPr algn="ctr"/>
            <a:endParaRPr lang="en-US" sz="2800" dirty="0">
              <a:latin typeface="+mj-lt"/>
            </a:endParaRPr>
          </a:p>
          <a:p>
            <a:pPr algn="ctr"/>
            <a:r>
              <a:rPr lang="en-US" sz="2800" dirty="0">
                <a:latin typeface="+mj-lt"/>
              </a:rPr>
              <a:t>Change Default </a:t>
            </a:r>
            <a:r>
              <a:rPr lang="en-US" sz="2800" dirty="0"/>
              <a:t>Context Path</a:t>
            </a:r>
            <a:endParaRPr lang="en-US" sz="2800" dirty="0">
              <a:latin typeface="+mj-lt"/>
            </a:endParaRPr>
          </a:p>
        </p:txBody>
      </p:sp>
      <p:sp>
        <p:nvSpPr>
          <p:cNvPr id="4" name="Slide Number Placeholder 3">
            <a:extLst>
              <a:ext uri="{FF2B5EF4-FFF2-40B4-BE49-F238E27FC236}">
                <a16:creationId xmlns:a16="http://schemas.microsoft.com/office/drawing/2014/main" id="{46DC088C-3902-4AE6-B65A-0C5DC21FC352}"/>
              </a:ext>
            </a:extLst>
          </p:cNvPr>
          <p:cNvSpPr>
            <a:spLocks noGrp="1"/>
          </p:cNvSpPr>
          <p:nvPr>
            <p:ph type="sldNum" sz="quarter" idx="10"/>
          </p:nvPr>
        </p:nvSpPr>
        <p:spPr>
          <a:xfrm>
            <a:off x="9114366" y="6534364"/>
            <a:ext cx="1077597" cy="161711"/>
          </a:xfrm>
        </p:spPr>
        <p:txBody>
          <a:bodyPr/>
          <a:lstStyle/>
          <a:p>
            <a:fld id="{DA51ABFB-BB0E-4524-953D-7673489020F8}" type="slidenum">
              <a:rPr lang="en-US" smtClean="0"/>
              <a:t>39</a:t>
            </a:fld>
            <a:endParaRPr lang="en-US" dirty="0"/>
          </a:p>
        </p:txBody>
      </p:sp>
    </p:spTree>
    <p:extLst>
      <p:ext uri="{BB962C8B-B14F-4D97-AF65-F5344CB8AC3E}">
        <p14:creationId xmlns:p14="http://schemas.microsoft.com/office/powerpoint/2010/main" val="271394763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1962A-CF26-4891-AE05-20EB68D0BD35}"/>
              </a:ext>
            </a:extLst>
          </p:cNvPr>
          <p:cNvSpPr>
            <a:spLocks noGrp="1"/>
          </p:cNvSpPr>
          <p:nvPr>
            <p:ph type="title"/>
          </p:nvPr>
        </p:nvSpPr>
        <p:spPr/>
        <p:txBody>
          <a:bodyPr/>
          <a:lstStyle/>
          <a:p>
            <a:r>
              <a:rPr lang="en-US" sz="2400" dirty="0">
                <a:solidFill>
                  <a:prstClr val="black">
                    <a:lumMod val="95000"/>
                    <a:lumOff val="5000"/>
                  </a:prstClr>
                </a:solidFill>
              </a:rPr>
              <a:t>Targetted audience</a:t>
            </a:r>
            <a:endParaRPr lang="en-US" sz="2400" dirty="0"/>
          </a:p>
        </p:txBody>
      </p:sp>
      <p:sp>
        <p:nvSpPr>
          <p:cNvPr id="3" name="Content Placeholder 2">
            <a:extLst>
              <a:ext uri="{FF2B5EF4-FFF2-40B4-BE49-F238E27FC236}">
                <a16:creationId xmlns:a16="http://schemas.microsoft.com/office/drawing/2014/main" id="{C2FF12DD-1480-464A-885E-0D357D66F9BA}"/>
              </a:ext>
            </a:extLst>
          </p:cNvPr>
          <p:cNvSpPr>
            <a:spLocks noGrp="1"/>
          </p:cNvSpPr>
          <p:nvPr>
            <p:ph idx="1"/>
          </p:nvPr>
        </p:nvSpPr>
        <p:spPr/>
        <p:txBody>
          <a:bodyPr/>
          <a:lstStyle/>
          <a:p>
            <a:pPr lvl="0">
              <a:buClr>
                <a:srgbClr val="1CADE4"/>
              </a:buClr>
            </a:pPr>
            <a:r>
              <a:rPr lang="en-US" sz="2000" dirty="0">
                <a:solidFill>
                  <a:prstClr val="black"/>
                </a:solidFill>
              </a:rPr>
              <a:t>This Session on Spring Boot was planned for the participants of below levels:</a:t>
            </a:r>
          </a:p>
          <a:p>
            <a:pPr lvl="0">
              <a:buFont typeface="Wingdings" panose="05000000000000000000" pitchFamily="2" charset="2"/>
              <a:buChar char="ü"/>
            </a:pPr>
            <a:r>
              <a:rPr lang="en-US" sz="2000" dirty="0">
                <a:solidFill>
                  <a:prstClr val="black"/>
                </a:solidFill>
              </a:rPr>
              <a:t>Beginner</a:t>
            </a:r>
          </a:p>
          <a:p>
            <a:pPr lvl="0">
              <a:buFont typeface="Wingdings" panose="05000000000000000000" pitchFamily="2" charset="2"/>
              <a:buChar char="ü"/>
            </a:pPr>
            <a:r>
              <a:rPr lang="en-US" sz="2000" dirty="0">
                <a:solidFill>
                  <a:prstClr val="black"/>
                </a:solidFill>
              </a:rPr>
              <a:t>Intermediate</a:t>
            </a:r>
            <a:endParaRPr lang="en-US" sz="2000" dirty="0"/>
          </a:p>
        </p:txBody>
      </p:sp>
      <p:sp>
        <p:nvSpPr>
          <p:cNvPr id="4" name="Slide Number Placeholder 3">
            <a:extLst>
              <a:ext uri="{FF2B5EF4-FFF2-40B4-BE49-F238E27FC236}">
                <a16:creationId xmlns:a16="http://schemas.microsoft.com/office/drawing/2014/main" id="{85B5D92E-5810-40C1-8245-31C9DD2F28AD}"/>
              </a:ext>
            </a:extLst>
          </p:cNvPr>
          <p:cNvSpPr>
            <a:spLocks noGrp="1"/>
          </p:cNvSpPr>
          <p:nvPr>
            <p:ph type="sldNum" sz="quarter" idx="10"/>
          </p:nvPr>
        </p:nvSpPr>
        <p:spPr/>
        <p:txBody>
          <a:bodyPr/>
          <a:lstStyle/>
          <a:p>
            <a:fld id="{DA51ABFB-BB0E-4524-953D-7673489020F8}" type="slidenum">
              <a:rPr lang="en-US" smtClean="0"/>
              <a:t>4</a:t>
            </a:fld>
            <a:endParaRPr lang="en-US"/>
          </a:p>
        </p:txBody>
      </p:sp>
    </p:spTree>
    <p:extLst>
      <p:ext uri="{BB962C8B-B14F-4D97-AF65-F5344CB8AC3E}">
        <p14:creationId xmlns:p14="http://schemas.microsoft.com/office/powerpoint/2010/main" val="3344282163"/>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E64E9-B164-4889-BFE9-D945077FE142}"/>
              </a:ext>
            </a:extLst>
          </p:cNvPr>
          <p:cNvSpPr>
            <a:spLocks noGrp="1"/>
          </p:cNvSpPr>
          <p:nvPr>
            <p:ph type="title"/>
          </p:nvPr>
        </p:nvSpPr>
        <p:spPr/>
        <p:txBody>
          <a:bodyPr/>
          <a:lstStyle/>
          <a:p>
            <a:r>
              <a:rPr lang="en-US" sz="2400" dirty="0"/>
              <a:t>How to Change Default Context Path</a:t>
            </a:r>
          </a:p>
        </p:txBody>
      </p:sp>
      <p:sp>
        <p:nvSpPr>
          <p:cNvPr id="3" name="Content Placeholder 2">
            <a:extLst>
              <a:ext uri="{FF2B5EF4-FFF2-40B4-BE49-F238E27FC236}">
                <a16:creationId xmlns:a16="http://schemas.microsoft.com/office/drawing/2014/main" id="{ED88D592-F799-4949-9117-0E5CDD8D2BAD}"/>
              </a:ext>
            </a:extLst>
          </p:cNvPr>
          <p:cNvSpPr>
            <a:spLocks noGrp="1"/>
          </p:cNvSpPr>
          <p:nvPr>
            <p:ph idx="1"/>
          </p:nvPr>
        </p:nvSpPr>
        <p:spPr/>
        <p:txBody>
          <a:bodyPr/>
          <a:lstStyle/>
          <a:p>
            <a:pPr>
              <a:lnSpc>
                <a:spcPct val="150000"/>
              </a:lnSpc>
            </a:pPr>
            <a:r>
              <a:rPr lang="en-US" sz="2000" b="1" dirty="0"/>
              <a:t>what is this context path? </a:t>
            </a:r>
          </a:p>
          <a:p>
            <a:pPr>
              <a:lnSpc>
                <a:spcPct val="150000"/>
              </a:lnSpc>
              <a:buFont typeface="Wingdings" panose="05000000000000000000" pitchFamily="2" charset="2"/>
              <a:buChar char="ü"/>
            </a:pPr>
            <a:r>
              <a:rPr lang="en-US" sz="2000" dirty="0"/>
              <a:t>simply its our application name.</a:t>
            </a:r>
          </a:p>
          <a:p>
            <a:pPr>
              <a:lnSpc>
                <a:spcPct val="150000"/>
              </a:lnSpc>
            </a:pPr>
            <a:r>
              <a:rPr lang="en-US" sz="2000" dirty="0"/>
              <a:t>Generally, while we are hitting any application in the browser, we will write the URL with the</a:t>
            </a:r>
          </a:p>
          <a:p>
            <a:pPr>
              <a:lnSpc>
                <a:spcPct val="150000"/>
              </a:lnSpc>
            </a:pPr>
            <a:r>
              <a:rPr lang="en-US" sz="2000" dirty="0"/>
              <a:t> application name(context).</a:t>
            </a:r>
          </a:p>
          <a:p>
            <a:pPr>
              <a:lnSpc>
                <a:spcPct val="150000"/>
              </a:lnSpc>
            </a:pPr>
            <a:r>
              <a:rPr lang="en-US" sz="2000" dirty="0"/>
              <a:t>Ex:</a:t>
            </a:r>
          </a:p>
          <a:p>
            <a:pPr>
              <a:lnSpc>
                <a:spcPct val="150000"/>
              </a:lnSpc>
            </a:pPr>
            <a:r>
              <a:rPr lang="en-US" sz="2000" dirty="0" err="1"/>
              <a:t>application.properties</a:t>
            </a:r>
            <a:endParaRPr lang="en-US" sz="2000" dirty="0"/>
          </a:p>
          <a:p>
            <a:pPr>
              <a:lnSpc>
                <a:spcPct val="150000"/>
              </a:lnSpc>
            </a:pPr>
            <a:r>
              <a:rPr lang="en-US" sz="2000" dirty="0" err="1"/>
              <a:t>server.contextPath</a:t>
            </a:r>
            <a:r>
              <a:rPr lang="en-US" sz="2000" dirty="0"/>
              <a:t>=/yourApplicationName</a:t>
            </a:r>
          </a:p>
        </p:txBody>
      </p:sp>
      <p:sp>
        <p:nvSpPr>
          <p:cNvPr id="4" name="Slide Number Placeholder 3">
            <a:extLst>
              <a:ext uri="{FF2B5EF4-FFF2-40B4-BE49-F238E27FC236}">
                <a16:creationId xmlns:a16="http://schemas.microsoft.com/office/drawing/2014/main" id="{92407FDF-E7FE-4006-ADBF-09C96F89A40C}"/>
              </a:ext>
            </a:extLst>
          </p:cNvPr>
          <p:cNvSpPr>
            <a:spLocks noGrp="1"/>
          </p:cNvSpPr>
          <p:nvPr>
            <p:ph type="sldNum" sz="quarter" idx="10"/>
          </p:nvPr>
        </p:nvSpPr>
        <p:spPr>
          <a:xfrm>
            <a:off x="9114366" y="6502400"/>
            <a:ext cx="761153" cy="193675"/>
          </a:xfrm>
        </p:spPr>
        <p:txBody>
          <a:bodyPr/>
          <a:lstStyle/>
          <a:p>
            <a:fld id="{DA51ABFB-BB0E-4524-953D-7673489020F8}" type="slidenum">
              <a:rPr lang="en-US" smtClean="0"/>
              <a:t>40</a:t>
            </a:fld>
            <a:endParaRPr lang="en-US"/>
          </a:p>
        </p:txBody>
      </p:sp>
    </p:spTree>
    <p:extLst>
      <p:ext uri="{BB962C8B-B14F-4D97-AF65-F5344CB8AC3E}">
        <p14:creationId xmlns:p14="http://schemas.microsoft.com/office/powerpoint/2010/main" val="908905073"/>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DC90B8-EF9C-4E56-9734-FEE670F3A83F}"/>
              </a:ext>
            </a:extLst>
          </p:cNvPr>
          <p:cNvSpPr>
            <a:spLocks noGrp="1"/>
          </p:cNvSpPr>
          <p:nvPr>
            <p:ph idx="1"/>
          </p:nvPr>
        </p:nvSpPr>
        <p:spPr/>
        <p:txBody>
          <a:bodyPr/>
          <a:lstStyle/>
          <a:p>
            <a:pPr algn="ctr"/>
            <a:endParaRPr lang="en-US" sz="2800" dirty="0">
              <a:latin typeface="+mj-lt"/>
            </a:endParaRPr>
          </a:p>
          <a:p>
            <a:pPr algn="ctr"/>
            <a:endParaRPr lang="en-US" sz="2800" dirty="0">
              <a:latin typeface="+mj-lt"/>
            </a:endParaRPr>
          </a:p>
          <a:p>
            <a:pPr algn="ctr"/>
            <a:endParaRPr lang="en-US" sz="2800" dirty="0">
              <a:latin typeface="+mj-lt"/>
            </a:endParaRPr>
          </a:p>
          <a:p>
            <a:pPr algn="ctr"/>
            <a:endParaRPr lang="en-US" sz="2800" dirty="0">
              <a:latin typeface="+mj-lt"/>
            </a:endParaRPr>
          </a:p>
          <a:p>
            <a:pPr algn="ctr"/>
            <a:r>
              <a:rPr lang="en-US" sz="2800" dirty="0">
                <a:latin typeface="+mj-lt"/>
              </a:rPr>
              <a:t>Reload the Changes in the Server </a:t>
            </a:r>
          </a:p>
        </p:txBody>
      </p:sp>
      <p:sp>
        <p:nvSpPr>
          <p:cNvPr id="4" name="Slide Number Placeholder 3">
            <a:extLst>
              <a:ext uri="{FF2B5EF4-FFF2-40B4-BE49-F238E27FC236}">
                <a16:creationId xmlns:a16="http://schemas.microsoft.com/office/drawing/2014/main" id="{46DC088C-3902-4AE6-B65A-0C5DC21FC352}"/>
              </a:ext>
            </a:extLst>
          </p:cNvPr>
          <p:cNvSpPr>
            <a:spLocks noGrp="1"/>
          </p:cNvSpPr>
          <p:nvPr>
            <p:ph type="sldNum" sz="quarter" idx="10"/>
          </p:nvPr>
        </p:nvSpPr>
        <p:spPr>
          <a:xfrm>
            <a:off x="9114366" y="6534364"/>
            <a:ext cx="1077597" cy="161711"/>
          </a:xfrm>
        </p:spPr>
        <p:txBody>
          <a:bodyPr/>
          <a:lstStyle/>
          <a:p>
            <a:fld id="{DA51ABFB-BB0E-4524-953D-7673489020F8}" type="slidenum">
              <a:rPr lang="en-US" smtClean="0"/>
              <a:t>41</a:t>
            </a:fld>
            <a:endParaRPr lang="en-US" dirty="0"/>
          </a:p>
        </p:txBody>
      </p:sp>
    </p:spTree>
    <p:extLst>
      <p:ext uri="{BB962C8B-B14F-4D97-AF65-F5344CB8AC3E}">
        <p14:creationId xmlns:p14="http://schemas.microsoft.com/office/powerpoint/2010/main" val="1416052809"/>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6F9BA-3E84-4564-B2BE-CA7B6CE9CD88}"/>
              </a:ext>
            </a:extLst>
          </p:cNvPr>
          <p:cNvSpPr>
            <a:spLocks noGrp="1"/>
          </p:cNvSpPr>
          <p:nvPr>
            <p:ph type="title"/>
          </p:nvPr>
        </p:nvSpPr>
        <p:spPr/>
        <p:txBody>
          <a:bodyPr/>
          <a:lstStyle/>
          <a:p>
            <a:r>
              <a:rPr lang="en-US" sz="2400" dirty="0"/>
              <a:t>How to Reload Changes Without Restarting the Server</a:t>
            </a:r>
          </a:p>
        </p:txBody>
      </p:sp>
      <p:sp>
        <p:nvSpPr>
          <p:cNvPr id="3" name="Content Placeholder 2">
            <a:extLst>
              <a:ext uri="{FF2B5EF4-FFF2-40B4-BE49-F238E27FC236}">
                <a16:creationId xmlns:a16="http://schemas.microsoft.com/office/drawing/2014/main" id="{BBBE7155-ADD0-4AE3-9338-9AD278D3A5B0}"/>
              </a:ext>
            </a:extLst>
          </p:cNvPr>
          <p:cNvSpPr>
            <a:spLocks noGrp="1"/>
          </p:cNvSpPr>
          <p:nvPr>
            <p:ph idx="1"/>
          </p:nvPr>
        </p:nvSpPr>
        <p:spPr>
          <a:xfrm>
            <a:off x="609611" y="990611"/>
            <a:ext cx="11370056" cy="5045075"/>
          </a:xfrm>
        </p:spPr>
        <p:txBody>
          <a:bodyPr/>
          <a:lstStyle/>
          <a:p>
            <a:pPr algn="just">
              <a:lnSpc>
                <a:spcPct val="150000"/>
              </a:lnSpc>
              <a:buFont typeface="Wingdings" panose="05000000000000000000" pitchFamily="2" charset="2"/>
              <a:buChar char="ü"/>
            </a:pPr>
            <a:r>
              <a:rPr lang="en-US" sz="2000" dirty="0"/>
              <a:t>One of the main challenge for the java developers is to deploy the apps and restart server when ever there  is a code change.</a:t>
            </a:r>
          </a:p>
          <a:p>
            <a:pPr algn="just">
              <a:lnSpc>
                <a:spcPct val="150000"/>
              </a:lnSpc>
              <a:buFont typeface="Wingdings" panose="05000000000000000000" pitchFamily="2" charset="2"/>
              <a:buChar char="ü"/>
            </a:pPr>
            <a:r>
              <a:rPr lang="en-US" sz="1800" dirty="0"/>
              <a:t> </a:t>
            </a:r>
            <a:r>
              <a:rPr lang="en-US" sz="2000" dirty="0"/>
              <a:t>We can simplify with the help of Spring boot  to reload the code changes without having</a:t>
            </a:r>
          </a:p>
          <a:p>
            <a:pPr algn="just">
              <a:lnSpc>
                <a:spcPct val="150000"/>
              </a:lnSpc>
            </a:pPr>
            <a:r>
              <a:rPr lang="en-US" sz="2000" dirty="0"/>
              <a:t> to restart the  server.</a:t>
            </a:r>
          </a:p>
          <a:p>
            <a:pPr algn="just">
              <a:lnSpc>
                <a:spcPct val="150000"/>
              </a:lnSpc>
              <a:buFont typeface="Wingdings" panose="05000000000000000000" pitchFamily="2" charset="2"/>
              <a:buChar char="ü"/>
            </a:pPr>
            <a:r>
              <a:rPr lang="en-US" sz="2000" dirty="0"/>
              <a:t>In Spring Boot this can be achieved by adding a DevTools module, just add the following dependency in  your Spring Boots pom.xml and build it. </a:t>
            </a:r>
          </a:p>
        </p:txBody>
      </p:sp>
      <p:sp>
        <p:nvSpPr>
          <p:cNvPr id="4" name="Slide Number Placeholder 3">
            <a:extLst>
              <a:ext uri="{FF2B5EF4-FFF2-40B4-BE49-F238E27FC236}">
                <a16:creationId xmlns:a16="http://schemas.microsoft.com/office/drawing/2014/main" id="{4BB85802-205C-4C39-B483-06306D0741E6}"/>
              </a:ext>
            </a:extLst>
          </p:cNvPr>
          <p:cNvSpPr>
            <a:spLocks noGrp="1"/>
          </p:cNvSpPr>
          <p:nvPr>
            <p:ph type="sldNum" sz="quarter" idx="10"/>
          </p:nvPr>
        </p:nvSpPr>
        <p:spPr>
          <a:xfrm>
            <a:off x="9114366" y="6522720"/>
            <a:ext cx="1147233" cy="173355"/>
          </a:xfrm>
        </p:spPr>
        <p:txBody>
          <a:bodyPr/>
          <a:lstStyle/>
          <a:p>
            <a:fld id="{DA51ABFB-BB0E-4524-953D-7673489020F8}" type="slidenum">
              <a:rPr lang="en-US" smtClean="0"/>
              <a:t>42</a:t>
            </a:fld>
            <a:endParaRPr lang="en-US" dirty="0"/>
          </a:p>
        </p:txBody>
      </p:sp>
    </p:spTree>
    <p:extLst>
      <p:ext uri="{BB962C8B-B14F-4D97-AF65-F5344CB8AC3E}">
        <p14:creationId xmlns:p14="http://schemas.microsoft.com/office/powerpoint/2010/main" val="1049296482"/>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6F9BA-3E84-4564-B2BE-CA7B6CE9CD88}"/>
              </a:ext>
            </a:extLst>
          </p:cNvPr>
          <p:cNvSpPr>
            <a:spLocks noGrp="1"/>
          </p:cNvSpPr>
          <p:nvPr>
            <p:ph type="title"/>
          </p:nvPr>
        </p:nvSpPr>
        <p:spPr/>
        <p:txBody>
          <a:bodyPr/>
          <a:lstStyle/>
          <a:p>
            <a:r>
              <a:rPr lang="en-US" sz="2400" dirty="0"/>
              <a:t>How to Reload Changes Without Restarting the Server</a:t>
            </a:r>
          </a:p>
        </p:txBody>
      </p:sp>
      <p:sp>
        <p:nvSpPr>
          <p:cNvPr id="3" name="Content Placeholder 2">
            <a:extLst>
              <a:ext uri="{FF2B5EF4-FFF2-40B4-BE49-F238E27FC236}">
                <a16:creationId xmlns:a16="http://schemas.microsoft.com/office/drawing/2014/main" id="{BBBE7155-ADD0-4AE3-9338-9AD278D3A5B0}"/>
              </a:ext>
            </a:extLst>
          </p:cNvPr>
          <p:cNvSpPr>
            <a:spLocks noGrp="1"/>
          </p:cNvSpPr>
          <p:nvPr>
            <p:ph idx="1"/>
          </p:nvPr>
        </p:nvSpPr>
        <p:spPr/>
        <p:txBody>
          <a:bodyPr/>
          <a:lstStyle/>
          <a:p>
            <a:pPr algn="just">
              <a:lnSpc>
                <a:spcPct val="150000"/>
              </a:lnSpc>
            </a:pPr>
            <a:r>
              <a:rPr lang="en-US" sz="2000" dirty="0"/>
              <a:t>In Spring Boot this can be achieved by adding a DevTools module, just add the following</a:t>
            </a:r>
          </a:p>
          <a:p>
            <a:pPr algn="just">
              <a:lnSpc>
                <a:spcPct val="150000"/>
              </a:lnSpc>
            </a:pPr>
            <a:r>
              <a:rPr lang="en-US" sz="2000" dirty="0"/>
              <a:t>dependency in  your Spring Boots </a:t>
            </a:r>
            <a:r>
              <a:rPr lang="en-US" sz="2000" b="1" dirty="0"/>
              <a:t>pom.xml </a:t>
            </a:r>
            <a:r>
              <a:rPr lang="en-US" sz="2000" dirty="0"/>
              <a:t>and build it. </a:t>
            </a:r>
          </a:p>
          <a:p>
            <a:pPr algn="just">
              <a:lnSpc>
                <a:spcPct val="150000"/>
              </a:lnSpc>
            </a:pPr>
            <a:r>
              <a:rPr lang="en-US" sz="2000" dirty="0"/>
              <a:t>&lt;dependency&gt;</a:t>
            </a:r>
          </a:p>
          <a:p>
            <a:pPr algn="just">
              <a:lnSpc>
                <a:spcPct val="150000"/>
              </a:lnSpc>
            </a:pPr>
            <a:r>
              <a:rPr lang="en-US" sz="2000" dirty="0"/>
              <a:t>     &lt;groupId&gt;org.springframework.boot&lt;/groupId&gt;</a:t>
            </a:r>
          </a:p>
          <a:p>
            <a:pPr algn="just">
              <a:lnSpc>
                <a:spcPct val="150000"/>
              </a:lnSpc>
            </a:pPr>
            <a:r>
              <a:rPr lang="en-US" sz="2000" dirty="0"/>
              <a:t>     &lt;artifactId&gt;spring-boot-</a:t>
            </a:r>
            <a:r>
              <a:rPr lang="en-US" sz="2000" dirty="0" err="1"/>
              <a:t>devtools</a:t>
            </a:r>
            <a:r>
              <a:rPr lang="en-US" sz="2000" dirty="0"/>
              <a:t>&lt;/artifactId&gt;</a:t>
            </a:r>
          </a:p>
          <a:p>
            <a:pPr algn="just">
              <a:lnSpc>
                <a:spcPct val="150000"/>
              </a:lnSpc>
            </a:pPr>
            <a:r>
              <a:rPr lang="en-US" sz="2000" dirty="0"/>
              <a:t>     &lt;optional&gt;true&lt;/optional&gt;</a:t>
            </a:r>
          </a:p>
          <a:p>
            <a:pPr algn="just">
              <a:lnSpc>
                <a:spcPct val="150000"/>
              </a:lnSpc>
            </a:pPr>
            <a:r>
              <a:rPr lang="en-US" sz="2000" dirty="0"/>
              <a:t>&lt;/dependency&gt;</a:t>
            </a:r>
          </a:p>
        </p:txBody>
      </p:sp>
      <p:sp>
        <p:nvSpPr>
          <p:cNvPr id="4" name="Slide Number Placeholder 3">
            <a:extLst>
              <a:ext uri="{FF2B5EF4-FFF2-40B4-BE49-F238E27FC236}">
                <a16:creationId xmlns:a16="http://schemas.microsoft.com/office/drawing/2014/main" id="{4BB85802-205C-4C39-B483-06306D0741E6}"/>
              </a:ext>
            </a:extLst>
          </p:cNvPr>
          <p:cNvSpPr>
            <a:spLocks noGrp="1"/>
          </p:cNvSpPr>
          <p:nvPr>
            <p:ph type="sldNum" sz="quarter" idx="10"/>
          </p:nvPr>
        </p:nvSpPr>
        <p:spPr>
          <a:xfrm>
            <a:off x="9114366" y="6522720"/>
            <a:ext cx="1147233" cy="173355"/>
          </a:xfrm>
        </p:spPr>
        <p:txBody>
          <a:bodyPr/>
          <a:lstStyle/>
          <a:p>
            <a:fld id="{DA51ABFB-BB0E-4524-953D-7673489020F8}" type="slidenum">
              <a:rPr lang="en-US" smtClean="0"/>
              <a:t>43</a:t>
            </a:fld>
            <a:endParaRPr lang="en-US" dirty="0"/>
          </a:p>
        </p:txBody>
      </p:sp>
    </p:spTree>
    <p:extLst>
      <p:ext uri="{BB962C8B-B14F-4D97-AF65-F5344CB8AC3E}">
        <p14:creationId xmlns:p14="http://schemas.microsoft.com/office/powerpoint/2010/main" val="68430346"/>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DC90B8-EF9C-4E56-9734-FEE670F3A83F}"/>
              </a:ext>
            </a:extLst>
          </p:cNvPr>
          <p:cNvSpPr>
            <a:spLocks noGrp="1"/>
          </p:cNvSpPr>
          <p:nvPr>
            <p:ph idx="1"/>
          </p:nvPr>
        </p:nvSpPr>
        <p:spPr/>
        <p:txBody>
          <a:bodyPr/>
          <a:lstStyle/>
          <a:p>
            <a:pPr algn="ctr"/>
            <a:endParaRPr lang="en-US" sz="2800" dirty="0">
              <a:latin typeface="+mj-lt"/>
            </a:endParaRPr>
          </a:p>
          <a:p>
            <a:pPr algn="ctr"/>
            <a:endParaRPr lang="en-US" sz="2800" dirty="0">
              <a:latin typeface="+mj-lt"/>
            </a:endParaRPr>
          </a:p>
          <a:p>
            <a:pPr algn="ctr"/>
            <a:endParaRPr lang="en-US" sz="2800" dirty="0">
              <a:latin typeface="+mj-lt"/>
            </a:endParaRPr>
          </a:p>
          <a:p>
            <a:pPr algn="ctr"/>
            <a:endParaRPr lang="en-US" sz="2800" dirty="0">
              <a:latin typeface="+mj-lt"/>
            </a:endParaRPr>
          </a:p>
          <a:p>
            <a:pPr algn="ctr"/>
            <a:r>
              <a:rPr lang="en-US" sz="2800" dirty="0">
                <a:latin typeface="+mj-lt"/>
              </a:rPr>
              <a:t>Deploy the Application into External Server </a:t>
            </a:r>
          </a:p>
        </p:txBody>
      </p:sp>
      <p:sp>
        <p:nvSpPr>
          <p:cNvPr id="4" name="Slide Number Placeholder 3">
            <a:extLst>
              <a:ext uri="{FF2B5EF4-FFF2-40B4-BE49-F238E27FC236}">
                <a16:creationId xmlns:a16="http://schemas.microsoft.com/office/drawing/2014/main" id="{46DC088C-3902-4AE6-B65A-0C5DC21FC352}"/>
              </a:ext>
            </a:extLst>
          </p:cNvPr>
          <p:cNvSpPr>
            <a:spLocks noGrp="1"/>
          </p:cNvSpPr>
          <p:nvPr>
            <p:ph type="sldNum" sz="quarter" idx="10"/>
          </p:nvPr>
        </p:nvSpPr>
        <p:spPr>
          <a:xfrm>
            <a:off x="9114366" y="6534364"/>
            <a:ext cx="1077597" cy="161711"/>
          </a:xfrm>
        </p:spPr>
        <p:txBody>
          <a:bodyPr/>
          <a:lstStyle/>
          <a:p>
            <a:fld id="{DA51ABFB-BB0E-4524-953D-7673489020F8}" type="slidenum">
              <a:rPr lang="en-US" smtClean="0"/>
              <a:t>44</a:t>
            </a:fld>
            <a:endParaRPr lang="en-US" dirty="0"/>
          </a:p>
        </p:txBody>
      </p:sp>
    </p:spTree>
    <p:extLst>
      <p:ext uri="{BB962C8B-B14F-4D97-AF65-F5344CB8AC3E}">
        <p14:creationId xmlns:p14="http://schemas.microsoft.com/office/powerpoint/2010/main" val="823783695"/>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30DE3-5EA9-4C14-AAC4-8BAE2605F957}"/>
              </a:ext>
            </a:extLst>
          </p:cNvPr>
          <p:cNvSpPr>
            <a:spLocks noGrp="1"/>
          </p:cNvSpPr>
          <p:nvPr>
            <p:ph type="title"/>
          </p:nvPr>
        </p:nvSpPr>
        <p:spPr/>
        <p:txBody>
          <a:bodyPr/>
          <a:lstStyle/>
          <a:p>
            <a:r>
              <a:rPr lang="en-US" sz="2400" dirty="0"/>
              <a:t>How to Deploy Spring Boot Applications on External Tomcat Server</a:t>
            </a:r>
          </a:p>
        </p:txBody>
      </p:sp>
      <p:sp>
        <p:nvSpPr>
          <p:cNvPr id="3" name="Content Placeholder 2">
            <a:extLst>
              <a:ext uri="{FF2B5EF4-FFF2-40B4-BE49-F238E27FC236}">
                <a16:creationId xmlns:a16="http://schemas.microsoft.com/office/drawing/2014/main" id="{1298885F-CD15-4FDA-8AD9-DD15C7298C52}"/>
              </a:ext>
            </a:extLst>
          </p:cNvPr>
          <p:cNvSpPr>
            <a:spLocks noGrp="1"/>
          </p:cNvSpPr>
          <p:nvPr>
            <p:ph idx="1"/>
          </p:nvPr>
        </p:nvSpPr>
        <p:spPr>
          <a:xfrm>
            <a:off x="287676" y="1219336"/>
            <a:ext cx="6544639" cy="5338270"/>
          </a:xfrm>
        </p:spPr>
        <p:txBody>
          <a:bodyPr/>
          <a:lstStyle/>
          <a:p>
            <a:pPr algn="just">
              <a:lnSpc>
                <a:spcPct val="100000"/>
              </a:lnSpc>
              <a:buFont typeface="Wingdings" panose="05000000000000000000" pitchFamily="2" charset="2"/>
              <a:buChar char="ü"/>
            </a:pPr>
            <a:r>
              <a:rPr lang="en-US" sz="2000" dirty="0"/>
              <a:t>we used to deploy and run the applications using embedded tomcat server provided by the spring boot.</a:t>
            </a:r>
          </a:p>
          <a:p>
            <a:pPr algn="just">
              <a:lnSpc>
                <a:spcPct val="100000"/>
              </a:lnSpc>
              <a:buFont typeface="Wingdings" panose="05000000000000000000" pitchFamily="2" charset="2"/>
              <a:buChar char="ü"/>
            </a:pPr>
            <a:endParaRPr lang="en-US" sz="2000" dirty="0"/>
          </a:p>
          <a:p>
            <a:pPr algn="just">
              <a:lnSpc>
                <a:spcPct val="100000"/>
              </a:lnSpc>
              <a:buFont typeface="Wingdings" panose="05000000000000000000" pitchFamily="2" charset="2"/>
              <a:buChar char="ü"/>
            </a:pPr>
            <a:r>
              <a:rPr lang="en-US" sz="2000" dirty="0"/>
              <a:t>Generally, in the real-time projects we wont use inbuilt servers provided by the frameworks  because of many  reasons like security, maintenance and control. </a:t>
            </a:r>
          </a:p>
          <a:p>
            <a:pPr marL="0" indent="0" algn="just">
              <a:lnSpc>
                <a:spcPct val="100000"/>
              </a:lnSpc>
            </a:pPr>
            <a:endParaRPr lang="en-US" sz="2000" dirty="0"/>
          </a:p>
          <a:p>
            <a:pPr algn="just">
              <a:lnSpc>
                <a:spcPct val="100000"/>
              </a:lnSpc>
              <a:buFont typeface="Wingdings" panose="05000000000000000000" pitchFamily="2" charset="2"/>
              <a:buChar char="ü"/>
            </a:pPr>
            <a:r>
              <a:rPr lang="en-US" sz="2000" dirty="0"/>
              <a:t>You want to deploy it on to external tomcat server</a:t>
            </a:r>
          </a:p>
        </p:txBody>
      </p:sp>
      <p:sp>
        <p:nvSpPr>
          <p:cNvPr id="4" name="Slide Number Placeholder 3">
            <a:extLst>
              <a:ext uri="{FF2B5EF4-FFF2-40B4-BE49-F238E27FC236}">
                <a16:creationId xmlns:a16="http://schemas.microsoft.com/office/drawing/2014/main" id="{EE631E8C-49E1-4434-B7CA-B361BAB1555F}"/>
              </a:ext>
            </a:extLst>
          </p:cNvPr>
          <p:cNvSpPr>
            <a:spLocks noGrp="1"/>
          </p:cNvSpPr>
          <p:nvPr>
            <p:ph type="sldNum" sz="quarter" idx="10"/>
          </p:nvPr>
        </p:nvSpPr>
        <p:spPr>
          <a:xfrm>
            <a:off x="9114366" y="6543040"/>
            <a:ext cx="893233" cy="153035"/>
          </a:xfrm>
        </p:spPr>
        <p:txBody>
          <a:bodyPr/>
          <a:lstStyle/>
          <a:p>
            <a:fld id="{DA51ABFB-BB0E-4524-953D-7673489020F8}" type="slidenum">
              <a:rPr lang="en-US" smtClean="0"/>
              <a:t>45</a:t>
            </a:fld>
            <a:endParaRPr lang="en-US" dirty="0"/>
          </a:p>
        </p:txBody>
      </p:sp>
      <p:sp>
        <p:nvSpPr>
          <p:cNvPr id="5" name="TextBox 4">
            <a:extLst>
              <a:ext uri="{FF2B5EF4-FFF2-40B4-BE49-F238E27FC236}">
                <a16:creationId xmlns:a16="http://schemas.microsoft.com/office/drawing/2014/main" id="{9662CB3D-8B3D-40EA-9865-531F414910C9}"/>
              </a:ext>
            </a:extLst>
          </p:cNvPr>
          <p:cNvSpPr txBox="1"/>
          <p:nvPr/>
        </p:nvSpPr>
        <p:spPr>
          <a:xfrm>
            <a:off x="7200069" y="1000885"/>
            <a:ext cx="4991931" cy="3416320"/>
          </a:xfrm>
          <a:prstGeom prst="rect">
            <a:avLst/>
          </a:prstGeom>
          <a:noFill/>
        </p:spPr>
        <p:txBody>
          <a:bodyPr wrap="square" rtlCol="0">
            <a:spAutoFit/>
          </a:bodyPr>
          <a:lstStyle/>
          <a:p>
            <a:pPr algn="just">
              <a:lnSpc>
                <a:spcPct val="150000"/>
              </a:lnSpc>
            </a:pPr>
            <a:r>
              <a:rPr lang="en-US" sz="1800" dirty="0"/>
              <a:t>Ex:</a:t>
            </a:r>
          </a:p>
          <a:p>
            <a:pPr algn="just">
              <a:lnSpc>
                <a:spcPct val="150000"/>
              </a:lnSpc>
            </a:pPr>
            <a:r>
              <a:rPr lang="en-US" sz="1800" dirty="0"/>
              <a:t>&lt;!-- to export as WAR --&gt;</a:t>
            </a:r>
          </a:p>
          <a:p>
            <a:pPr algn="just">
              <a:lnSpc>
                <a:spcPct val="100000"/>
              </a:lnSpc>
            </a:pPr>
            <a:r>
              <a:rPr lang="en-US" sz="1800" dirty="0"/>
              <a:t>&lt;dependency&gt;</a:t>
            </a:r>
          </a:p>
          <a:p>
            <a:pPr algn="just">
              <a:lnSpc>
                <a:spcPct val="100000"/>
              </a:lnSpc>
            </a:pPr>
            <a:r>
              <a:rPr lang="en-US" sz="1800" dirty="0"/>
              <a:t>   &lt;groupId&gt;</a:t>
            </a:r>
            <a:r>
              <a:rPr lang="en-US" sz="1800" dirty="0" err="1"/>
              <a:t>org.springframework.boot</a:t>
            </a:r>
            <a:r>
              <a:rPr lang="en-US" sz="1800" dirty="0"/>
              <a:t>&lt;/groupId&gt;</a:t>
            </a:r>
          </a:p>
          <a:p>
            <a:pPr algn="just">
              <a:lnSpc>
                <a:spcPct val="100000"/>
              </a:lnSpc>
            </a:pPr>
            <a:r>
              <a:rPr lang="en-US" sz="1800" dirty="0"/>
              <a:t>   &lt;artifactId&gt;spring-boot-starter-tomcat&lt;/artifactId&gt;</a:t>
            </a:r>
          </a:p>
          <a:p>
            <a:pPr algn="just">
              <a:lnSpc>
                <a:spcPct val="100000"/>
              </a:lnSpc>
            </a:pPr>
            <a:r>
              <a:rPr lang="en-US" sz="1800" dirty="0"/>
              <a:t>   &lt;scope&gt;provided&lt;/scope&gt;</a:t>
            </a:r>
          </a:p>
          <a:p>
            <a:pPr algn="just">
              <a:lnSpc>
                <a:spcPct val="100000"/>
              </a:lnSpc>
            </a:pPr>
            <a:r>
              <a:rPr lang="en-US" sz="1800" dirty="0"/>
              <a:t>&lt;/dependency&gt;</a:t>
            </a:r>
          </a:p>
          <a:p>
            <a:pPr algn="just">
              <a:lnSpc>
                <a:spcPct val="100000"/>
              </a:lnSpc>
            </a:pPr>
            <a:r>
              <a:rPr lang="en-US" sz="1800" dirty="0"/>
              <a:t>&lt;!-- packaging to WAR --&gt;</a:t>
            </a:r>
          </a:p>
          <a:p>
            <a:pPr algn="just">
              <a:lnSpc>
                <a:spcPct val="100000"/>
              </a:lnSpc>
            </a:pPr>
            <a:r>
              <a:rPr lang="en-US" sz="1800" dirty="0"/>
              <a:t>&lt;packaging&gt;war&lt;/packaging&gt;</a:t>
            </a:r>
          </a:p>
        </p:txBody>
      </p:sp>
    </p:spTree>
    <p:extLst>
      <p:ext uri="{BB962C8B-B14F-4D97-AF65-F5344CB8AC3E}">
        <p14:creationId xmlns:p14="http://schemas.microsoft.com/office/powerpoint/2010/main" val="145248486"/>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20E9A0-CDD3-4BEE-B40E-B25BD27BFA45}"/>
              </a:ext>
            </a:extLst>
          </p:cNvPr>
          <p:cNvSpPr>
            <a:spLocks noGrp="1"/>
          </p:cNvSpPr>
          <p:nvPr>
            <p:ph idx="1"/>
          </p:nvPr>
        </p:nvSpPr>
        <p:spPr/>
        <p:txBody>
          <a:bodyP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sz="2400" dirty="0"/>
              <a:t>Auto Configuration?</a:t>
            </a:r>
          </a:p>
        </p:txBody>
      </p:sp>
      <p:sp>
        <p:nvSpPr>
          <p:cNvPr id="4" name="Slide Number Placeholder 3">
            <a:extLst>
              <a:ext uri="{FF2B5EF4-FFF2-40B4-BE49-F238E27FC236}">
                <a16:creationId xmlns:a16="http://schemas.microsoft.com/office/drawing/2014/main" id="{1A090742-90BC-449E-89A1-4AC22B338C07}"/>
              </a:ext>
            </a:extLst>
          </p:cNvPr>
          <p:cNvSpPr>
            <a:spLocks noGrp="1"/>
          </p:cNvSpPr>
          <p:nvPr>
            <p:ph type="sldNum" sz="quarter" idx="10"/>
          </p:nvPr>
        </p:nvSpPr>
        <p:spPr>
          <a:xfrm>
            <a:off x="9114366" y="6512560"/>
            <a:ext cx="679873" cy="183515"/>
          </a:xfrm>
        </p:spPr>
        <p:txBody>
          <a:bodyPr/>
          <a:lstStyle/>
          <a:p>
            <a:fld id="{DA51ABFB-BB0E-4524-953D-7673489020F8}" type="slidenum">
              <a:rPr lang="en-US" smtClean="0"/>
              <a:t>46</a:t>
            </a:fld>
            <a:endParaRPr lang="en-US"/>
          </a:p>
        </p:txBody>
      </p:sp>
    </p:spTree>
    <p:extLst>
      <p:ext uri="{BB962C8B-B14F-4D97-AF65-F5344CB8AC3E}">
        <p14:creationId xmlns:p14="http://schemas.microsoft.com/office/powerpoint/2010/main" val="681503956"/>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AD33B-883D-4A10-ABFA-124D861C8DDE}"/>
              </a:ext>
            </a:extLst>
          </p:cNvPr>
          <p:cNvSpPr>
            <a:spLocks noGrp="1"/>
          </p:cNvSpPr>
          <p:nvPr>
            <p:ph type="title"/>
          </p:nvPr>
        </p:nvSpPr>
        <p:spPr/>
        <p:txBody>
          <a:bodyPr/>
          <a:lstStyle/>
          <a:p>
            <a:r>
              <a:rPr lang="en-US" sz="2400" dirty="0"/>
              <a:t>Why do we need Spring Boot Auto Configuration?</a:t>
            </a:r>
          </a:p>
        </p:txBody>
      </p:sp>
      <p:sp>
        <p:nvSpPr>
          <p:cNvPr id="3" name="Content Placeholder 2">
            <a:extLst>
              <a:ext uri="{FF2B5EF4-FFF2-40B4-BE49-F238E27FC236}">
                <a16:creationId xmlns:a16="http://schemas.microsoft.com/office/drawing/2014/main" id="{40D786FC-6C84-4FF2-BC68-186566EF05A9}"/>
              </a:ext>
            </a:extLst>
          </p:cNvPr>
          <p:cNvSpPr>
            <a:spLocks noGrp="1"/>
          </p:cNvSpPr>
          <p:nvPr>
            <p:ph idx="1"/>
          </p:nvPr>
        </p:nvSpPr>
        <p:spPr>
          <a:xfrm>
            <a:off x="609611" y="958382"/>
            <a:ext cx="11582389" cy="5278109"/>
          </a:xfrm>
        </p:spPr>
        <p:txBody>
          <a:bodyPr/>
          <a:lstStyle/>
          <a:p>
            <a:pPr algn="just">
              <a:lnSpc>
                <a:spcPct val="150000"/>
              </a:lnSpc>
            </a:pPr>
            <a:r>
              <a:rPr lang="en-US" sz="2000" dirty="0"/>
              <a:t>Spring based applications have a lot of configuration.</a:t>
            </a:r>
          </a:p>
          <a:p>
            <a:pPr algn="just">
              <a:lnSpc>
                <a:spcPct val="150000"/>
              </a:lnSpc>
            </a:pPr>
            <a:r>
              <a:rPr lang="en-US" sz="2000" dirty="0"/>
              <a:t>When we use Spring MVC, we need to configure component scan, Dispatcher Servlet, a view resolver,</a:t>
            </a:r>
          </a:p>
          <a:p>
            <a:pPr algn="just">
              <a:lnSpc>
                <a:spcPct val="150000"/>
              </a:lnSpc>
            </a:pPr>
            <a:r>
              <a:rPr lang="en-US" sz="2000" dirty="0"/>
              <a:t> web  jars(for delivering static content) among other things.</a:t>
            </a:r>
          </a:p>
          <a:p>
            <a:pPr algn="just">
              <a:lnSpc>
                <a:spcPct val="100000"/>
              </a:lnSpc>
            </a:pPr>
            <a:r>
              <a:rPr lang="en-US" sz="1800" dirty="0"/>
              <a:t>&lt;bean</a:t>
            </a:r>
          </a:p>
          <a:p>
            <a:pPr algn="just">
              <a:lnSpc>
                <a:spcPct val="100000"/>
              </a:lnSpc>
            </a:pPr>
            <a:r>
              <a:rPr lang="en-US" sz="1800" dirty="0"/>
              <a:t>        class="org.springframework.web.servlet.view.InternalResourceViewResolver"&gt;</a:t>
            </a:r>
          </a:p>
          <a:p>
            <a:pPr algn="just">
              <a:lnSpc>
                <a:spcPct val="100000"/>
              </a:lnSpc>
            </a:pPr>
            <a:r>
              <a:rPr lang="en-US" sz="1800" dirty="0"/>
              <a:t>        &lt;property name="prefix"&gt;</a:t>
            </a:r>
          </a:p>
          <a:p>
            <a:pPr algn="just">
              <a:lnSpc>
                <a:spcPct val="100000"/>
              </a:lnSpc>
            </a:pPr>
            <a:r>
              <a:rPr lang="en-US" sz="1800" dirty="0"/>
              <a:t>            &lt;value&gt;/WEB-INF/views/&lt;/value&gt;</a:t>
            </a:r>
          </a:p>
          <a:p>
            <a:pPr algn="just">
              <a:lnSpc>
                <a:spcPct val="100000"/>
              </a:lnSpc>
            </a:pPr>
            <a:r>
              <a:rPr lang="en-US" sz="1800" dirty="0"/>
              <a:t>        &lt;/property&gt;</a:t>
            </a:r>
          </a:p>
          <a:p>
            <a:pPr algn="just">
              <a:lnSpc>
                <a:spcPct val="100000"/>
              </a:lnSpc>
            </a:pPr>
            <a:r>
              <a:rPr lang="en-US" sz="1800" dirty="0"/>
              <a:t>        &lt;property name="suffix"&gt;</a:t>
            </a:r>
          </a:p>
          <a:p>
            <a:pPr algn="just">
              <a:lnSpc>
                <a:spcPct val="100000"/>
              </a:lnSpc>
            </a:pPr>
            <a:r>
              <a:rPr lang="en-US" sz="1800" dirty="0"/>
              <a:t>            &lt;value&gt;.</a:t>
            </a:r>
            <a:r>
              <a:rPr lang="en-US" sz="1800" dirty="0" err="1"/>
              <a:t>jsp</a:t>
            </a:r>
            <a:r>
              <a:rPr lang="en-US" sz="1800" dirty="0"/>
              <a:t>&lt;/value&gt;</a:t>
            </a:r>
          </a:p>
          <a:p>
            <a:pPr algn="just">
              <a:lnSpc>
                <a:spcPct val="100000"/>
              </a:lnSpc>
            </a:pPr>
            <a:r>
              <a:rPr lang="en-US" sz="1800" dirty="0"/>
              <a:t>        &lt;/property&gt;</a:t>
            </a:r>
          </a:p>
          <a:p>
            <a:pPr algn="just">
              <a:lnSpc>
                <a:spcPct val="100000"/>
              </a:lnSpc>
            </a:pPr>
            <a:r>
              <a:rPr lang="en-US" sz="1800" dirty="0"/>
              <a:t>  &lt;/bean&gt;  </a:t>
            </a:r>
          </a:p>
          <a:p>
            <a:pPr algn="just">
              <a:lnSpc>
                <a:spcPct val="100000"/>
              </a:lnSpc>
            </a:pPr>
            <a:r>
              <a:rPr lang="en-US" sz="1800" dirty="0"/>
              <a:t>  &lt;</a:t>
            </a:r>
            <a:r>
              <a:rPr lang="en-US" sz="1800" dirty="0" err="1"/>
              <a:t>mvc:resources</a:t>
            </a:r>
            <a:r>
              <a:rPr lang="en-US" sz="1800" dirty="0"/>
              <a:t> mapping="/</a:t>
            </a:r>
            <a:r>
              <a:rPr lang="en-US" sz="1800" dirty="0" err="1"/>
              <a:t>webjars</a:t>
            </a:r>
            <a:r>
              <a:rPr lang="en-US" sz="1800" dirty="0"/>
              <a:t>/**" location="/</a:t>
            </a:r>
            <a:r>
              <a:rPr lang="en-US" sz="1800" dirty="0" err="1"/>
              <a:t>webjars</a:t>
            </a:r>
            <a:r>
              <a:rPr lang="en-US" sz="1800" dirty="0"/>
              <a:t>/"/&gt;</a:t>
            </a:r>
          </a:p>
        </p:txBody>
      </p:sp>
      <p:sp>
        <p:nvSpPr>
          <p:cNvPr id="4" name="Slide Number Placeholder 3">
            <a:extLst>
              <a:ext uri="{FF2B5EF4-FFF2-40B4-BE49-F238E27FC236}">
                <a16:creationId xmlns:a16="http://schemas.microsoft.com/office/drawing/2014/main" id="{A6647B75-BA5B-409E-B842-ADA16AA28B48}"/>
              </a:ext>
            </a:extLst>
          </p:cNvPr>
          <p:cNvSpPr>
            <a:spLocks noGrp="1"/>
          </p:cNvSpPr>
          <p:nvPr>
            <p:ph type="sldNum" sz="quarter" idx="10"/>
          </p:nvPr>
        </p:nvSpPr>
        <p:spPr>
          <a:xfrm>
            <a:off x="9114366" y="6431280"/>
            <a:ext cx="903393" cy="264795"/>
          </a:xfrm>
        </p:spPr>
        <p:txBody>
          <a:bodyPr/>
          <a:lstStyle/>
          <a:p>
            <a:fld id="{DA51ABFB-BB0E-4524-953D-7673489020F8}" type="slidenum">
              <a:rPr lang="en-US" smtClean="0"/>
              <a:t>47</a:t>
            </a:fld>
            <a:endParaRPr lang="en-US" dirty="0"/>
          </a:p>
        </p:txBody>
      </p:sp>
    </p:spTree>
    <p:extLst>
      <p:ext uri="{BB962C8B-B14F-4D97-AF65-F5344CB8AC3E}">
        <p14:creationId xmlns:p14="http://schemas.microsoft.com/office/powerpoint/2010/main" val="171204986"/>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AD33B-883D-4A10-ABFA-124D861C8DDE}"/>
              </a:ext>
            </a:extLst>
          </p:cNvPr>
          <p:cNvSpPr>
            <a:spLocks noGrp="1"/>
          </p:cNvSpPr>
          <p:nvPr>
            <p:ph type="title"/>
          </p:nvPr>
        </p:nvSpPr>
        <p:spPr/>
        <p:txBody>
          <a:bodyPr/>
          <a:lstStyle/>
          <a:p>
            <a:r>
              <a:rPr lang="en-US" sz="2400" dirty="0"/>
              <a:t>Why do we need Spring Boot Auto Configuration?</a:t>
            </a:r>
          </a:p>
        </p:txBody>
      </p:sp>
      <p:sp>
        <p:nvSpPr>
          <p:cNvPr id="3" name="Content Placeholder 2">
            <a:extLst>
              <a:ext uri="{FF2B5EF4-FFF2-40B4-BE49-F238E27FC236}">
                <a16:creationId xmlns:a16="http://schemas.microsoft.com/office/drawing/2014/main" id="{40D786FC-6C84-4FF2-BC68-186566EF05A9}"/>
              </a:ext>
            </a:extLst>
          </p:cNvPr>
          <p:cNvSpPr>
            <a:spLocks noGrp="1"/>
          </p:cNvSpPr>
          <p:nvPr>
            <p:ph idx="1"/>
          </p:nvPr>
        </p:nvSpPr>
        <p:spPr>
          <a:xfrm>
            <a:off x="593115" y="763593"/>
            <a:ext cx="10970684" cy="5932482"/>
          </a:xfrm>
        </p:spPr>
        <p:txBody>
          <a:bodyPr/>
          <a:lstStyle/>
          <a:p>
            <a:pPr algn="just">
              <a:lnSpc>
                <a:spcPct val="150000"/>
              </a:lnSpc>
            </a:pPr>
            <a:r>
              <a:rPr lang="en-US" sz="2000" dirty="0"/>
              <a:t>Spring Boot looks at</a:t>
            </a:r>
          </a:p>
          <a:p>
            <a:pPr algn="just">
              <a:lnSpc>
                <a:spcPct val="100000"/>
              </a:lnSpc>
            </a:pPr>
            <a:r>
              <a:rPr lang="en-US" sz="2000" dirty="0"/>
              <a:t>a) Frameworks available on the CLASSPATH </a:t>
            </a:r>
          </a:p>
          <a:p>
            <a:pPr algn="just">
              <a:lnSpc>
                <a:spcPct val="100000"/>
              </a:lnSpc>
            </a:pPr>
            <a:r>
              <a:rPr lang="en-US" sz="2000" dirty="0"/>
              <a:t>b) Existing configuration for the  application. </a:t>
            </a:r>
          </a:p>
          <a:p>
            <a:pPr algn="just">
              <a:lnSpc>
                <a:spcPct val="100000"/>
              </a:lnSpc>
            </a:pPr>
            <a:r>
              <a:rPr lang="en-US" sz="2000" dirty="0"/>
              <a:t>Based on these, Spring Boot provides basic configuration needed to configure the application</a:t>
            </a:r>
          </a:p>
          <a:p>
            <a:pPr algn="just">
              <a:lnSpc>
                <a:spcPct val="100000"/>
              </a:lnSpc>
            </a:pPr>
            <a:r>
              <a:rPr lang="en-US" sz="2000" dirty="0"/>
              <a:t>with these  frameworks. This is called </a:t>
            </a:r>
            <a:r>
              <a:rPr lang="en-US" sz="2000" b="1" dirty="0"/>
              <a:t>Auto Configuration.</a:t>
            </a:r>
          </a:p>
          <a:p>
            <a:pPr algn="just">
              <a:lnSpc>
                <a:spcPct val="100000"/>
              </a:lnSpc>
            </a:pPr>
            <a:r>
              <a:rPr lang="en-US" sz="2000" dirty="0"/>
              <a:t>Ex:</a:t>
            </a:r>
          </a:p>
          <a:p>
            <a:pPr algn="just">
              <a:lnSpc>
                <a:spcPct val="100000"/>
              </a:lnSpc>
            </a:pPr>
            <a:r>
              <a:rPr lang="en-US" sz="1800" dirty="0"/>
              <a:t>import </a:t>
            </a:r>
            <a:r>
              <a:rPr lang="en-US" sz="1800" dirty="0" err="1"/>
              <a:t>org.springframework.boot.autoconfigure.SpringBootApplication</a:t>
            </a:r>
            <a:r>
              <a:rPr lang="en-US" sz="1800" dirty="0"/>
              <a:t>;</a:t>
            </a:r>
          </a:p>
          <a:p>
            <a:pPr algn="just">
              <a:lnSpc>
                <a:spcPct val="100000"/>
              </a:lnSpc>
            </a:pPr>
            <a:r>
              <a:rPr lang="en-US" sz="1800" dirty="0"/>
              <a:t>import </a:t>
            </a:r>
            <a:r>
              <a:rPr lang="en-US" sz="1800" dirty="0" err="1"/>
              <a:t>org.springframework.context.ApplicationContext</a:t>
            </a:r>
            <a:r>
              <a:rPr lang="en-US" sz="1800" dirty="0"/>
              <a:t>;</a:t>
            </a:r>
          </a:p>
          <a:p>
            <a:pPr algn="just">
              <a:lnSpc>
                <a:spcPct val="100000"/>
              </a:lnSpc>
            </a:pPr>
            <a:r>
              <a:rPr lang="en-US" sz="1800" dirty="0"/>
              <a:t>@SpringBootApplication</a:t>
            </a:r>
          </a:p>
          <a:p>
            <a:pPr algn="just">
              <a:lnSpc>
                <a:spcPct val="100000"/>
              </a:lnSpc>
            </a:pPr>
            <a:r>
              <a:rPr lang="en-US" sz="1800" dirty="0"/>
              <a:t>public class SpringBootApp{</a:t>
            </a:r>
          </a:p>
          <a:p>
            <a:pPr algn="just">
              <a:lnSpc>
                <a:spcPct val="100000"/>
              </a:lnSpc>
            </a:pPr>
            <a:r>
              <a:rPr lang="en-US" sz="1800" dirty="0"/>
              <a:t>    @Autowired</a:t>
            </a:r>
          </a:p>
          <a:p>
            <a:pPr algn="just">
              <a:lnSpc>
                <a:spcPct val="100000"/>
              </a:lnSpc>
            </a:pPr>
            <a:r>
              <a:rPr lang="en-US" sz="1800" dirty="0"/>
              <a:t>    private ApplicationContext context;</a:t>
            </a:r>
          </a:p>
          <a:p>
            <a:pPr algn="just">
              <a:lnSpc>
                <a:spcPct val="100000"/>
              </a:lnSpc>
            </a:pPr>
            <a:r>
              <a:rPr lang="en-US" sz="1800" dirty="0"/>
              <a:t>}</a:t>
            </a:r>
          </a:p>
          <a:p>
            <a:pPr algn="just">
              <a:lnSpc>
                <a:spcPct val="150000"/>
              </a:lnSpc>
            </a:pPr>
            <a:endParaRPr lang="en-US" sz="1800" dirty="0"/>
          </a:p>
        </p:txBody>
      </p:sp>
      <p:sp>
        <p:nvSpPr>
          <p:cNvPr id="4" name="Slide Number Placeholder 3">
            <a:extLst>
              <a:ext uri="{FF2B5EF4-FFF2-40B4-BE49-F238E27FC236}">
                <a16:creationId xmlns:a16="http://schemas.microsoft.com/office/drawing/2014/main" id="{A6647B75-BA5B-409E-B842-ADA16AA28B48}"/>
              </a:ext>
            </a:extLst>
          </p:cNvPr>
          <p:cNvSpPr>
            <a:spLocks noGrp="1"/>
          </p:cNvSpPr>
          <p:nvPr>
            <p:ph type="sldNum" sz="quarter" idx="10"/>
          </p:nvPr>
        </p:nvSpPr>
        <p:spPr>
          <a:xfrm>
            <a:off x="9114366" y="6431280"/>
            <a:ext cx="903393" cy="264795"/>
          </a:xfrm>
        </p:spPr>
        <p:txBody>
          <a:bodyPr/>
          <a:lstStyle/>
          <a:p>
            <a:fld id="{DA51ABFB-BB0E-4524-953D-7673489020F8}" type="slidenum">
              <a:rPr lang="en-US" smtClean="0"/>
              <a:t>48</a:t>
            </a:fld>
            <a:endParaRPr lang="en-US" dirty="0"/>
          </a:p>
        </p:txBody>
      </p:sp>
    </p:spTree>
    <p:extLst>
      <p:ext uri="{BB962C8B-B14F-4D97-AF65-F5344CB8AC3E}">
        <p14:creationId xmlns:p14="http://schemas.microsoft.com/office/powerpoint/2010/main" val="1882253665"/>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20E9A0-CDD3-4BEE-B40E-B25BD27BFA45}"/>
              </a:ext>
            </a:extLst>
          </p:cNvPr>
          <p:cNvSpPr>
            <a:spLocks noGrp="1"/>
          </p:cNvSpPr>
          <p:nvPr>
            <p:ph idx="1"/>
          </p:nvPr>
        </p:nvSpPr>
        <p:spPr/>
        <p:txBody>
          <a:bodyP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sz="2400" dirty="0"/>
              <a:t>Beans in Application Context</a:t>
            </a:r>
          </a:p>
        </p:txBody>
      </p:sp>
      <p:sp>
        <p:nvSpPr>
          <p:cNvPr id="4" name="Slide Number Placeholder 3">
            <a:extLst>
              <a:ext uri="{FF2B5EF4-FFF2-40B4-BE49-F238E27FC236}">
                <a16:creationId xmlns:a16="http://schemas.microsoft.com/office/drawing/2014/main" id="{1A090742-90BC-449E-89A1-4AC22B338C07}"/>
              </a:ext>
            </a:extLst>
          </p:cNvPr>
          <p:cNvSpPr>
            <a:spLocks noGrp="1"/>
          </p:cNvSpPr>
          <p:nvPr>
            <p:ph type="sldNum" sz="quarter" idx="10"/>
          </p:nvPr>
        </p:nvSpPr>
        <p:spPr>
          <a:xfrm>
            <a:off x="9114366" y="6512560"/>
            <a:ext cx="679873" cy="183515"/>
          </a:xfrm>
        </p:spPr>
        <p:txBody>
          <a:bodyPr/>
          <a:lstStyle/>
          <a:p>
            <a:fld id="{DA51ABFB-BB0E-4524-953D-7673489020F8}" type="slidenum">
              <a:rPr lang="en-US" smtClean="0"/>
              <a:t>49</a:t>
            </a:fld>
            <a:endParaRPr lang="en-US"/>
          </a:p>
        </p:txBody>
      </p:sp>
    </p:spTree>
    <p:extLst>
      <p:ext uri="{BB962C8B-B14F-4D97-AF65-F5344CB8AC3E}">
        <p14:creationId xmlns:p14="http://schemas.microsoft.com/office/powerpoint/2010/main" val="23571355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FDAF7-3AAA-4B89-A736-0ACD02E7DD1E}"/>
              </a:ext>
            </a:extLst>
          </p:cNvPr>
          <p:cNvSpPr>
            <a:spLocks noGrp="1"/>
          </p:cNvSpPr>
          <p:nvPr>
            <p:ph type="title"/>
          </p:nvPr>
        </p:nvSpPr>
        <p:spPr/>
        <p:txBody>
          <a:bodyPr/>
          <a:lstStyle/>
          <a:p>
            <a:r>
              <a:rPr lang="en-US" sz="2400" dirty="0"/>
              <a:t>Tools you need</a:t>
            </a:r>
          </a:p>
        </p:txBody>
      </p:sp>
      <p:sp>
        <p:nvSpPr>
          <p:cNvPr id="3" name="Content Placeholder 2">
            <a:extLst>
              <a:ext uri="{FF2B5EF4-FFF2-40B4-BE49-F238E27FC236}">
                <a16:creationId xmlns:a16="http://schemas.microsoft.com/office/drawing/2014/main" id="{A061F8BB-54D0-4162-BCB2-0ACECC7910D6}"/>
              </a:ext>
            </a:extLst>
          </p:cNvPr>
          <p:cNvSpPr>
            <a:spLocks noGrp="1"/>
          </p:cNvSpPr>
          <p:nvPr>
            <p:ph idx="1"/>
          </p:nvPr>
        </p:nvSpPr>
        <p:spPr/>
        <p:txBody>
          <a:bodyPr>
            <a:normAutofit/>
          </a:bodyPr>
          <a:lstStyle/>
          <a:p>
            <a:pPr>
              <a:buFont typeface="Arial" panose="020B0604020202020204" pitchFamily="34" charset="0"/>
              <a:buChar char="•"/>
            </a:pPr>
            <a:endParaRPr lang="en-US" sz="1800" dirty="0"/>
          </a:p>
          <a:p>
            <a:pPr>
              <a:buFont typeface="Wingdings" panose="05000000000000000000" pitchFamily="2" charset="2"/>
              <a:buChar char="ü"/>
            </a:pPr>
            <a:r>
              <a:rPr lang="en-US" sz="2000" dirty="0"/>
              <a:t>Maven 3.1+ is your build tool</a:t>
            </a:r>
          </a:p>
          <a:p>
            <a:pPr>
              <a:buFont typeface="Wingdings" panose="05000000000000000000" pitchFamily="2" charset="2"/>
              <a:buChar char="ü"/>
            </a:pPr>
            <a:r>
              <a:rPr lang="en-US" sz="2000" dirty="0"/>
              <a:t>Your favorite IDE. We use Eclipse.</a:t>
            </a:r>
          </a:p>
          <a:p>
            <a:pPr>
              <a:buFont typeface="Wingdings" panose="05000000000000000000" pitchFamily="2" charset="2"/>
              <a:buChar char="ü"/>
            </a:pPr>
            <a:r>
              <a:rPr lang="en-US" sz="2000" dirty="0"/>
              <a:t>JDK 1.8+</a:t>
            </a:r>
          </a:p>
          <a:p>
            <a:pPr>
              <a:buFont typeface="Arial" panose="020B0604020202020204" pitchFamily="34" charset="0"/>
              <a:buChar char="•"/>
            </a:pPr>
            <a:endParaRPr lang="en-US" sz="1800" dirty="0"/>
          </a:p>
          <a:p>
            <a:pPr marL="0" indent="0"/>
            <a:endParaRPr lang="en-US" sz="1800" dirty="0"/>
          </a:p>
          <a:p>
            <a:pPr marL="0" indent="0"/>
            <a:endParaRPr lang="en-US" sz="1800" dirty="0"/>
          </a:p>
          <a:p>
            <a:pPr marL="0" indent="0">
              <a:buNone/>
            </a:pPr>
            <a:endParaRPr lang="en-US" sz="2800" dirty="0"/>
          </a:p>
        </p:txBody>
      </p:sp>
      <p:sp>
        <p:nvSpPr>
          <p:cNvPr id="4" name="Slide Number Placeholder 3">
            <a:extLst>
              <a:ext uri="{FF2B5EF4-FFF2-40B4-BE49-F238E27FC236}">
                <a16:creationId xmlns:a16="http://schemas.microsoft.com/office/drawing/2014/main" id="{CA1B114F-CEBD-4430-BBEC-45BE77BD052B}"/>
              </a:ext>
            </a:extLst>
          </p:cNvPr>
          <p:cNvSpPr>
            <a:spLocks noGrp="1"/>
          </p:cNvSpPr>
          <p:nvPr>
            <p:ph type="sldNum" sz="quarter" idx="10"/>
          </p:nvPr>
        </p:nvSpPr>
        <p:spPr/>
        <p:txBody>
          <a:bodyPr/>
          <a:lstStyle/>
          <a:p>
            <a:fld id="{DA51ABFB-BB0E-4524-953D-7673489020F8}" type="slidenum">
              <a:rPr lang="en-US" smtClean="0"/>
              <a:t>5</a:t>
            </a:fld>
            <a:endParaRPr lang="en-US"/>
          </a:p>
        </p:txBody>
      </p:sp>
    </p:spTree>
    <p:extLst>
      <p:ext uri="{BB962C8B-B14F-4D97-AF65-F5344CB8AC3E}">
        <p14:creationId xmlns:p14="http://schemas.microsoft.com/office/powerpoint/2010/main" val="2044760411"/>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6301A-279D-4E38-976B-86FC973BBB97}"/>
              </a:ext>
            </a:extLst>
          </p:cNvPr>
          <p:cNvSpPr>
            <a:spLocks noGrp="1"/>
          </p:cNvSpPr>
          <p:nvPr>
            <p:ph type="title"/>
          </p:nvPr>
        </p:nvSpPr>
        <p:spPr/>
        <p:txBody>
          <a:bodyPr/>
          <a:lstStyle/>
          <a:p>
            <a:r>
              <a:rPr lang="en-US" sz="2400" dirty="0"/>
              <a:t>Display All Beans Available in ApplicationContext</a:t>
            </a:r>
          </a:p>
        </p:txBody>
      </p:sp>
      <p:sp>
        <p:nvSpPr>
          <p:cNvPr id="3" name="Content Placeholder 2">
            <a:extLst>
              <a:ext uri="{FF2B5EF4-FFF2-40B4-BE49-F238E27FC236}">
                <a16:creationId xmlns:a16="http://schemas.microsoft.com/office/drawing/2014/main" id="{6FB5AC8A-55FF-4448-B06B-FA24CBC993FD}"/>
              </a:ext>
            </a:extLst>
          </p:cNvPr>
          <p:cNvSpPr>
            <a:spLocks noGrp="1"/>
          </p:cNvSpPr>
          <p:nvPr>
            <p:ph idx="1"/>
          </p:nvPr>
        </p:nvSpPr>
        <p:spPr>
          <a:xfrm>
            <a:off x="609611" y="990611"/>
            <a:ext cx="10970684" cy="5714983"/>
          </a:xfrm>
        </p:spPr>
        <p:txBody>
          <a:bodyPr/>
          <a:lstStyle/>
          <a:p>
            <a:r>
              <a:rPr lang="en-US" sz="1800" dirty="0"/>
              <a:t>To show you how to see the beans that are loaded by the Spring Boot from the   ApplicationContext.</a:t>
            </a:r>
          </a:p>
          <a:p>
            <a:r>
              <a:rPr lang="en-US" sz="1400" dirty="0"/>
              <a:t>@SpringBootApplication</a:t>
            </a:r>
          </a:p>
          <a:p>
            <a:r>
              <a:rPr lang="en-US" sz="1400" dirty="0"/>
              <a:t>public class SpringBootApp implements </a:t>
            </a:r>
            <a:r>
              <a:rPr lang="en-US" sz="1400" dirty="0" err="1"/>
              <a:t>CommandLineRunner</a:t>
            </a:r>
            <a:r>
              <a:rPr lang="en-US" sz="1400" dirty="0"/>
              <a:t> {</a:t>
            </a:r>
          </a:p>
          <a:p>
            <a:endParaRPr lang="en-US" sz="1400" dirty="0"/>
          </a:p>
          <a:p>
            <a:r>
              <a:rPr lang="en-US" sz="1400" dirty="0"/>
              <a:t>    @Autowired</a:t>
            </a:r>
          </a:p>
          <a:p>
            <a:r>
              <a:rPr lang="en-US" sz="1400" dirty="0"/>
              <a:t>    private ApplicationContext context;</a:t>
            </a:r>
          </a:p>
          <a:p>
            <a:endParaRPr lang="en-US" sz="1400" dirty="0"/>
          </a:p>
          <a:p>
            <a:r>
              <a:rPr lang="en-US" sz="1400" dirty="0"/>
              <a:t>    public static void main(String[] args) {</a:t>
            </a:r>
          </a:p>
          <a:p>
            <a:r>
              <a:rPr lang="en-US" sz="1400" dirty="0"/>
              <a:t>        </a:t>
            </a:r>
            <a:r>
              <a:rPr lang="en-US" sz="1400" dirty="0" err="1"/>
              <a:t>SpringApplication.run</a:t>
            </a:r>
            <a:r>
              <a:rPr lang="en-US" sz="1400" dirty="0"/>
              <a:t>(</a:t>
            </a:r>
            <a:r>
              <a:rPr lang="en-US" sz="1400" dirty="0" err="1"/>
              <a:t>SpringBootApp.class</a:t>
            </a:r>
            <a:r>
              <a:rPr lang="en-US" sz="1400" dirty="0"/>
              <a:t>, args);</a:t>
            </a:r>
          </a:p>
          <a:p>
            <a:r>
              <a:rPr lang="en-US" sz="1400" dirty="0"/>
              <a:t>    }</a:t>
            </a:r>
          </a:p>
          <a:p>
            <a:endParaRPr lang="en-US" sz="1400" dirty="0"/>
          </a:p>
          <a:p>
            <a:r>
              <a:rPr lang="en-US" sz="1400" dirty="0"/>
              <a:t>    @Override</a:t>
            </a:r>
          </a:p>
          <a:p>
            <a:r>
              <a:rPr lang="en-US" sz="1400" dirty="0"/>
              <a:t>    public void run(String...args) throws Exception {</a:t>
            </a:r>
          </a:p>
          <a:p>
            <a:r>
              <a:rPr lang="en-US" sz="1400" dirty="0"/>
              <a:t>        String[] beans = </a:t>
            </a:r>
            <a:r>
              <a:rPr lang="en-US" sz="1400" dirty="0" err="1"/>
              <a:t>context.getBeanDefinitionNames</a:t>
            </a:r>
            <a:r>
              <a:rPr lang="en-US" sz="1400" dirty="0"/>
              <a:t>();</a:t>
            </a:r>
          </a:p>
          <a:p>
            <a:endParaRPr lang="en-US" sz="1400" dirty="0"/>
          </a:p>
          <a:p>
            <a:r>
              <a:rPr lang="en-US" sz="1400" dirty="0"/>
              <a:t>        for (String bean: beans) {</a:t>
            </a:r>
          </a:p>
          <a:p>
            <a:r>
              <a:rPr lang="en-US" sz="1400" dirty="0"/>
              <a:t>            </a:t>
            </a:r>
            <a:r>
              <a:rPr lang="en-US" sz="1400" dirty="0" err="1"/>
              <a:t>System.out.println</a:t>
            </a:r>
            <a:r>
              <a:rPr lang="en-US" sz="1400" dirty="0"/>
              <a:t>(bean);</a:t>
            </a:r>
          </a:p>
          <a:p>
            <a:r>
              <a:rPr lang="en-US" sz="1400" dirty="0"/>
              <a:t>        }</a:t>
            </a:r>
          </a:p>
          <a:p>
            <a:r>
              <a:rPr lang="en-US" sz="1400" dirty="0"/>
              <a:t>    }</a:t>
            </a:r>
          </a:p>
          <a:p>
            <a:r>
              <a:rPr lang="en-US" sz="1400" dirty="0"/>
              <a:t>}</a:t>
            </a:r>
          </a:p>
        </p:txBody>
      </p:sp>
      <p:sp>
        <p:nvSpPr>
          <p:cNvPr id="4" name="Slide Number Placeholder 3">
            <a:extLst>
              <a:ext uri="{FF2B5EF4-FFF2-40B4-BE49-F238E27FC236}">
                <a16:creationId xmlns:a16="http://schemas.microsoft.com/office/drawing/2014/main" id="{A14ABDA3-9CF1-4396-842B-547D7642D575}"/>
              </a:ext>
            </a:extLst>
          </p:cNvPr>
          <p:cNvSpPr>
            <a:spLocks noGrp="1"/>
          </p:cNvSpPr>
          <p:nvPr>
            <p:ph type="sldNum" sz="quarter" idx="10"/>
          </p:nvPr>
        </p:nvSpPr>
        <p:spPr>
          <a:xfrm>
            <a:off x="9114366" y="6431280"/>
            <a:ext cx="842433" cy="264795"/>
          </a:xfrm>
        </p:spPr>
        <p:txBody>
          <a:bodyPr/>
          <a:lstStyle/>
          <a:p>
            <a:fld id="{DA51ABFB-BB0E-4524-953D-7673489020F8}" type="slidenum">
              <a:rPr lang="en-US" smtClean="0"/>
              <a:t>50</a:t>
            </a:fld>
            <a:endParaRPr lang="en-US" dirty="0"/>
          </a:p>
        </p:txBody>
      </p:sp>
    </p:spTree>
    <p:extLst>
      <p:ext uri="{BB962C8B-B14F-4D97-AF65-F5344CB8AC3E}">
        <p14:creationId xmlns:p14="http://schemas.microsoft.com/office/powerpoint/2010/main" val="730855169"/>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DCD877-F7FB-4C1F-AE6B-50BA587B4109}"/>
              </a:ext>
            </a:extLst>
          </p:cNvPr>
          <p:cNvSpPr>
            <a:spLocks noGrp="1"/>
          </p:cNvSpPr>
          <p:nvPr>
            <p:ph idx="1"/>
          </p:nvPr>
        </p:nvSpPr>
        <p:spPr/>
        <p:txBody>
          <a:bodyPr/>
          <a:lstStyle/>
          <a:p>
            <a:pPr algn="ctr"/>
            <a:endParaRPr lang="en-US" sz="2400" dirty="0"/>
          </a:p>
          <a:p>
            <a:pPr algn="ctr"/>
            <a:endParaRPr lang="en-US" sz="2400" dirty="0"/>
          </a:p>
          <a:p>
            <a:pPr algn="ctr"/>
            <a:endParaRPr lang="en-US" sz="2400" dirty="0"/>
          </a:p>
          <a:p>
            <a:pPr algn="ctr"/>
            <a:endParaRPr lang="en-US" sz="2400" dirty="0"/>
          </a:p>
          <a:p>
            <a:pPr algn="ctr"/>
            <a:endParaRPr lang="en-US" sz="2400" dirty="0"/>
          </a:p>
          <a:p>
            <a:pPr algn="ctr"/>
            <a:r>
              <a:rPr lang="en-US" sz="2400" dirty="0"/>
              <a:t>Restful web services with XML response</a:t>
            </a:r>
          </a:p>
        </p:txBody>
      </p:sp>
      <p:sp>
        <p:nvSpPr>
          <p:cNvPr id="4" name="Slide Number Placeholder 3">
            <a:extLst>
              <a:ext uri="{FF2B5EF4-FFF2-40B4-BE49-F238E27FC236}">
                <a16:creationId xmlns:a16="http://schemas.microsoft.com/office/drawing/2014/main" id="{15428EA6-EAE4-4B09-B50A-64BFF91620CA}"/>
              </a:ext>
            </a:extLst>
          </p:cNvPr>
          <p:cNvSpPr>
            <a:spLocks noGrp="1"/>
          </p:cNvSpPr>
          <p:nvPr>
            <p:ph type="sldNum" sz="quarter" idx="10"/>
          </p:nvPr>
        </p:nvSpPr>
        <p:spPr>
          <a:xfrm>
            <a:off x="9114366" y="6543040"/>
            <a:ext cx="984673" cy="153035"/>
          </a:xfrm>
        </p:spPr>
        <p:txBody>
          <a:bodyPr/>
          <a:lstStyle/>
          <a:p>
            <a:fld id="{DA51ABFB-BB0E-4524-953D-7673489020F8}" type="slidenum">
              <a:rPr lang="en-US" smtClean="0"/>
              <a:t>51</a:t>
            </a:fld>
            <a:endParaRPr lang="en-US" dirty="0"/>
          </a:p>
        </p:txBody>
      </p:sp>
    </p:spTree>
    <p:extLst>
      <p:ext uri="{BB962C8B-B14F-4D97-AF65-F5344CB8AC3E}">
        <p14:creationId xmlns:p14="http://schemas.microsoft.com/office/powerpoint/2010/main" val="1967729691"/>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FA179-4145-4FF9-B5F0-A41112973A80}"/>
              </a:ext>
            </a:extLst>
          </p:cNvPr>
          <p:cNvSpPr>
            <a:spLocks noGrp="1"/>
          </p:cNvSpPr>
          <p:nvPr>
            <p:ph type="title"/>
          </p:nvPr>
        </p:nvSpPr>
        <p:spPr/>
        <p:txBody>
          <a:bodyPr/>
          <a:lstStyle/>
          <a:p>
            <a:r>
              <a:rPr lang="en-US" sz="2400" dirty="0"/>
              <a:t>How to  Create a RESTful Web Service ?</a:t>
            </a:r>
          </a:p>
        </p:txBody>
      </p:sp>
      <p:sp>
        <p:nvSpPr>
          <p:cNvPr id="3" name="Content Placeholder 2">
            <a:extLst>
              <a:ext uri="{FF2B5EF4-FFF2-40B4-BE49-F238E27FC236}">
                <a16:creationId xmlns:a16="http://schemas.microsoft.com/office/drawing/2014/main" id="{1A73292F-356D-4307-8BBA-159B564D0BC1}"/>
              </a:ext>
            </a:extLst>
          </p:cNvPr>
          <p:cNvSpPr>
            <a:spLocks noGrp="1"/>
          </p:cNvSpPr>
          <p:nvPr>
            <p:ph idx="1"/>
          </p:nvPr>
        </p:nvSpPr>
        <p:spPr>
          <a:xfrm>
            <a:off x="610658" y="990611"/>
            <a:ext cx="10970684" cy="5045075"/>
          </a:xfrm>
        </p:spPr>
        <p:txBody>
          <a:bodyPr/>
          <a:lstStyle/>
          <a:p>
            <a:pPr>
              <a:lnSpc>
                <a:spcPct val="150000"/>
              </a:lnSpc>
            </a:pPr>
            <a:r>
              <a:rPr lang="en-US" sz="1800" dirty="0"/>
              <a:t>To create a RESTful Web Service using Spring Boot ,we use below annotations.</a:t>
            </a:r>
          </a:p>
          <a:p>
            <a:pPr>
              <a:lnSpc>
                <a:spcPct val="150000"/>
              </a:lnSpc>
            </a:pPr>
            <a:r>
              <a:rPr lang="en-US" sz="1800" dirty="0"/>
              <a:t>@RestController,</a:t>
            </a:r>
          </a:p>
          <a:p>
            <a:pPr>
              <a:lnSpc>
                <a:spcPct val="150000"/>
              </a:lnSpc>
            </a:pPr>
            <a:r>
              <a:rPr lang="en-US" sz="1800" dirty="0"/>
              <a:t>@RequestMapping</a:t>
            </a:r>
          </a:p>
          <a:p>
            <a:pPr>
              <a:lnSpc>
                <a:spcPct val="150000"/>
              </a:lnSpc>
            </a:pPr>
            <a:r>
              <a:rPr lang="en-US" sz="1800" dirty="0"/>
              <a:t>The annotation @RestController, tells Spring Boot to consider this class as REST controller.</a:t>
            </a:r>
          </a:p>
          <a:p>
            <a:pPr>
              <a:lnSpc>
                <a:spcPct val="150000"/>
              </a:lnSpc>
            </a:pPr>
            <a:r>
              <a:rPr lang="en-US" sz="1800" dirty="0"/>
              <a:t>The annotation @RequestMapping register the controller with a path inside it.</a:t>
            </a:r>
          </a:p>
          <a:p>
            <a:pPr>
              <a:lnSpc>
                <a:spcPct val="150000"/>
              </a:lnSpc>
            </a:pPr>
            <a:endParaRPr lang="en-US" sz="1800" dirty="0"/>
          </a:p>
        </p:txBody>
      </p:sp>
      <p:sp>
        <p:nvSpPr>
          <p:cNvPr id="4" name="Slide Number Placeholder 3">
            <a:extLst>
              <a:ext uri="{FF2B5EF4-FFF2-40B4-BE49-F238E27FC236}">
                <a16:creationId xmlns:a16="http://schemas.microsoft.com/office/drawing/2014/main" id="{831D4C55-9E94-410D-A64D-8F4EB3DA92F1}"/>
              </a:ext>
            </a:extLst>
          </p:cNvPr>
          <p:cNvSpPr>
            <a:spLocks noGrp="1"/>
          </p:cNvSpPr>
          <p:nvPr>
            <p:ph type="sldNum" sz="quarter" idx="10"/>
          </p:nvPr>
        </p:nvSpPr>
        <p:spPr>
          <a:xfrm>
            <a:off x="9114366" y="6451600"/>
            <a:ext cx="1045633" cy="244475"/>
          </a:xfrm>
        </p:spPr>
        <p:txBody>
          <a:bodyPr/>
          <a:lstStyle/>
          <a:p>
            <a:fld id="{DA51ABFB-BB0E-4524-953D-7673489020F8}" type="slidenum">
              <a:rPr lang="en-US" smtClean="0"/>
              <a:t>52</a:t>
            </a:fld>
            <a:endParaRPr lang="en-US" dirty="0"/>
          </a:p>
        </p:txBody>
      </p:sp>
    </p:spTree>
    <p:extLst>
      <p:ext uri="{BB962C8B-B14F-4D97-AF65-F5344CB8AC3E}">
        <p14:creationId xmlns:p14="http://schemas.microsoft.com/office/powerpoint/2010/main" val="1616703074"/>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EB2D-30AA-4B81-8E71-7FDDC4379229}"/>
              </a:ext>
            </a:extLst>
          </p:cNvPr>
          <p:cNvSpPr>
            <a:spLocks noGrp="1"/>
          </p:cNvSpPr>
          <p:nvPr>
            <p:ph type="title"/>
          </p:nvPr>
        </p:nvSpPr>
        <p:spPr/>
        <p:txBody>
          <a:bodyPr/>
          <a:lstStyle/>
          <a:p>
            <a:r>
              <a:rPr lang="en-US" sz="2400" dirty="0"/>
              <a:t>How to  Create a RESTful Web Service ?</a:t>
            </a:r>
          </a:p>
        </p:txBody>
      </p:sp>
      <p:sp>
        <p:nvSpPr>
          <p:cNvPr id="3" name="Content Placeholder 2">
            <a:extLst>
              <a:ext uri="{FF2B5EF4-FFF2-40B4-BE49-F238E27FC236}">
                <a16:creationId xmlns:a16="http://schemas.microsoft.com/office/drawing/2014/main" id="{18D33B4C-DF1E-4402-8607-317BA0CD88AB}"/>
              </a:ext>
            </a:extLst>
          </p:cNvPr>
          <p:cNvSpPr>
            <a:spLocks noGrp="1"/>
          </p:cNvSpPr>
          <p:nvPr>
            <p:ph idx="1"/>
          </p:nvPr>
        </p:nvSpPr>
        <p:spPr>
          <a:xfrm>
            <a:off x="605379" y="906462"/>
            <a:ext cx="10970684" cy="5045075"/>
          </a:xfrm>
        </p:spPr>
        <p:txBody>
          <a:bodyPr/>
          <a:lstStyle/>
          <a:p>
            <a:r>
              <a:rPr lang="en-US" sz="1800" b="1" dirty="0"/>
              <a:t>SpringJavaController.java</a:t>
            </a:r>
            <a:endParaRPr lang="en-US" sz="1400" dirty="0"/>
          </a:p>
          <a:p>
            <a:r>
              <a:rPr lang="en-US" sz="1400" dirty="0"/>
              <a:t>package </a:t>
            </a:r>
            <a:r>
              <a:rPr lang="en-US" sz="1400" dirty="0" err="1"/>
              <a:t>com.optum.app.controller</a:t>
            </a:r>
            <a:r>
              <a:rPr lang="en-US" sz="1400" dirty="0"/>
              <a:t>;</a:t>
            </a:r>
          </a:p>
          <a:p>
            <a:r>
              <a:rPr lang="en-US" sz="1400" dirty="0"/>
              <a:t>import </a:t>
            </a:r>
            <a:r>
              <a:rPr lang="en-US" sz="1400" dirty="0" err="1"/>
              <a:t>org.springframework.web.bind.annotation.RestController</a:t>
            </a:r>
            <a:r>
              <a:rPr lang="en-US" sz="1400" dirty="0"/>
              <a:t>;</a:t>
            </a:r>
          </a:p>
          <a:p>
            <a:r>
              <a:rPr lang="en-US" sz="1400" dirty="0"/>
              <a:t>import </a:t>
            </a:r>
            <a:r>
              <a:rPr lang="en-US" sz="1400" dirty="0" err="1"/>
              <a:t>org.springframework.web.bind.annotation.RequestMapping</a:t>
            </a:r>
            <a:r>
              <a:rPr lang="en-US" sz="1400" dirty="0"/>
              <a:t>;</a:t>
            </a:r>
          </a:p>
          <a:p>
            <a:endParaRPr lang="en-US" sz="1400" dirty="0"/>
          </a:p>
          <a:p>
            <a:r>
              <a:rPr lang="en-US" sz="1400" dirty="0"/>
              <a:t>@RestController</a:t>
            </a:r>
          </a:p>
          <a:p>
            <a:r>
              <a:rPr lang="en-US" sz="1400" dirty="0"/>
              <a:t>public class SpringJava4sController {</a:t>
            </a:r>
          </a:p>
          <a:p>
            <a:endParaRPr lang="en-US" sz="1400" dirty="0"/>
          </a:p>
          <a:p>
            <a:r>
              <a:rPr lang="en-US" sz="1400" dirty="0"/>
              <a:t>	@RequestMapping("/")</a:t>
            </a:r>
          </a:p>
          <a:p>
            <a:r>
              <a:rPr lang="en-US" sz="1400" dirty="0"/>
              <a:t>	public String welcome() {</a:t>
            </a:r>
          </a:p>
          <a:p>
            <a:r>
              <a:rPr lang="en-US" sz="1400" dirty="0"/>
              <a:t>		return "Welcome to Spring Boot Tutorials";</a:t>
            </a:r>
          </a:p>
          <a:p>
            <a:r>
              <a:rPr lang="en-US" sz="1400" dirty="0"/>
              <a:t>	}</a:t>
            </a:r>
          </a:p>
          <a:p>
            <a:r>
              <a:rPr lang="en-US" sz="1400" dirty="0"/>
              <a:t>	</a:t>
            </a:r>
          </a:p>
          <a:p>
            <a:r>
              <a:rPr lang="en-US" sz="1400" dirty="0"/>
              <a:t>	@RequestMapping("/hello")</a:t>
            </a:r>
          </a:p>
          <a:p>
            <a:r>
              <a:rPr lang="en-US" sz="1400" dirty="0"/>
              <a:t>	public String myData() {</a:t>
            </a:r>
          </a:p>
          <a:p>
            <a:r>
              <a:rPr lang="en-US" sz="1400" dirty="0"/>
              <a:t>		return "Hello Spring Boot";</a:t>
            </a:r>
          </a:p>
          <a:p>
            <a:r>
              <a:rPr lang="en-US" sz="1400" dirty="0"/>
              <a:t>	}</a:t>
            </a:r>
          </a:p>
          <a:p>
            <a:r>
              <a:rPr lang="en-US" sz="1400" dirty="0"/>
              <a:t>}</a:t>
            </a:r>
          </a:p>
        </p:txBody>
      </p:sp>
      <p:sp>
        <p:nvSpPr>
          <p:cNvPr id="4" name="Slide Number Placeholder 3">
            <a:extLst>
              <a:ext uri="{FF2B5EF4-FFF2-40B4-BE49-F238E27FC236}">
                <a16:creationId xmlns:a16="http://schemas.microsoft.com/office/drawing/2014/main" id="{FBAFF2E3-751F-4850-AC1B-C9F92E8D3338}"/>
              </a:ext>
            </a:extLst>
          </p:cNvPr>
          <p:cNvSpPr>
            <a:spLocks noGrp="1"/>
          </p:cNvSpPr>
          <p:nvPr>
            <p:ph type="sldNum" sz="quarter" idx="10"/>
          </p:nvPr>
        </p:nvSpPr>
        <p:spPr>
          <a:xfrm>
            <a:off x="9114366" y="6461760"/>
            <a:ext cx="618913" cy="234315"/>
          </a:xfrm>
        </p:spPr>
        <p:txBody>
          <a:bodyPr/>
          <a:lstStyle/>
          <a:p>
            <a:fld id="{DA51ABFB-BB0E-4524-953D-7673489020F8}" type="slidenum">
              <a:rPr lang="en-US" smtClean="0"/>
              <a:t>53</a:t>
            </a:fld>
            <a:endParaRPr lang="en-US" dirty="0"/>
          </a:p>
        </p:txBody>
      </p:sp>
    </p:spTree>
    <p:extLst>
      <p:ext uri="{BB962C8B-B14F-4D97-AF65-F5344CB8AC3E}">
        <p14:creationId xmlns:p14="http://schemas.microsoft.com/office/powerpoint/2010/main" val="3755605929"/>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F2AA5-0367-453E-997C-A3977726A4AB}"/>
              </a:ext>
            </a:extLst>
          </p:cNvPr>
          <p:cNvSpPr>
            <a:spLocks noGrp="1"/>
          </p:cNvSpPr>
          <p:nvPr>
            <p:ph type="title"/>
          </p:nvPr>
        </p:nvSpPr>
        <p:spPr/>
        <p:txBody>
          <a:bodyPr/>
          <a:lstStyle/>
          <a:p>
            <a:r>
              <a:rPr lang="en-US" sz="2400" dirty="0"/>
              <a:t>How to Create a RESTful Web Service with GET Request with XML response</a:t>
            </a:r>
          </a:p>
        </p:txBody>
      </p:sp>
      <p:sp>
        <p:nvSpPr>
          <p:cNvPr id="3" name="Content Placeholder 2">
            <a:extLst>
              <a:ext uri="{FF2B5EF4-FFF2-40B4-BE49-F238E27FC236}">
                <a16:creationId xmlns:a16="http://schemas.microsoft.com/office/drawing/2014/main" id="{89747C9F-6D3A-4792-B560-D0C751437014}"/>
              </a:ext>
            </a:extLst>
          </p:cNvPr>
          <p:cNvSpPr>
            <a:spLocks noGrp="1"/>
          </p:cNvSpPr>
          <p:nvPr>
            <p:ph idx="1"/>
          </p:nvPr>
        </p:nvSpPr>
        <p:spPr/>
        <p:txBody>
          <a:bodyPr/>
          <a:lstStyle/>
          <a:p>
            <a:pPr>
              <a:lnSpc>
                <a:spcPct val="150000"/>
              </a:lnSpc>
            </a:pPr>
            <a:r>
              <a:rPr lang="en-US" sz="1800" dirty="0"/>
              <a:t>Spring boot services by default gives the response in JSON format,</a:t>
            </a:r>
          </a:p>
          <a:p>
            <a:pPr>
              <a:lnSpc>
                <a:spcPct val="150000"/>
              </a:lnSpc>
            </a:pPr>
            <a:r>
              <a:rPr lang="en-US" sz="1800" dirty="0"/>
              <a:t>but we can reverse this functionality in such a way that the default response will be in XML.</a:t>
            </a:r>
          </a:p>
          <a:p>
            <a:r>
              <a:rPr lang="en-US" sz="1800" dirty="0"/>
              <a:t>In order to do that we have to add a new dependency called jackson-</a:t>
            </a:r>
            <a:r>
              <a:rPr lang="en-US" sz="1800" dirty="0" err="1"/>
              <a:t>dataformat</a:t>
            </a:r>
            <a:r>
              <a:rPr lang="en-US" sz="1800" dirty="0"/>
              <a:t>-xml. </a:t>
            </a:r>
          </a:p>
          <a:p>
            <a:r>
              <a:rPr lang="en-US" sz="1800" dirty="0"/>
              <a:t>&lt;dependency&gt;</a:t>
            </a:r>
          </a:p>
          <a:p>
            <a:r>
              <a:rPr lang="en-US" sz="1800" dirty="0"/>
              <a:t>    &lt;groupId&gt;</a:t>
            </a:r>
            <a:r>
              <a:rPr lang="en-US" sz="1800" dirty="0" err="1"/>
              <a:t>com.fasterxml.jackson.dataformat</a:t>
            </a:r>
            <a:r>
              <a:rPr lang="en-US" sz="1800" dirty="0"/>
              <a:t>&lt;/groupId&gt;</a:t>
            </a:r>
          </a:p>
          <a:p>
            <a:r>
              <a:rPr lang="en-US" sz="1800" dirty="0"/>
              <a:t>    &lt;artifactId&gt;jackson-</a:t>
            </a:r>
            <a:r>
              <a:rPr lang="en-US" sz="1800" dirty="0" err="1"/>
              <a:t>dataformat</a:t>
            </a:r>
            <a:r>
              <a:rPr lang="en-US" sz="1800" dirty="0"/>
              <a:t>-xml&lt;/artifactId&gt;</a:t>
            </a:r>
          </a:p>
          <a:p>
            <a:r>
              <a:rPr lang="en-US" sz="1800" dirty="0"/>
              <a:t>&lt;/dependency&gt;</a:t>
            </a:r>
          </a:p>
          <a:p>
            <a:endParaRPr lang="en-US" sz="1800" dirty="0"/>
          </a:p>
        </p:txBody>
      </p:sp>
      <p:sp>
        <p:nvSpPr>
          <p:cNvPr id="4" name="Slide Number Placeholder 3">
            <a:extLst>
              <a:ext uri="{FF2B5EF4-FFF2-40B4-BE49-F238E27FC236}">
                <a16:creationId xmlns:a16="http://schemas.microsoft.com/office/drawing/2014/main" id="{F82A1082-1242-474B-9BF8-83C68D0BB15C}"/>
              </a:ext>
            </a:extLst>
          </p:cNvPr>
          <p:cNvSpPr>
            <a:spLocks noGrp="1"/>
          </p:cNvSpPr>
          <p:nvPr>
            <p:ph type="sldNum" sz="quarter" idx="10"/>
          </p:nvPr>
        </p:nvSpPr>
        <p:spPr>
          <a:xfrm>
            <a:off x="9114366" y="6543040"/>
            <a:ext cx="649393" cy="153035"/>
          </a:xfrm>
        </p:spPr>
        <p:txBody>
          <a:bodyPr/>
          <a:lstStyle/>
          <a:p>
            <a:fld id="{DA51ABFB-BB0E-4524-953D-7673489020F8}" type="slidenum">
              <a:rPr lang="en-US" smtClean="0"/>
              <a:t>54</a:t>
            </a:fld>
            <a:endParaRPr lang="en-US" dirty="0"/>
          </a:p>
        </p:txBody>
      </p:sp>
    </p:spTree>
    <p:extLst>
      <p:ext uri="{BB962C8B-B14F-4D97-AF65-F5344CB8AC3E}">
        <p14:creationId xmlns:p14="http://schemas.microsoft.com/office/powerpoint/2010/main" val="3700836940"/>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0FAA7C-0A38-4191-A0C7-66943D9E50B2}"/>
              </a:ext>
            </a:extLst>
          </p:cNvPr>
          <p:cNvSpPr>
            <a:spLocks noGrp="1"/>
          </p:cNvSpPr>
          <p:nvPr>
            <p:ph idx="1"/>
          </p:nvPr>
        </p:nvSpPr>
        <p:spPr/>
        <p:txBody>
          <a:bodyP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sz="2400" dirty="0"/>
              <a:t>Spring Boot Security</a:t>
            </a:r>
          </a:p>
        </p:txBody>
      </p:sp>
      <p:sp>
        <p:nvSpPr>
          <p:cNvPr id="4" name="Slide Number Placeholder 3">
            <a:extLst>
              <a:ext uri="{FF2B5EF4-FFF2-40B4-BE49-F238E27FC236}">
                <a16:creationId xmlns:a16="http://schemas.microsoft.com/office/drawing/2014/main" id="{04035B90-54FF-429F-B1A6-FD7A6DF9F3F7}"/>
              </a:ext>
            </a:extLst>
          </p:cNvPr>
          <p:cNvSpPr>
            <a:spLocks noGrp="1"/>
          </p:cNvSpPr>
          <p:nvPr>
            <p:ph type="sldNum" sz="quarter" idx="10"/>
          </p:nvPr>
        </p:nvSpPr>
        <p:spPr>
          <a:xfrm>
            <a:off x="9114367" y="6503542"/>
            <a:ext cx="1560482" cy="192533"/>
          </a:xfrm>
        </p:spPr>
        <p:txBody>
          <a:bodyPr/>
          <a:lstStyle/>
          <a:p>
            <a:fld id="{DA51ABFB-BB0E-4524-953D-7673489020F8}" type="slidenum">
              <a:rPr lang="en-US" smtClean="0"/>
              <a:t>55</a:t>
            </a:fld>
            <a:endParaRPr lang="en-US" dirty="0"/>
          </a:p>
        </p:txBody>
      </p:sp>
    </p:spTree>
    <p:extLst>
      <p:ext uri="{BB962C8B-B14F-4D97-AF65-F5344CB8AC3E}">
        <p14:creationId xmlns:p14="http://schemas.microsoft.com/office/powerpoint/2010/main" val="2348848497"/>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1816686" y="6375668"/>
            <a:ext cx="1091565" cy="330835"/>
            <a:chOff x="292685" y="6375667"/>
            <a:chExt cx="1091565" cy="330835"/>
          </a:xfrm>
        </p:grpSpPr>
        <p:sp>
          <p:nvSpPr>
            <p:cNvPr id="4" name="object 4"/>
            <p:cNvSpPr/>
            <p:nvPr/>
          </p:nvSpPr>
          <p:spPr>
            <a:xfrm>
              <a:off x="292685" y="6375667"/>
              <a:ext cx="282461" cy="313041"/>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17406" y="6563613"/>
              <a:ext cx="144260" cy="14274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784702" y="6565899"/>
              <a:ext cx="229530" cy="138429"/>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035765" y="6565964"/>
              <a:ext cx="118215" cy="140397"/>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1180777" y="6565964"/>
              <a:ext cx="135133" cy="138111"/>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1342783" y="6561327"/>
              <a:ext cx="41910" cy="41910"/>
            </a:xfrm>
            <a:custGeom>
              <a:avLst/>
              <a:gdLst/>
              <a:ahLst/>
              <a:cxnLst/>
              <a:rect l="l" t="t" r="r" b="b"/>
              <a:pathLst>
                <a:path w="41909" h="41909">
                  <a:moveTo>
                    <a:pt x="20751" y="0"/>
                  </a:moveTo>
                  <a:lnTo>
                    <a:pt x="12639" y="1725"/>
                  </a:lnTo>
                  <a:lnTo>
                    <a:pt x="6046" y="6326"/>
                  </a:lnTo>
                  <a:lnTo>
                    <a:pt x="1619" y="12939"/>
                  </a:lnTo>
                  <a:lnTo>
                    <a:pt x="0" y="20701"/>
                  </a:lnTo>
                  <a:lnTo>
                    <a:pt x="1619" y="28821"/>
                  </a:lnTo>
                  <a:lnTo>
                    <a:pt x="6046" y="35417"/>
                  </a:lnTo>
                  <a:lnTo>
                    <a:pt x="12639" y="39846"/>
                  </a:lnTo>
                  <a:lnTo>
                    <a:pt x="20751" y="41465"/>
                  </a:lnTo>
                  <a:lnTo>
                    <a:pt x="28672" y="39878"/>
                  </a:lnTo>
                  <a:lnTo>
                    <a:pt x="20751" y="39878"/>
                  </a:lnTo>
                  <a:lnTo>
                    <a:pt x="13316" y="38390"/>
                  </a:lnTo>
                  <a:lnTo>
                    <a:pt x="7483" y="34314"/>
                  </a:lnTo>
                  <a:lnTo>
                    <a:pt x="3674" y="28225"/>
                  </a:lnTo>
                  <a:lnTo>
                    <a:pt x="2311" y="20701"/>
                  </a:lnTo>
                  <a:lnTo>
                    <a:pt x="3674" y="13618"/>
                  </a:lnTo>
                  <a:lnTo>
                    <a:pt x="7483" y="7755"/>
                  </a:lnTo>
                  <a:lnTo>
                    <a:pt x="13316" y="3761"/>
                  </a:lnTo>
                  <a:lnTo>
                    <a:pt x="20751" y="2286"/>
                  </a:lnTo>
                  <a:lnTo>
                    <a:pt x="29823" y="2286"/>
                  </a:lnTo>
                  <a:lnTo>
                    <a:pt x="28831" y="1618"/>
                  </a:lnTo>
                  <a:lnTo>
                    <a:pt x="20751" y="0"/>
                  </a:lnTo>
                  <a:close/>
                </a:path>
                <a:path w="41909" h="41909">
                  <a:moveTo>
                    <a:pt x="29823" y="2286"/>
                  </a:moveTo>
                  <a:lnTo>
                    <a:pt x="20751" y="2286"/>
                  </a:lnTo>
                  <a:lnTo>
                    <a:pt x="28147" y="3761"/>
                  </a:lnTo>
                  <a:lnTo>
                    <a:pt x="33966" y="7755"/>
                  </a:lnTo>
                  <a:lnTo>
                    <a:pt x="37775" y="13618"/>
                  </a:lnTo>
                  <a:lnTo>
                    <a:pt x="39141" y="20701"/>
                  </a:lnTo>
                  <a:lnTo>
                    <a:pt x="37668" y="28225"/>
                  </a:lnTo>
                  <a:lnTo>
                    <a:pt x="33680" y="34314"/>
                  </a:lnTo>
                  <a:lnTo>
                    <a:pt x="27825" y="38390"/>
                  </a:lnTo>
                  <a:lnTo>
                    <a:pt x="20751" y="39878"/>
                  </a:lnTo>
                  <a:lnTo>
                    <a:pt x="28672" y="39878"/>
                  </a:lnTo>
                  <a:lnTo>
                    <a:pt x="28831" y="39846"/>
                  </a:lnTo>
                  <a:lnTo>
                    <a:pt x="35399" y="35417"/>
                  </a:lnTo>
                  <a:lnTo>
                    <a:pt x="39813" y="28821"/>
                  </a:lnTo>
                  <a:lnTo>
                    <a:pt x="41427" y="20701"/>
                  </a:lnTo>
                  <a:lnTo>
                    <a:pt x="39813" y="12617"/>
                  </a:lnTo>
                  <a:lnTo>
                    <a:pt x="35399" y="6040"/>
                  </a:lnTo>
                  <a:lnTo>
                    <a:pt x="29823" y="2286"/>
                  </a:lnTo>
                  <a:close/>
                </a:path>
                <a:path w="41909" h="41909">
                  <a:moveTo>
                    <a:pt x="26873" y="9970"/>
                  </a:moveTo>
                  <a:lnTo>
                    <a:pt x="13017" y="9970"/>
                  </a:lnTo>
                  <a:lnTo>
                    <a:pt x="13017" y="30670"/>
                  </a:lnTo>
                  <a:lnTo>
                    <a:pt x="16078" y="30670"/>
                  </a:lnTo>
                  <a:lnTo>
                    <a:pt x="16078" y="23051"/>
                  </a:lnTo>
                  <a:lnTo>
                    <a:pt x="24587" y="23051"/>
                  </a:lnTo>
                  <a:lnTo>
                    <a:pt x="27647" y="22226"/>
                  </a:lnTo>
                  <a:lnTo>
                    <a:pt x="29173" y="20701"/>
                  </a:lnTo>
                  <a:lnTo>
                    <a:pt x="16078" y="20701"/>
                  </a:lnTo>
                  <a:lnTo>
                    <a:pt x="16078" y="13018"/>
                  </a:lnTo>
                  <a:lnTo>
                    <a:pt x="29933" y="13018"/>
                  </a:lnTo>
                  <a:lnTo>
                    <a:pt x="29933" y="12255"/>
                  </a:lnTo>
                  <a:lnTo>
                    <a:pt x="26873" y="9970"/>
                  </a:lnTo>
                  <a:close/>
                </a:path>
                <a:path w="41909" h="41909">
                  <a:moveTo>
                    <a:pt x="24587" y="23051"/>
                  </a:moveTo>
                  <a:lnTo>
                    <a:pt x="21526" y="23051"/>
                  </a:lnTo>
                  <a:lnTo>
                    <a:pt x="26873" y="30670"/>
                  </a:lnTo>
                  <a:lnTo>
                    <a:pt x="30708" y="30670"/>
                  </a:lnTo>
                  <a:lnTo>
                    <a:pt x="24587" y="23051"/>
                  </a:lnTo>
                  <a:close/>
                </a:path>
                <a:path w="41909" h="41909">
                  <a:moveTo>
                    <a:pt x="29933" y="13018"/>
                  </a:moveTo>
                  <a:lnTo>
                    <a:pt x="24587" y="13018"/>
                  </a:lnTo>
                  <a:lnTo>
                    <a:pt x="26873" y="14606"/>
                  </a:lnTo>
                  <a:lnTo>
                    <a:pt x="26873" y="19178"/>
                  </a:lnTo>
                  <a:lnTo>
                    <a:pt x="24587" y="20701"/>
                  </a:lnTo>
                  <a:lnTo>
                    <a:pt x="29173" y="20701"/>
                  </a:lnTo>
                  <a:lnTo>
                    <a:pt x="29933" y="19940"/>
                  </a:lnTo>
                  <a:lnTo>
                    <a:pt x="29933" y="13018"/>
                  </a:lnTo>
                  <a:close/>
                </a:path>
              </a:pathLst>
            </a:custGeom>
            <a:solidFill>
              <a:srgbClr val="55565A"/>
            </a:solidFill>
          </p:spPr>
          <p:txBody>
            <a:bodyPr wrap="square" lIns="0" tIns="0" rIns="0" bIns="0" rtlCol="0"/>
            <a:lstStyle/>
            <a:p>
              <a:endParaRPr/>
            </a:p>
          </p:txBody>
        </p:sp>
      </p:grpSp>
      <p:sp>
        <p:nvSpPr>
          <p:cNvPr id="10" name="object 10"/>
          <p:cNvSpPr txBox="1">
            <a:spLocks noGrp="1"/>
          </p:cNvSpPr>
          <p:nvPr>
            <p:ph type="title"/>
          </p:nvPr>
        </p:nvSpPr>
        <p:spPr>
          <a:xfrm>
            <a:off x="637589" y="384706"/>
            <a:ext cx="1335405" cy="382156"/>
          </a:xfrm>
          <a:prstGeom prst="rect">
            <a:avLst/>
          </a:prstGeom>
        </p:spPr>
        <p:txBody>
          <a:bodyPr vert="horz" wrap="square" lIns="0" tIns="12700" rIns="0" bIns="0" numCol="1" rtlCol="0" anchor="b" anchorCtr="0" compatLnSpc="1">
            <a:prstTxWarp prst="textNoShape">
              <a:avLst/>
            </a:prstTxWarp>
            <a:spAutoFit/>
          </a:bodyPr>
          <a:lstStyle/>
          <a:p>
            <a:pPr marL="12700">
              <a:spcBef>
                <a:spcPts val="100"/>
              </a:spcBef>
            </a:pPr>
            <a:r>
              <a:rPr sz="2400" spc="-5" dirty="0"/>
              <a:t>A</a:t>
            </a:r>
            <a:r>
              <a:rPr sz="2400" spc="-10" dirty="0"/>
              <a:t>gend</a:t>
            </a:r>
            <a:r>
              <a:rPr sz="2400" u="none" dirty="0"/>
              <a:t>a</a:t>
            </a:r>
          </a:p>
        </p:txBody>
      </p:sp>
      <p:sp>
        <p:nvSpPr>
          <p:cNvPr id="13" name="object 13"/>
          <p:cNvSpPr txBox="1">
            <a:spLocks noGrp="1"/>
          </p:cNvSpPr>
          <p:nvPr>
            <p:ph type="sldNum" sz="quarter" idx="7"/>
          </p:nvPr>
        </p:nvSpPr>
        <p:spPr>
          <a:xfrm>
            <a:off x="8696045" y="6459488"/>
            <a:ext cx="1547290" cy="276999"/>
          </a:xfrm>
          <a:prstGeom prst="rect">
            <a:avLst/>
          </a:prstGeom>
        </p:spPr>
        <p:txBody>
          <a:bodyPr vert="horz" wrap="square" lIns="0" tIns="0" rIns="0" bIns="0" rtlCol="0">
            <a:spAutoFit/>
          </a:bodyPr>
          <a:lstStyle>
            <a:defPPr>
              <a:defRPr lang="en-US"/>
            </a:defPPr>
            <a:lvl1pPr marL="0" algn="l" defTabSz="914400" rtl="0" eaLnBrk="1" latinLnBrk="0" hangingPunct="1">
              <a:defRPr sz="900" b="0" i="0" kern="1200">
                <a:solidFill>
                  <a:srgbClr val="888B8D"/>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15"/>
              </a:spcBef>
            </a:pPr>
            <a:fld id="{81D60167-4931-47E6-BA6A-407CBD079E47}" type="slidenum">
              <a:rPr lang="en-US" sz="1800" smtClean="0"/>
              <a:pPr marL="38100">
                <a:spcBef>
                  <a:spcPts val="15"/>
                </a:spcBef>
              </a:pPr>
              <a:t>56</a:t>
            </a:fld>
            <a:endParaRPr sz="1800" dirty="0"/>
          </a:p>
        </p:txBody>
      </p:sp>
      <p:sp>
        <p:nvSpPr>
          <p:cNvPr id="11" name="object 11"/>
          <p:cNvSpPr txBox="1"/>
          <p:nvPr/>
        </p:nvSpPr>
        <p:spPr>
          <a:xfrm>
            <a:off x="1459744" y="1192315"/>
            <a:ext cx="6974526" cy="2552622"/>
          </a:xfrm>
          <a:prstGeom prst="rect">
            <a:avLst/>
          </a:prstGeom>
        </p:spPr>
        <p:txBody>
          <a:bodyPr vert="horz" wrap="square" lIns="0" tIns="191135" rIns="0" bIns="0" rtlCol="0">
            <a:spAutoFit/>
          </a:bodyPr>
          <a:lstStyle/>
          <a:p>
            <a:pPr marL="355600" indent="-342900">
              <a:spcBef>
                <a:spcPts val="1245"/>
              </a:spcBef>
              <a:buFont typeface="Wingdings"/>
              <a:buChar char=""/>
              <a:tabLst>
                <a:tab pos="355600" algn="l"/>
              </a:tabLst>
            </a:pPr>
            <a:r>
              <a:rPr sz="2200" spc="-5" dirty="0">
                <a:solidFill>
                  <a:srgbClr val="55565A"/>
                </a:solidFill>
                <a:latin typeface="Arial"/>
                <a:cs typeface="Arial"/>
              </a:rPr>
              <a:t>Basic</a:t>
            </a:r>
            <a:r>
              <a:rPr sz="2200" spc="-155" dirty="0">
                <a:solidFill>
                  <a:srgbClr val="55565A"/>
                </a:solidFill>
                <a:latin typeface="Arial"/>
                <a:cs typeface="Arial"/>
              </a:rPr>
              <a:t> </a:t>
            </a:r>
            <a:r>
              <a:rPr sz="2200" spc="-5" dirty="0">
                <a:solidFill>
                  <a:srgbClr val="55565A"/>
                </a:solidFill>
                <a:latin typeface="Arial"/>
                <a:cs typeface="Arial"/>
              </a:rPr>
              <a:t>Authentication</a:t>
            </a:r>
            <a:endParaRPr sz="2200" dirty="0">
              <a:latin typeface="Arial"/>
              <a:cs typeface="Arial"/>
            </a:endParaRPr>
          </a:p>
          <a:p>
            <a:pPr marL="355600" indent="-342900">
              <a:spcBef>
                <a:spcPts val="1275"/>
              </a:spcBef>
              <a:buFont typeface="Wingdings"/>
              <a:buChar char=""/>
              <a:tabLst>
                <a:tab pos="355600" algn="l"/>
              </a:tabLst>
            </a:pPr>
            <a:r>
              <a:rPr sz="2200" spc="-5" dirty="0">
                <a:solidFill>
                  <a:srgbClr val="55565A"/>
                </a:solidFill>
                <a:latin typeface="Arial"/>
                <a:cs typeface="Arial"/>
              </a:rPr>
              <a:t>Authorization</a:t>
            </a:r>
            <a:endParaRPr sz="2200" dirty="0">
              <a:latin typeface="Arial"/>
              <a:cs typeface="Arial"/>
            </a:endParaRPr>
          </a:p>
          <a:p>
            <a:pPr marL="355600" indent="-342900">
              <a:spcBef>
                <a:spcPts val="1245"/>
              </a:spcBef>
              <a:buFont typeface="Wingdings"/>
              <a:buChar char=""/>
              <a:tabLst>
                <a:tab pos="355600" algn="l"/>
              </a:tabLst>
            </a:pPr>
            <a:r>
              <a:rPr sz="2200" dirty="0">
                <a:solidFill>
                  <a:srgbClr val="55565A"/>
                </a:solidFill>
                <a:latin typeface="Arial"/>
                <a:cs typeface="Arial"/>
              </a:rPr>
              <a:t>Form </a:t>
            </a:r>
            <a:r>
              <a:rPr sz="2200" spc="-5" dirty="0">
                <a:solidFill>
                  <a:srgbClr val="55565A"/>
                </a:solidFill>
                <a:latin typeface="Arial"/>
                <a:cs typeface="Arial"/>
              </a:rPr>
              <a:t>Based</a:t>
            </a:r>
            <a:r>
              <a:rPr sz="2200" spc="-135" dirty="0">
                <a:solidFill>
                  <a:srgbClr val="55565A"/>
                </a:solidFill>
                <a:latin typeface="Arial"/>
                <a:cs typeface="Arial"/>
              </a:rPr>
              <a:t> </a:t>
            </a:r>
            <a:r>
              <a:rPr sz="2200" spc="-5" dirty="0">
                <a:solidFill>
                  <a:srgbClr val="55565A"/>
                </a:solidFill>
                <a:latin typeface="Arial"/>
                <a:cs typeface="Arial"/>
              </a:rPr>
              <a:t>Authentication</a:t>
            </a:r>
            <a:endParaRPr sz="2200" dirty="0">
              <a:latin typeface="Arial"/>
              <a:cs typeface="Arial"/>
            </a:endParaRPr>
          </a:p>
          <a:p>
            <a:pPr marL="355600" indent="-342900">
              <a:spcBef>
                <a:spcPts val="1370"/>
              </a:spcBef>
              <a:buFont typeface="Wingdings"/>
              <a:buChar char=""/>
              <a:tabLst>
                <a:tab pos="355600" algn="l"/>
              </a:tabLst>
            </a:pPr>
            <a:r>
              <a:rPr sz="2200" spc="-5" dirty="0">
                <a:solidFill>
                  <a:srgbClr val="55565A"/>
                </a:solidFill>
                <a:latin typeface="Arial"/>
                <a:cs typeface="Arial"/>
              </a:rPr>
              <a:t>JWT</a:t>
            </a:r>
            <a:r>
              <a:rPr sz="2200" spc="-160" dirty="0">
                <a:solidFill>
                  <a:srgbClr val="55565A"/>
                </a:solidFill>
                <a:latin typeface="Arial"/>
                <a:cs typeface="Arial"/>
              </a:rPr>
              <a:t> </a:t>
            </a:r>
            <a:r>
              <a:rPr sz="2200" spc="-5" dirty="0">
                <a:solidFill>
                  <a:srgbClr val="55565A"/>
                </a:solidFill>
                <a:latin typeface="Arial"/>
                <a:cs typeface="Arial"/>
              </a:rPr>
              <a:t>Authentication</a:t>
            </a:r>
            <a:endParaRPr sz="2200" dirty="0">
              <a:latin typeface="Arial"/>
              <a:cs typeface="Arial"/>
            </a:endParaRPr>
          </a:p>
          <a:p>
            <a:pPr marL="355600" indent="-342900">
              <a:spcBef>
                <a:spcPts val="1250"/>
              </a:spcBef>
              <a:buFont typeface="Wingdings"/>
              <a:buChar char=""/>
              <a:tabLst>
                <a:tab pos="355600" algn="l"/>
              </a:tabLst>
            </a:pPr>
            <a:r>
              <a:rPr sz="2200" spc="-5" dirty="0">
                <a:solidFill>
                  <a:srgbClr val="55565A"/>
                </a:solidFill>
                <a:latin typeface="Arial"/>
                <a:cs typeface="Arial"/>
              </a:rPr>
              <a:t>Q&amp;A</a:t>
            </a:r>
            <a:endParaRPr sz="2200" dirty="0">
              <a:latin typeface="Arial"/>
              <a:cs typeface="Arial"/>
            </a:endParaRPr>
          </a:p>
        </p:txBody>
      </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5627" y="473771"/>
            <a:ext cx="12514437" cy="289823"/>
          </a:xfrm>
          <a:prstGeom prst="rect">
            <a:avLst/>
          </a:prstGeom>
        </p:spPr>
        <p:txBody>
          <a:bodyPr vert="horz" wrap="square" lIns="0" tIns="12700" rIns="0" bIns="0" numCol="1" rtlCol="0" anchor="b" anchorCtr="0" compatLnSpc="1">
            <a:prstTxWarp prst="textNoShape">
              <a:avLst/>
            </a:prstTxWarp>
            <a:spAutoFit/>
          </a:bodyPr>
          <a:lstStyle/>
          <a:p>
            <a:pPr marL="98425">
              <a:spcBef>
                <a:spcPts val="100"/>
              </a:spcBef>
              <a:tabLst>
                <a:tab pos="8584565" algn="l"/>
              </a:tabLst>
            </a:pPr>
            <a:r>
              <a:rPr spc="-5" dirty="0"/>
              <a:t>Basic</a:t>
            </a:r>
            <a:r>
              <a:rPr spc="-195" dirty="0"/>
              <a:t> </a:t>
            </a:r>
            <a:r>
              <a:rPr spc="-10" dirty="0"/>
              <a:t>Authentication	</a:t>
            </a:r>
          </a:p>
        </p:txBody>
      </p:sp>
      <p:sp>
        <p:nvSpPr>
          <p:cNvPr id="3" name="object 3"/>
          <p:cNvSpPr/>
          <p:nvPr/>
        </p:nvSpPr>
        <p:spPr>
          <a:xfrm>
            <a:off x="1032971" y="2732023"/>
            <a:ext cx="6417714" cy="2181805"/>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883579" y="1372109"/>
            <a:ext cx="10561832" cy="4222181"/>
          </a:xfrm>
          <a:prstGeom prst="rect">
            <a:avLst/>
          </a:prstGeom>
        </p:spPr>
        <p:txBody>
          <a:bodyPr vert="horz" wrap="square" lIns="0" tIns="43180" rIns="0" bIns="0" rtlCol="0">
            <a:spAutoFit/>
          </a:bodyPr>
          <a:lstStyle/>
          <a:p>
            <a:pPr marL="12700" marR="178435" algn="just">
              <a:lnSpc>
                <a:spcPts val="1700"/>
              </a:lnSpc>
              <a:spcBef>
                <a:spcPts val="340"/>
              </a:spcBef>
            </a:pPr>
            <a:r>
              <a:rPr sz="1600" dirty="0">
                <a:solidFill>
                  <a:srgbClr val="55565A"/>
                </a:solidFill>
                <a:latin typeface="Arial"/>
                <a:cs typeface="Arial"/>
              </a:rPr>
              <a:t>It </a:t>
            </a:r>
            <a:r>
              <a:rPr sz="1600" spc="-5" dirty="0">
                <a:solidFill>
                  <a:srgbClr val="55565A"/>
                </a:solidFill>
                <a:latin typeface="Arial"/>
                <a:cs typeface="Arial"/>
              </a:rPr>
              <a:t>is </a:t>
            </a:r>
            <a:r>
              <a:rPr sz="1600" dirty="0">
                <a:solidFill>
                  <a:srgbClr val="55565A"/>
                </a:solidFill>
                <a:latin typeface="Arial"/>
                <a:cs typeface="Arial"/>
              </a:rPr>
              <a:t>the </a:t>
            </a:r>
            <a:r>
              <a:rPr sz="1600" spc="-5" dirty="0">
                <a:solidFill>
                  <a:srgbClr val="55565A"/>
                </a:solidFill>
                <a:latin typeface="Arial"/>
                <a:cs typeface="Arial"/>
              </a:rPr>
              <a:t>simplest of authentication mechanisms. </a:t>
            </a:r>
            <a:r>
              <a:rPr sz="1600" dirty="0">
                <a:solidFill>
                  <a:srgbClr val="55565A"/>
                </a:solidFill>
                <a:latin typeface="Arial"/>
                <a:cs typeface="Arial"/>
              </a:rPr>
              <a:t>It </a:t>
            </a:r>
            <a:r>
              <a:rPr sz="1600" spc="-5" dirty="0">
                <a:solidFill>
                  <a:srgbClr val="55565A"/>
                </a:solidFill>
                <a:latin typeface="Arial"/>
                <a:cs typeface="Arial"/>
              </a:rPr>
              <a:t>is </a:t>
            </a:r>
            <a:r>
              <a:rPr sz="1600" dirty="0">
                <a:solidFill>
                  <a:srgbClr val="55565A"/>
                </a:solidFill>
                <a:latin typeface="Arial"/>
                <a:cs typeface="Arial"/>
              </a:rPr>
              <a:t>a </a:t>
            </a:r>
            <a:r>
              <a:rPr sz="1600" spc="-5" dirty="0">
                <a:solidFill>
                  <a:srgbClr val="55565A"/>
                </a:solidFill>
                <a:latin typeface="Arial"/>
                <a:cs typeface="Arial"/>
              </a:rPr>
              <a:t>part of HTTP protocol. </a:t>
            </a:r>
            <a:r>
              <a:rPr sz="1600" dirty="0">
                <a:solidFill>
                  <a:srgbClr val="55565A"/>
                </a:solidFill>
                <a:latin typeface="Arial"/>
                <a:cs typeface="Arial"/>
              </a:rPr>
              <a:t>It </a:t>
            </a:r>
            <a:r>
              <a:rPr sz="1600" spc="-5" dirty="0">
                <a:solidFill>
                  <a:srgbClr val="55565A"/>
                </a:solidFill>
                <a:latin typeface="Arial"/>
                <a:cs typeface="Arial"/>
              </a:rPr>
              <a:t>is </a:t>
            </a:r>
            <a:r>
              <a:rPr sz="1600" dirty="0">
                <a:solidFill>
                  <a:srgbClr val="55565A"/>
                </a:solidFill>
                <a:latin typeface="Arial"/>
                <a:cs typeface="Arial"/>
              </a:rPr>
              <a:t>a </a:t>
            </a:r>
            <a:r>
              <a:rPr sz="1600" spc="-5" dirty="0">
                <a:solidFill>
                  <a:srgbClr val="55565A"/>
                </a:solidFill>
                <a:latin typeface="Arial"/>
                <a:cs typeface="Arial"/>
              </a:rPr>
              <a:t>challenge  response scheme where </a:t>
            </a:r>
            <a:r>
              <a:rPr sz="1600" dirty="0">
                <a:solidFill>
                  <a:srgbClr val="55565A"/>
                </a:solidFill>
                <a:latin typeface="Arial"/>
                <a:cs typeface="Arial"/>
              </a:rPr>
              <a:t>the </a:t>
            </a:r>
            <a:r>
              <a:rPr sz="1600" spc="-5" dirty="0">
                <a:solidFill>
                  <a:srgbClr val="55565A"/>
                </a:solidFill>
                <a:latin typeface="Arial"/>
                <a:cs typeface="Arial"/>
              </a:rPr>
              <a:t>server challenges </a:t>
            </a:r>
            <a:r>
              <a:rPr sz="1600" dirty="0">
                <a:solidFill>
                  <a:srgbClr val="55565A"/>
                </a:solidFill>
                <a:latin typeface="Arial"/>
                <a:cs typeface="Arial"/>
              </a:rPr>
              <a:t>the </a:t>
            </a:r>
            <a:r>
              <a:rPr sz="1600" spc="-5" dirty="0">
                <a:solidFill>
                  <a:srgbClr val="55565A"/>
                </a:solidFill>
                <a:latin typeface="Arial"/>
                <a:cs typeface="Arial"/>
              </a:rPr>
              <a:t>client </a:t>
            </a:r>
            <a:r>
              <a:rPr sz="1600" dirty="0">
                <a:solidFill>
                  <a:srgbClr val="55565A"/>
                </a:solidFill>
                <a:latin typeface="Arial"/>
                <a:cs typeface="Arial"/>
              </a:rPr>
              <a:t>to </a:t>
            </a:r>
            <a:r>
              <a:rPr sz="1600" spc="-5" dirty="0">
                <a:solidFill>
                  <a:srgbClr val="55565A"/>
                </a:solidFill>
                <a:latin typeface="Arial"/>
                <a:cs typeface="Arial"/>
              </a:rPr>
              <a:t>provide necessary information </a:t>
            </a:r>
            <a:r>
              <a:rPr sz="1600" dirty="0">
                <a:solidFill>
                  <a:srgbClr val="55565A"/>
                </a:solidFill>
                <a:latin typeface="Arial"/>
                <a:cs typeface="Arial"/>
              </a:rPr>
              <a:t>to  </a:t>
            </a:r>
            <a:r>
              <a:rPr sz="1600" spc="-5" dirty="0">
                <a:solidFill>
                  <a:srgbClr val="55565A"/>
                </a:solidFill>
                <a:latin typeface="Arial"/>
                <a:cs typeface="Arial"/>
              </a:rPr>
              <a:t>access </a:t>
            </a:r>
            <a:r>
              <a:rPr sz="1600" dirty="0">
                <a:solidFill>
                  <a:srgbClr val="55565A"/>
                </a:solidFill>
                <a:latin typeface="Arial"/>
                <a:cs typeface="Arial"/>
              </a:rPr>
              <a:t>the</a:t>
            </a:r>
            <a:r>
              <a:rPr sz="1600" spc="5" dirty="0">
                <a:solidFill>
                  <a:srgbClr val="55565A"/>
                </a:solidFill>
                <a:latin typeface="Arial"/>
                <a:cs typeface="Arial"/>
              </a:rPr>
              <a:t> </a:t>
            </a:r>
            <a:r>
              <a:rPr sz="1600" spc="-5" dirty="0">
                <a:solidFill>
                  <a:srgbClr val="55565A"/>
                </a:solidFill>
                <a:latin typeface="Arial"/>
                <a:cs typeface="Arial"/>
              </a:rPr>
              <a:t>resource</a:t>
            </a:r>
            <a:endParaRPr lang="en-US" sz="1600" dirty="0">
              <a:latin typeface="Arial"/>
              <a:cs typeface="Arial"/>
            </a:endParaRPr>
          </a:p>
          <a:p>
            <a:pPr marL="12700" marR="178435" algn="just">
              <a:lnSpc>
                <a:spcPts val="1700"/>
              </a:lnSpc>
              <a:spcBef>
                <a:spcPts val="340"/>
              </a:spcBef>
            </a:pPr>
            <a:r>
              <a:rPr lang="en-US" sz="1600" b="1" spc="-5" dirty="0">
                <a:solidFill>
                  <a:srgbClr val="55565A"/>
                </a:solidFill>
                <a:latin typeface="Arial"/>
                <a:cs typeface="Arial"/>
              </a:rPr>
              <a:t>								</a:t>
            </a:r>
            <a:r>
              <a:rPr sz="1400" b="1" spc="-5" dirty="0">
                <a:solidFill>
                  <a:srgbClr val="55565A"/>
                </a:solidFill>
                <a:latin typeface="Arial"/>
                <a:cs typeface="Arial"/>
              </a:rPr>
              <a:t>How </a:t>
            </a:r>
            <a:r>
              <a:rPr sz="1400" b="1" spc="-10" dirty="0">
                <a:solidFill>
                  <a:srgbClr val="55565A"/>
                </a:solidFill>
                <a:latin typeface="Arial"/>
                <a:cs typeface="Arial"/>
              </a:rPr>
              <a:t>does </a:t>
            </a:r>
            <a:r>
              <a:rPr sz="1400" b="1" spc="-5" dirty="0">
                <a:solidFill>
                  <a:srgbClr val="55565A"/>
                </a:solidFill>
                <a:latin typeface="Arial"/>
                <a:cs typeface="Arial"/>
              </a:rPr>
              <a:t>it</a:t>
            </a:r>
            <a:r>
              <a:rPr sz="1400" b="1" spc="-65" dirty="0">
                <a:solidFill>
                  <a:srgbClr val="55565A"/>
                </a:solidFill>
                <a:latin typeface="Arial"/>
                <a:cs typeface="Arial"/>
              </a:rPr>
              <a:t> </a:t>
            </a:r>
            <a:r>
              <a:rPr sz="1400" b="1" spc="-5" dirty="0">
                <a:solidFill>
                  <a:srgbClr val="55565A"/>
                </a:solidFill>
                <a:latin typeface="Arial"/>
                <a:cs typeface="Arial"/>
              </a:rPr>
              <a:t>work?</a:t>
            </a:r>
            <a:endParaRPr sz="1400" dirty="0">
              <a:latin typeface="Arial"/>
              <a:cs typeface="Arial"/>
            </a:endParaRPr>
          </a:p>
          <a:p>
            <a:pPr>
              <a:lnSpc>
                <a:spcPct val="100000"/>
              </a:lnSpc>
            </a:pPr>
            <a:endParaRPr sz="2000" dirty="0">
              <a:latin typeface="Arial"/>
              <a:cs typeface="Arial"/>
            </a:endParaRPr>
          </a:p>
          <a:p>
            <a:pPr marL="6670675" marR="85725" indent="-285750">
              <a:lnSpc>
                <a:spcPts val="1510"/>
              </a:lnSpc>
              <a:buChar char="•"/>
              <a:tabLst>
                <a:tab pos="6670675" algn="l"/>
                <a:tab pos="6671309" algn="l"/>
              </a:tabLst>
            </a:pPr>
            <a:r>
              <a:rPr sz="1400" spc="-5" dirty="0">
                <a:solidFill>
                  <a:srgbClr val="55565A"/>
                </a:solidFill>
                <a:latin typeface="Arial"/>
                <a:cs typeface="Arial"/>
              </a:rPr>
              <a:t>Get the username</a:t>
            </a:r>
            <a:r>
              <a:rPr sz="1400" spc="-80" dirty="0">
                <a:solidFill>
                  <a:srgbClr val="55565A"/>
                </a:solidFill>
                <a:latin typeface="Arial"/>
                <a:cs typeface="Arial"/>
              </a:rPr>
              <a:t> </a:t>
            </a:r>
            <a:r>
              <a:rPr sz="1400" spc="-5" dirty="0">
                <a:solidFill>
                  <a:srgbClr val="55565A"/>
                </a:solidFill>
                <a:latin typeface="Arial"/>
                <a:cs typeface="Arial"/>
              </a:rPr>
              <a:t>and  password from</a:t>
            </a:r>
            <a:r>
              <a:rPr sz="1400" spc="-35" dirty="0">
                <a:solidFill>
                  <a:srgbClr val="55565A"/>
                </a:solidFill>
                <a:latin typeface="Arial"/>
                <a:cs typeface="Arial"/>
              </a:rPr>
              <a:t> </a:t>
            </a:r>
            <a:r>
              <a:rPr sz="1400" spc="-5" dirty="0">
                <a:solidFill>
                  <a:srgbClr val="55565A"/>
                </a:solidFill>
                <a:latin typeface="Arial"/>
                <a:cs typeface="Arial"/>
              </a:rPr>
              <a:t>user</a:t>
            </a:r>
            <a:endParaRPr sz="1400" dirty="0">
              <a:latin typeface="Arial"/>
              <a:cs typeface="Arial"/>
            </a:endParaRPr>
          </a:p>
          <a:p>
            <a:pPr>
              <a:spcBef>
                <a:spcPts val="25"/>
              </a:spcBef>
              <a:buClr>
                <a:srgbClr val="55565A"/>
              </a:buClr>
              <a:buFont typeface="Arial"/>
              <a:buChar char="•"/>
            </a:pPr>
            <a:endParaRPr sz="2050" dirty="0">
              <a:latin typeface="Arial"/>
              <a:cs typeface="Arial"/>
            </a:endParaRPr>
          </a:p>
          <a:p>
            <a:pPr marL="6670675" marR="5080" indent="-285750">
              <a:lnSpc>
                <a:spcPts val="1510"/>
              </a:lnSpc>
              <a:buChar char="•"/>
              <a:tabLst>
                <a:tab pos="6670675" algn="l"/>
                <a:tab pos="6671309" algn="l"/>
              </a:tabLst>
            </a:pPr>
            <a:r>
              <a:rPr sz="1400" spc="-5" dirty="0">
                <a:solidFill>
                  <a:srgbClr val="55565A"/>
                </a:solidFill>
                <a:latin typeface="Arial"/>
                <a:cs typeface="Arial"/>
              </a:rPr>
              <a:t>Encode </a:t>
            </a:r>
            <a:r>
              <a:rPr sz="1400" dirty="0">
                <a:solidFill>
                  <a:srgbClr val="55565A"/>
                </a:solidFill>
                <a:latin typeface="Arial"/>
                <a:cs typeface="Arial"/>
              </a:rPr>
              <a:t>it </a:t>
            </a:r>
            <a:r>
              <a:rPr sz="1400" spc="-5" dirty="0">
                <a:solidFill>
                  <a:srgbClr val="55565A"/>
                </a:solidFill>
                <a:latin typeface="Arial"/>
                <a:cs typeface="Arial"/>
              </a:rPr>
              <a:t>using</a:t>
            </a:r>
            <a:r>
              <a:rPr sz="1400" spc="-70" dirty="0">
                <a:solidFill>
                  <a:srgbClr val="55565A"/>
                </a:solidFill>
                <a:latin typeface="Arial"/>
                <a:cs typeface="Arial"/>
              </a:rPr>
              <a:t> </a:t>
            </a:r>
            <a:r>
              <a:rPr sz="1400" spc="-5" dirty="0">
                <a:solidFill>
                  <a:srgbClr val="55565A"/>
                </a:solidFill>
                <a:latin typeface="Arial"/>
                <a:cs typeface="Arial"/>
              </a:rPr>
              <a:t>base64  algorithm</a:t>
            </a:r>
            <a:endParaRPr sz="1400" dirty="0">
              <a:latin typeface="Arial"/>
              <a:cs typeface="Arial"/>
            </a:endParaRPr>
          </a:p>
          <a:p>
            <a:pPr>
              <a:spcBef>
                <a:spcPts val="25"/>
              </a:spcBef>
              <a:buClr>
                <a:srgbClr val="55565A"/>
              </a:buClr>
              <a:buFont typeface="Arial"/>
              <a:buChar char="•"/>
            </a:pPr>
            <a:endParaRPr sz="1950" dirty="0">
              <a:latin typeface="Arial"/>
              <a:cs typeface="Arial"/>
            </a:endParaRPr>
          </a:p>
          <a:p>
            <a:pPr marL="6670675" marR="65405" indent="-285750">
              <a:lnSpc>
                <a:spcPct val="89500"/>
              </a:lnSpc>
              <a:buChar char="•"/>
              <a:tabLst>
                <a:tab pos="6670675" algn="l"/>
                <a:tab pos="6671309" algn="l"/>
              </a:tabLst>
            </a:pPr>
            <a:r>
              <a:rPr sz="1400" spc="-5" dirty="0">
                <a:solidFill>
                  <a:srgbClr val="55565A"/>
                </a:solidFill>
                <a:latin typeface="Arial"/>
                <a:cs typeface="Arial"/>
              </a:rPr>
              <a:t>Set </a:t>
            </a:r>
            <a:r>
              <a:rPr sz="1400" dirty="0">
                <a:solidFill>
                  <a:srgbClr val="55565A"/>
                </a:solidFill>
                <a:latin typeface="Arial"/>
                <a:cs typeface="Arial"/>
              </a:rPr>
              <a:t>it in </a:t>
            </a:r>
            <a:r>
              <a:rPr sz="1400" spc="-5" dirty="0">
                <a:solidFill>
                  <a:srgbClr val="55565A"/>
                </a:solidFill>
                <a:latin typeface="Arial"/>
                <a:cs typeface="Arial"/>
              </a:rPr>
              <a:t>the  Authorization header  and send </a:t>
            </a:r>
            <a:r>
              <a:rPr sz="1400" dirty="0">
                <a:solidFill>
                  <a:srgbClr val="55565A"/>
                </a:solidFill>
                <a:latin typeface="Arial"/>
                <a:cs typeface="Arial"/>
              </a:rPr>
              <a:t>it </a:t>
            </a:r>
            <a:r>
              <a:rPr sz="1400" spc="-5" dirty="0">
                <a:solidFill>
                  <a:srgbClr val="55565A"/>
                </a:solidFill>
                <a:latin typeface="Arial"/>
                <a:cs typeface="Arial"/>
              </a:rPr>
              <a:t>along</a:t>
            </a:r>
            <a:r>
              <a:rPr sz="1400" spc="-75" dirty="0">
                <a:solidFill>
                  <a:srgbClr val="55565A"/>
                </a:solidFill>
                <a:latin typeface="Arial"/>
                <a:cs typeface="Arial"/>
              </a:rPr>
              <a:t> </a:t>
            </a:r>
            <a:r>
              <a:rPr sz="1400" spc="-5" dirty="0">
                <a:solidFill>
                  <a:srgbClr val="55565A"/>
                </a:solidFill>
                <a:latin typeface="Arial"/>
                <a:cs typeface="Arial"/>
              </a:rPr>
              <a:t>each  HTTP</a:t>
            </a:r>
            <a:r>
              <a:rPr sz="1400" spc="-35" dirty="0">
                <a:solidFill>
                  <a:srgbClr val="55565A"/>
                </a:solidFill>
                <a:latin typeface="Arial"/>
                <a:cs typeface="Arial"/>
              </a:rPr>
              <a:t> </a:t>
            </a:r>
            <a:r>
              <a:rPr sz="1400" spc="-5" dirty="0">
                <a:solidFill>
                  <a:srgbClr val="55565A"/>
                </a:solidFill>
                <a:latin typeface="Arial"/>
                <a:cs typeface="Arial"/>
              </a:rPr>
              <a:t>Request.</a:t>
            </a:r>
            <a:endParaRPr sz="1400" dirty="0">
              <a:latin typeface="Arial"/>
              <a:cs typeface="Arial"/>
            </a:endParaRPr>
          </a:p>
          <a:p>
            <a:pPr>
              <a:lnSpc>
                <a:spcPct val="100000"/>
              </a:lnSpc>
            </a:pPr>
            <a:endParaRPr sz="1500" dirty="0">
              <a:latin typeface="Arial"/>
              <a:cs typeface="Arial"/>
            </a:endParaRPr>
          </a:p>
          <a:p>
            <a:pPr>
              <a:spcBef>
                <a:spcPts val="50"/>
              </a:spcBef>
            </a:pPr>
            <a:endParaRPr sz="1650" dirty="0">
              <a:latin typeface="Arial"/>
              <a:cs typeface="Arial"/>
            </a:endParaRPr>
          </a:p>
          <a:p>
            <a:pPr marR="212090" algn="ctr"/>
            <a:endParaRPr lang="en-US" sz="1400" b="1" spc="-5" dirty="0">
              <a:solidFill>
                <a:srgbClr val="55565A"/>
              </a:solidFill>
              <a:latin typeface="Arial"/>
              <a:cs typeface="Arial"/>
            </a:endParaRPr>
          </a:p>
          <a:p>
            <a:pPr marR="212090" algn="ctr"/>
            <a:endParaRPr lang="en-US" sz="1400" b="1" spc="-5" dirty="0">
              <a:solidFill>
                <a:srgbClr val="55565A"/>
              </a:solidFill>
              <a:latin typeface="Arial"/>
              <a:cs typeface="Arial"/>
            </a:endParaRPr>
          </a:p>
          <a:p>
            <a:pPr marR="212090" algn="ctr"/>
            <a:endParaRPr lang="en-US" sz="1400" b="1" spc="-5" dirty="0">
              <a:solidFill>
                <a:srgbClr val="55565A"/>
              </a:solidFill>
              <a:latin typeface="Arial"/>
              <a:cs typeface="Arial"/>
            </a:endParaRPr>
          </a:p>
          <a:p>
            <a:pPr marR="212090" algn="ctr"/>
            <a:endParaRPr lang="en-US" sz="1400" b="1" spc="-5" dirty="0">
              <a:solidFill>
                <a:srgbClr val="55565A"/>
              </a:solidFill>
              <a:latin typeface="Arial"/>
              <a:cs typeface="Arial"/>
            </a:endParaRPr>
          </a:p>
          <a:p>
            <a:pPr marR="212090" algn="ctr"/>
            <a:endParaRPr lang="en-US" sz="1400" b="1" spc="-5" dirty="0">
              <a:solidFill>
                <a:srgbClr val="55565A"/>
              </a:solidFill>
              <a:latin typeface="Arial"/>
              <a:cs typeface="Arial"/>
            </a:endParaRPr>
          </a:p>
          <a:p>
            <a:pPr marR="212090" algn="ctr"/>
            <a:r>
              <a:rPr sz="1400" b="1" spc="-5" dirty="0">
                <a:solidFill>
                  <a:srgbClr val="55565A"/>
                </a:solidFill>
                <a:latin typeface="Arial"/>
                <a:cs typeface="Arial"/>
              </a:rPr>
              <a:t>GET Request </a:t>
            </a:r>
            <a:r>
              <a:rPr sz="1400" b="1" dirty="0">
                <a:solidFill>
                  <a:srgbClr val="55565A"/>
                </a:solidFill>
                <a:latin typeface="Arial"/>
                <a:cs typeface="Arial"/>
              </a:rPr>
              <a:t>|</a:t>
            </a:r>
            <a:r>
              <a:rPr sz="1400" b="1" spc="-25" dirty="0">
                <a:solidFill>
                  <a:srgbClr val="55565A"/>
                </a:solidFill>
                <a:latin typeface="Arial"/>
                <a:cs typeface="Arial"/>
              </a:rPr>
              <a:t> </a:t>
            </a:r>
            <a:r>
              <a:rPr sz="1400" b="1" spc="-5" dirty="0">
                <a:solidFill>
                  <a:srgbClr val="55565A"/>
                </a:solidFill>
                <a:latin typeface="Arial"/>
                <a:cs typeface="Arial"/>
              </a:rPr>
              <a:t>Basic64:username:password</a:t>
            </a:r>
            <a:endParaRPr sz="1400" dirty="0">
              <a:latin typeface="Arial"/>
              <a:cs typeface="Arial"/>
            </a:endParaRPr>
          </a:p>
        </p:txBody>
      </p:sp>
      <p:sp>
        <p:nvSpPr>
          <p:cNvPr id="6" name="object 6"/>
          <p:cNvSpPr txBox="1">
            <a:spLocks noGrp="1"/>
          </p:cNvSpPr>
          <p:nvPr>
            <p:ph type="sldNum" sz="quarter" idx="7"/>
          </p:nvPr>
        </p:nvSpPr>
        <p:spPr>
          <a:xfrm>
            <a:off x="8696045" y="6544437"/>
            <a:ext cx="519874" cy="276999"/>
          </a:xfrm>
          <a:prstGeom prst="rect">
            <a:avLst/>
          </a:prstGeom>
        </p:spPr>
        <p:txBody>
          <a:bodyPr vert="horz" wrap="square" lIns="0" tIns="0" rIns="0" bIns="0" rtlCol="0">
            <a:spAutoFit/>
          </a:bodyPr>
          <a:lstStyle>
            <a:defPPr>
              <a:defRPr lang="en-US"/>
            </a:defPPr>
            <a:lvl1pPr marL="0" algn="l" defTabSz="914400" rtl="0" eaLnBrk="1" latinLnBrk="0" hangingPunct="1">
              <a:defRPr sz="900" b="0" i="0" kern="1200">
                <a:solidFill>
                  <a:srgbClr val="888B8D"/>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15"/>
              </a:spcBef>
            </a:pPr>
            <a:fld id="{81D60167-4931-47E6-BA6A-407CBD079E47}" type="slidenum">
              <a:rPr lang="en-US" sz="1800" smtClean="0"/>
              <a:pPr marL="38100">
                <a:spcBef>
                  <a:spcPts val="15"/>
                </a:spcBef>
              </a:pPr>
              <a:t>57</a:t>
            </a:fld>
            <a:endParaRPr sz="1800" dirty="0"/>
          </a:p>
        </p:txBody>
      </p:sp>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7547" y="381438"/>
            <a:ext cx="12442518" cy="382156"/>
          </a:xfrm>
          <a:prstGeom prst="rect">
            <a:avLst/>
          </a:prstGeom>
        </p:spPr>
        <p:txBody>
          <a:bodyPr vert="horz" wrap="square" lIns="0" tIns="12700" rIns="0" bIns="0" numCol="1" rtlCol="0" anchor="b" anchorCtr="0" compatLnSpc="1">
            <a:prstTxWarp prst="textNoShape">
              <a:avLst/>
            </a:prstTxWarp>
            <a:spAutoFit/>
          </a:bodyPr>
          <a:lstStyle/>
          <a:p>
            <a:pPr marL="98425">
              <a:spcBef>
                <a:spcPts val="100"/>
              </a:spcBef>
              <a:tabLst>
                <a:tab pos="8584565" algn="l"/>
              </a:tabLst>
            </a:pPr>
            <a:r>
              <a:rPr sz="2400" spc="-5" dirty="0"/>
              <a:t>Basic</a:t>
            </a:r>
            <a:r>
              <a:rPr sz="2400" spc="-195" dirty="0"/>
              <a:t> </a:t>
            </a:r>
            <a:r>
              <a:rPr sz="2400" spc="-10" dirty="0"/>
              <a:t>Authentication</a:t>
            </a:r>
            <a:r>
              <a:rPr spc="-10" dirty="0"/>
              <a:t>	</a:t>
            </a:r>
          </a:p>
        </p:txBody>
      </p:sp>
      <p:sp>
        <p:nvSpPr>
          <p:cNvPr id="3" name="object 3"/>
          <p:cNvSpPr txBox="1"/>
          <p:nvPr/>
        </p:nvSpPr>
        <p:spPr>
          <a:xfrm>
            <a:off x="1202076" y="2395220"/>
            <a:ext cx="10644027" cy="3184333"/>
          </a:xfrm>
          <a:prstGeom prst="rect">
            <a:avLst/>
          </a:prstGeom>
        </p:spPr>
        <p:txBody>
          <a:bodyPr vert="horz" wrap="square" lIns="0" tIns="12700" rIns="0" bIns="0" rtlCol="0">
            <a:spAutoFit/>
          </a:bodyPr>
          <a:lstStyle/>
          <a:p>
            <a:pPr marL="12700">
              <a:spcBef>
                <a:spcPts val="100"/>
              </a:spcBef>
            </a:pPr>
            <a:r>
              <a:rPr sz="2400" spc="-5" dirty="0">
                <a:solidFill>
                  <a:srgbClr val="55565A"/>
                </a:solidFill>
                <a:latin typeface="Arial"/>
                <a:cs typeface="Arial"/>
              </a:rPr>
              <a:t>Advantages</a:t>
            </a:r>
            <a:endParaRPr sz="2400" dirty="0">
              <a:latin typeface="Arial"/>
              <a:cs typeface="Arial"/>
            </a:endParaRPr>
          </a:p>
          <a:p>
            <a:pPr>
              <a:spcBef>
                <a:spcPts val="50"/>
              </a:spcBef>
            </a:pPr>
            <a:endParaRPr sz="2750" dirty="0">
              <a:latin typeface="Arial"/>
              <a:cs typeface="Arial"/>
            </a:endParaRPr>
          </a:p>
          <a:p>
            <a:pPr marL="298450" indent="-285750">
              <a:buChar char="•"/>
              <a:tabLst>
                <a:tab pos="297815" algn="l"/>
                <a:tab pos="298450" algn="l"/>
              </a:tabLst>
            </a:pPr>
            <a:r>
              <a:rPr sz="1800" spc="-5" dirty="0">
                <a:solidFill>
                  <a:srgbClr val="55565A"/>
                </a:solidFill>
                <a:latin typeface="Arial"/>
                <a:cs typeface="Arial"/>
              </a:rPr>
              <a:t>Easy and simple to</a:t>
            </a:r>
            <a:r>
              <a:rPr sz="1800" spc="-10" dirty="0">
                <a:solidFill>
                  <a:srgbClr val="55565A"/>
                </a:solidFill>
                <a:latin typeface="Arial"/>
                <a:cs typeface="Arial"/>
              </a:rPr>
              <a:t> </a:t>
            </a:r>
            <a:r>
              <a:rPr sz="1800" spc="-5" dirty="0">
                <a:solidFill>
                  <a:srgbClr val="55565A"/>
                </a:solidFill>
                <a:latin typeface="Arial"/>
                <a:cs typeface="Arial"/>
              </a:rPr>
              <a:t>implement</a:t>
            </a:r>
            <a:endParaRPr sz="1800" dirty="0">
              <a:latin typeface="Arial"/>
              <a:cs typeface="Arial"/>
            </a:endParaRPr>
          </a:p>
          <a:p>
            <a:pPr marL="298450" indent="-285750">
              <a:spcBef>
                <a:spcPts val="240"/>
              </a:spcBef>
              <a:buChar char="•"/>
              <a:tabLst>
                <a:tab pos="297815" algn="l"/>
                <a:tab pos="298450" algn="l"/>
              </a:tabLst>
            </a:pPr>
            <a:r>
              <a:rPr sz="1800" spc="-5" dirty="0">
                <a:solidFill>
                  <a:srgbClr val="55565A"/>
                </a:solidFill>
                <a:latin typeface="Arial"/>
                <a:cs typeface="Arial"/>
              </a:rPr>
              <a:t>APIs are faster since there </a:t>
            </a:r>
            <a:r>
              <a:rPr sz="1800" dirty="0">
                <a:solidFill>
                  <a:srgbClr val="55565A"/>
                </a:solidFill>
                <a:latin typeface="Arial"/>
                <a:cs typeface="Arial"/>
              </a:rPr>
              <a:t>is </a:t>
            </a:r>
            <a:r>
              <a:rPr sz="1800" spc="-5" dirty="0">
                <a:solidFill>
                  <a:srgbClr val="55565A"/>
                </a:solidFill>
                <a:latin typeface="Arial"/>
                <a:cs typeface="Arial"/>
              </a:rPr>
              <a:t>no complex encryption/decryption</a:t>
            </a:r>
            <a:r>
              <a:rPr sz="1800" spc="30" dirty="0">
                <a:solidFill>
                  <a:srgbClr val="55565A"/>
                </a:solidFill>
                <a:latin typeface="Arial"/>
                <a:cs typeface="Arial"/>
              </a:rPr>
              <a:t> </a:t>
            </a:r>
            <a:r>
              <a:rPr sz="1800" spc="-5" dirty="0">
                <a:solidFill>
                  <a:srgbClr val="55565A"/>
                </a:solidFill>
                <a:latin typeface="Arial"/>
                <a:cs typeface="Arial"/>
              </a:rPr>
              <a:t>involved</a:t>
            </a:r>
            <a:endParaRPr sz="1800" dirty="0">
              <a:latin typeface="Arial"/>
              <a:cs typeface="Arial"/>
            </a:endParaRPr>
          </a:p>
          <a:p>
            <a:pPr>
              <a:spcBef>
                <a:spcPts val="35"/>
              </a:spcBef>
              <a:buClr>
                <a:srgbClr val="55565A"/>
              </a:buClr>
              <a:buFont typeface="Arial"/>
              <a:buChar char="•"/>
            </a:pPr>
            <a:endParaRPr sz="2100" dirty="0">
              <a:latin typeface="Arial"/>
              <a:cs typeface="Arial"/>
            </a:endParaRPr>
          </a:p>
          <a:p>
            <a:pPr marL="12700"/>
            <a:r>
              <a:rPr sz="2400" spc="-5" dirty="0">
                <a:solidFill>
                  <a:srgbClr val="55565A"/>
                </a:solidFill>
                <a:latin typeface="Arial"/>
                <a:cs typeface="Arial"/>
              </a:rPr>
              <a:t>Disadvantages</a:t>
            </a:r>
            <a:endParaRPr sz="2400" dirty="0">
              <a:latin typeface="Arial"/>
              <a:cs typeface="Arial"/>
            </a:endParaRPr>
          </a:p>
          <a:p>
            <a:pPr marL="297815" marR="5080" indent="-285750">
              <a:lnSpc>
                <a:spcPts val="1989"/>
              </a:lnSpc>
              <a:spcBef>
                <a:spcPts val="330"/>
              </a:spcBef>
              <a:buChar char="•"/>
              <a:tabLst>
                <a:tab pos="297815" algn="l"/>
                <a:tab pos="298450" algn="l"/>
              </a:tabLst>
            </a:pPr>
            <a:r>
              <a:rPr sz="1800" spc="-5" dirty="0">
                <a:solidFill>
                  <a:srgbClr val="55565A"/>
                </a:solidFill>
                <a:latin typeface="Arial"/>
                <a:cs typeface="Arial"/>
              </a:rPr>
              <a:t>Basic Auth implemented </a:t>
            </a:r>
            <a:r>
              <a:rPr sz="1800" dirty="0">
                <a:solidFill>
                  <a:srgbClr val="55565A"/>
                </a:solidFill>
                <a:latin typeface="Arial"/>
                <a:cs typeface="Arial"/>
              </a:rPr>
              <a:t>in a </a:t>
            </a:r>
            <a:r>
              <a:rPr sz="1800" spc="-5" dirty="0">
                <a:solidFill>
                  <a:srgbClr val="55565A"/>
                </a:solidFill>
                <a:latin typeface="Arial"/>
                <a:cs typeface="Arial"/>
              </a:rPr>
              <a:t>non-SSL (HTTPS) network </a:t>
            </a:r>
            <a:r>
              <a:rPr sz="1800" dirty="0">
                <a:solidFill>
                  <a:srgbClr val="55565A"/>
                </a:solidFill>
                <a:latin typeface="Arial"/>
                <a:cs typeface="Arial"/>
              </a:rPr>
              <a:t>is a </a:t>
            </a:r>
            <a:r>
              <a:rPr sz="1800" spc="-5" dirty="0">
                <a:solidFill>
                  <a:srgbClr val="55565A"/>
                </a:solidFill>
                <a:latin typeface="Arial"/>
                <a:cs typeface="Arial"/>
              </a:rPr>
              <a:t>huge security  </a:t>
            </a:r>
            <a:r>
              <a:rPr sz="1800" spc="-15" dirty="0">
                <a:solidFill>
                  <a:srgbClr val="55565A"/>
                </a:solidFill>
                <a:latin typeface="Arial"/>
                <a:cs typeface="Arial"/>
              </a:rPr>
              <a:t>vulnerability. </a:t>
            </a:r>
            <a:r>
              <a:rPr sz="1800" spc="-5" dirty="0">
                <a:solidFill>
                  <a:srgbClr val="55565A"/>
                </a:solidFill>
                <a:latin typeface="Arial"/>
                <a:cs typeface="Arial"/>
              </a:rPr>
              <a:t>It </a:t>
            </a:r>
            <a:r>
              <a:rPr sz="1800" dirty="0">
                <a:solidFill>
                  <a:srgbClr val="55565A"/>
                </a:solidFill>
                <a:latin typeface="Arial"/>
                <a:cs typeface="Arial"/>
              </a:rPr>
              <a:t>is </a:t>
            </a:r>
            <a:r>
              <a:rPr sz="1800" spc="-5" dirty="0">
                <a:solidFill>
                  <a:srgbClr val="55565A"/>
                </a:solidFill>
                <a:latin typeface="Arial"/>
                <a:cs typeface="Arial"/>
              </a:rPr>
              <a:t>easy to decode an Base64.</a:t>
            </a:r>
            <a:endParaRPr sz="1800" dirty="0">
              <a:latin typeface="Arial"/>
              <a:cs typeface="Arial"/>
            </a:endParaRPr>
          </a:p>
          <a:p>
            <a:pPr marL="297815" marR="38100" indent="-285750">
              <a:lnSpc>
                <a:spcPct val="90600"/>
              </a:lnSpc>
              <a:spcBef>
                <a:spcPts val="310"/>
              </a:spcBef>
              <a:buChar char="•"/>
              <a:tabLst>
                <a:tab pos="297815" algn="l"/>
                <a:tab pos="298450" algn="l"/>
              </a:tabLst>
            </a:pPr>
            <a:r>
              <a:rPr sz="1800" spc="-5" dirty="0">
                <a:solidFill>
                  <a:srgbClr val="55565A"/>
                </a:solidFill>
                <a:latin typeface="Arial"/>
                <a:cs typeface="Arial"/>
              </a:rPr>
              <a:t>Sending passwords over all the </a:t>
            </a:r>
            <a:r>
              <a:rPr sz="1800" dirty="0">
                <a:solidFill>
                  <a:srgbClr val="55565A"/>
                </a:solidFill>
                <a:latin typeface="Arial"/>
                <a:cs typeface="Arial"/>
              </a:rPr>
              <a:t>HTTP </a:t>
            </a:r>
            <a:r>
              <a:rPr sz="1800" spc="-5" dirty="0">
                <a:solidFill>
                  <a:srgbClr val="55565A"/>
                </a:solidFill>
                <a:latin typeface="Arial"/>
                <a:cs typeface="Arial"/>
              </a:rPr>
              <a:t>request provides </a:t>
            </a:r>
            <a:r>
              <a:rPr sz="1800" dirty="0">
                <a:solidFill>
                  <a:srgbClr val="55565A"/>
                </a:solidFill>
                <a:latin typeface="Arial"/>
                <a:cs typeface="Arial"/>
              </a:rPr>
              <a:t>a </a:t>
            </a:r>
            <a:r>
              <a:rPr sz="1800" spc="-5" dirty="0">
                <a:solidFill>
                  <a:srgbClr val="55565A"/>
                </a:solidFill>
                <a:latin typeface="Arial"/>
                <a:cs typeface="Arial"/>
              </a:rPr>
              <a:t>pool of requests  for attackers to pick passwords from. Once they crack one the system  becomes open for attacks.</a:t>
            </a:r>
            <a:endParaRPr sz="1800" dirty="0">
              <a:latin typeface="Arial"/>
              <a:cs typeface="Arial"/>
            </a:endParaRPr>
          </a:p>
        </p:txBody>
      </p:sp>
      <p:sp>
        <p:nvSpPr>
          <p:cNvPr id="4" name="object 4"/>
          <p:cNvSpPr/>
          <p:nvPr/>
        </p:nvSpPr>
        <p:spPr>
          <a:xfrm>
            <a:off x="1202077" y="1228559"/>
            <a:ext cx="8136322" cy="1030782"/>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xfrm>
            <a:off x="8696045" y="6534364"/>
            <a:ext cx="1033582" cy="276999"/>
          </a:xfrm>
          <a:prstGeom prst="rect">
            <a:avLst/>
          </a:prstGeom>
        </p:spPr>
        <p:txBody>
          <a:bodyPr vert="horz" wrap="square" lIns="0" tIns="0" rIns="0" bIns="0" rtlCol="0">
            <a:spAutoFit/>
          </a:bodyPr>
          <a:lstStyle>
            <a:defPPr>
              <a:defRPr lang="en-US"/>
            </a:defPPr>
            <a:lvl1pPr marL="0" algn="l" defTabSz="914400" rtl="0" eaLnBrk="1" latinLnBrk="0" hangingPunct="1">
              <a:defRPr sz="900" b="0" i="0" kern="1200">
                <a:solidFill>
                  <a:srgbClr val="888B8D"/>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15"/>
              </a:spcBef>
            </a:pPr>
            <a:fld id="{81D60167-4931-47E6-BA6A-407CBD079E47}" type="slidenum">
              <a:rPr lang="en-US" sz="1800" smtClean="0"/>
              <a:pPr marL="38100">
                <a:spcBef>
                  <a:spcPts val="15"/>
                </a:spcBef>
              </a:pPr>
              <a:t>58</a:t>
            </a:fld>
            <a:endParaRPr sz="1800" dirty="0"/>
          </a:p>
        </p:txBody>
      </p:sp>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9191" y="381438"/>
            <a:ext cx="12380873" cy="382156"/>
          </a:xfrm>
          <a:prstGeom prst="rect">
            <a:avLst/>
          </a:prstGeom>
        </p:spPr>
        <p:txBody>
          <a:bodyPr vert="horz" wrap="square" lIns="0" tIns="12700" rIns="0" bIns="0" numCol="1" rtlCol="0" anchor="b" anchorCtr="0" compatLnSpc="1">
            <a:prstTxWarp prst="textNoShape">
              <a:avLst/>
            </a:prstTxWarp>
            <a:spAutoFit/>
          </a:bodyPr>
          <a:lstStyle/>
          <a:p>
            <a:pPr marL="98425">
              <a:spcBef>
                <a:spcPts val="100"/>
              </a:spcBef>
              <a:tabLst>
                <a:tab pos="8584565" algn="l"/>
              </a:tabLst>
            </a:pPr>
            <a:r>
              <a:rPr sz="2400" spc="-5" dirty="0"/>
              <a:t>User</a:t>
            </a:r>
            <a:r>
              <a:rPr spc="-5" dirty="0"/>
              <a:t>	</a:t>
            </a:r>
          </a:p>
        </p:txBody>
      </p:sp>
      <p:sp>
        <p:nvSpPr>
          <p:cNvPr id="3" name="object 3"/>
          <p:cNvSpPr/>
          <p:nvPr/>
        </p:nvSpPr>
        <p:spPr>
          <a:xfrm>
            <a:off x="6138862" y="1651102"/>
            <a:ext cx="3251200" cy="3251199"/>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674688" y="1647445"/>
            <a:ext cx="3468588" cy="2962349"/>
          </a:xfrm>
          <a:prstGeom prst="rect">
            <a:avLst/>
          </a:prstGeom>
        </p:spPr>
        <p:txBody>
          <a:bodyPr vert="horz" wrap="square" lIns="0" tIns="12700" rIns="0" bIns="0" rtlCol="0">
            <a:spAutoFit/>
          </a:bodyPr>
          <a:lstStyle/>
          <a:p>
            <a:pPr marL="12700">
              <a:spcBef>
                <a:spcPts val="100"/>
              </a:spcBef>
            </a:pPr>
            <a:r>
              <a:rPr sz="2000" b="1" spc="-5" dirty="0">
                <a:solidFill>
                  <a:srgbClr val="55565A"/>
                </a:solidFill>
                <a:latin typeface="Arial"/>
                <a:cs typeface="Arial"/>
              </a:rPr>
              <a:t>UserName</a:t>
            </a:r>
            <a:r>
              <a:rPr sz="2000" b="1" spc="-20" dirty="0">
                <a:solidFill>
                  <a:srgbClr val="55565A"/>
                </a:solidFill>
                <a:latin typeface="Arial"/>
                <a:cs typeface="Arial"/>
              </a:rPr>
              <a:t> </a:t>
            </a:r>
            <a:r>
              <a:rPr sz="2000" b="1" spc="-5" dirty="0">
                <a:solidFill>
                  <a:srgbClr val="55565A"/>
                </a:solidFill>
                <a:latin typeface="Arial"/>
                <a:cs typeface="Arial"/>
              </a:rPr>
              <a:t>(Unique)</a:t>
            </a:r>
            <a:endParaRPr sz="2000" dirty="0">
              <a:latin typeface="Arial"/>
              <a:cs typeface="Arial"/>
            </a:endParaRPr>
          </a:p>
          <a:p>
            <a:pPr marL="12700" marR="26670">
              <a:lnSpc>
                <a:spcPts val="5110"/>
              </a:lnSpc>
              <a:spcBef>
                <a:spcPts val="600"/>
              </a:spcBef>
            </a:pPr>
            <a:r>
              <a:rPr sz="2000" b="1" spc="-5" dirty="0">
                <a:solidFill>
                  <a:srgbClr val="55565A"/>
                </a:solidFill>
                <a:latin typeface="Arial"/>
                <a:cs typeface="Arial"/>
              </a:rPr>
              <a:t>Password (Encoded)  Role</a:t>
            </a:r>
            <a:endParaRPr sz="2000" dirty="0">
              <a:latin typeface="Arial"/>
              <a:cs typeface="Arial"/>
            </a:endParaRPr>
          </a:p>
          <a:p>
            <a:pPr marL="12700" marR="5080">
              <a:lnSpc>
                <a:spcPts val="5110"/>
              </a:lnSpc>
              <a:spcBef>
                <a:spcPts val="75"/>
              </a:spcBef>
            </a:pPr>
            <a:r>
              <a:rPr sz="2000" b="1" spc="-5" dirty="0">
                <a:solidFill>
                  <a:srgbClr val="55565A"/>
                </a:solidFill>
                <a:latin typeface="Arial"/>
                <a:cs typeface="Arial"/>
              </a:rPr>
              <a:t>Authority </a:t>
            </a:r>
            <a:r>
              <a:rPr sz="2000" b="1" dirty="0">
                <a:solidFill>
                  <a:srgbClr val="55565A"/>
                </a:solidFill>
                <a:latin typeface="Arial"/>
                <a:cs typeface="Arial"/>
              </a:rPr>
              <a:t>/</a:t>
            </a:r>
            <a:r>
              <a:rPr sz="2000" b="1" spc="-95" dirty="0">
                <a:solidFill>
                  <a:srgbClr val="55565A"/>
                </a:solidFill>
                <a:latin typeface="Arial"/>
                <a:cs typeface="Arial"/>
              </a:rPr>
              <a:t> </a:t>
            </a:r>
            <a:r>
              <a:rPr sz="2000" b="1" spc="-5" dirty="0">
                <a:solidFill>
                  <a:srgbClr val="55565A"/>
                </a:solidFill>
                <a:latin typeface="Arial"/>
                <a:cs typeface="Arial"/>
              </a:rPr>
              <a:t>Privileges  </a:t>
            </a:r>
            <a:r>
              <a:rPr sz="2000" b="1" dirty="0">
                <a:solidFill>
                  <a:srgbClr val="55565A"/>
                </a:solidFill>
                <a:latin typeface="Arial"/>
                <a:cs typeface="Arial"/>
              </a:rPr>
              <a:t>Locked</a:t>
            </a:r>
            <a:endParaRPr sz="2000" dirty="0">
              <a:latin typeface="Arial"/>
              <a:cs typeface="Arial"/>
            </a:endParaRPr>
          </a:p>
          <a:p>
            <a:pPr>
              <a:spcBef>
                <a:spcPts val="55"/>
              </a:spcBef>
            </a:pPr>
            <a:endParaRPr sz="1750" dirty="0">
              <a:latin typeface="Arial"/>
              <a:cs typeface="Arial"/>
            </a:endParaRPr>
          </a:p>
          <a:p>
            <a:pPr marL="12700"/>
            <a:r>
              <a:rPr sz="2000" b="1" spc="-5" dirty="0">
                <a:solidFill>
                  <a:srgbClr val="55565A"/>
                </a:solidFill>
                <a:latin typeface="Arial"/>
                <a:cs typeface="Arial"/>
              </a:rPr>
              <a:t>Expires</a:t>
            </a:r>
            <a:endParaRPr sz="2000" dirty="0">
              <a:latin typeface="Arial"/>
              <a:cs typeface="Arial"/>
            </a:endParaRPr>
          </a:p>
        </p:txBody>
      </p:sp>
      <p:sp>
        <p:nvSpPr>
          <p:cNvPr id="6" name="object 6"/>
          <p:cNvSpPr txBox="1">
            <a:spLocks noGrp="1"/>
          </p:cNvSpPr>
          <p:nvPr>
            <p:ph type="sldNum" sz="quarter" idx="7"/>
          </p:nvPr>
        </p:nvSpPr>
        <p:spPr>
          <a:xfrm>
            <a:off x="8696045" y="6476562"/>
            <a:ext cx="499326" cy="276999"/>
          </a:xfrm>
          <a:prstGeom prst="rect">
            <a:avLst/>
          </a:prstGeom>
        </p:spPr>
        <p:txBody>
          <a:bodyPr vert="horz" wrap="square" lIns="0" tIns="0" rIns="0" bIns="0" rtlCol="0">
            <a:spAutoFit/>
          </a:bodyPr>
          <a:lstStyle>
            <a:defPPr>
              <a:defRPr lang="en-US"/>
            </a:defPPr>
            <a:lvl1pPr marL="0" algn="l" defTabSz="914400" rtl="0" eaLnBrk="1" latinLnBrk="0" hangingPunct="1">
              <a:defRPr sz="900" b="0" i="0" kern="1200">
                <a:solidFill>
                  <a:srgbClr val="888B8D"/>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15"/>
              </a:spcBef>
            </a:pPr>
            <a:fld id="{81D60167-4931-47E6-BA6A-407CBD079E47}" type="slidenum">
              <a:rPr lang="en-US" sz="1800" smtClean="0"/>
              <a:pPr marL="38100">
                <a:spcBef>
                  <a:spcPts val="15"/>
                </a:spcBef>
              </a:pPr>
              <a:t>59</a:t>
            </a:fld>
            <a:endParaRPr sz="1800" dirty="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06225A-4613-4D41-8C7E-6A5AA56C6194}"/>
              </a:ext>
            </a:extLst>
          </p:cNvPr>
          <p:cNvSpPr>
            <a:spLocks noGrp="1"/>
          </p:cNvSpPr>
          <p:nvPr>
            <p:ph idx="1"/>
          </p:nvPr>
        </p:nvSpPr>
        <p:spPr/>
        <p:txBody>
          <a:bodyPr/>
          <a:lstStyle/>
          <a:p>
            <a:r>
              <a:rPr lang="en-US" sz="2400" dirty="0"/>
              <a:t>				</a:t>
            </a:r>
          </a:p>
          <a:p>
            <a:endParaRPr lang="en-US" sz="2400" dirty="0"/>
          </a:p>
          <a:p>
            <a:endParaRPr lang="en-US" sz="2400" dirty="0"/>
          </a:p>
          <a:p>
            <a:endParaRPr lang="en-US" sz="2400" dirty="0"/>
          </a:p>
          <a:p>
            <a:r>
              <a:rPr lang="en-US" sz="2400" dirty="0"/>
              <a:t>					</a:t>
            </a:r>
            <a:r>
              <a:rPr lang="en-US" sz="2800" dirty="0"/>
              <a:t>Spring Boot Introduction</a:t>
            </a:r>
          </a:p>
        </p:txBody>
      </p:sp>
      <p:sp>
        <p:nvSpPr>
          <p:cNvPr id="4" name="Slide Number Placeholder 3">
            <a:extLst>
              <a:ext uri="{FF2B5EF4-FFF2-40B4-BE49-F238E27FC236}">
                <a16:creationId xmlns:a16="http://schemas.microsoft.com/office/drawing/2014/main" id="{272EBF38-1E99-4EB6-AFCB-3F0F5064B024}"/>
              </a:ext>
            </a:extLst>
          </p:cNvPr>
          <p:cNvSpPr>
            <a:spLocks noGrp="1"/>
          </p:cNvSpPr>
          <p:nvPr>
            <p:ph type="sldNum" sz="quarter" idx="10"/>
          </p:nvPr>
        </p:nvSpPr>
        <p:spPr/>
        <p:txBody>
          <a:bodyPr/>
          <a:lstStyle/>
          <a:p>
            <a:fld id="{DA51ABFB-BB0E-4524-953D-7673489020F8}" type="slidenum">
              <a:rPr lang="en-US" smtClean="0"/>
              <a:t>6</a:t>
            </a:fld>
            <a:endParaRPr lang="en-US"/>
          </a:p>
        </p:txBody>
      </p:sp>
    </p:spTree>
    <p:extLst>
      <p:ext uri="{BB962C8B-B14F-4D97-AF65-F5344CB8AC3E}">
        <p14:creationId xmlns:p14="http://schemas.microsoft.com/office/powerpoint/2010/main" val="581125227"/>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5079" y="381438"/>
            <a:ext cx="12534986" cy="382156"/>
          </a:xfrm>
          <a:prstGeom prst="rect">
            <a:avLst/>
          </a:prstGeom>
        </p:spPr>
        <p:txBody>
          <a:bodyPr vert="horz" wrap="square" lIns="0" tIns="12700" rIns="0" bIns="0" numCol="1" rtlCol="0" anchor="b" anchorCtr="0" compatLnSpc="1">
            <a:prstTxWarp prst="textNoShape">
              <a:avLst/>
            </a:prstTxWarp>
            <a:spAutoFit/>
          </a:bodyPr>
          <a:lstStyle/>
          <a:p>
            <a:pPr marL="98425">
              <a:spcBef>
                <a:spcPts val="100"/>
              </a:spcBef>
              <a:tabLst>
                <a:tab pos="8584565" algn="l"/>
              </a:tabLst>
            </a:pPr>
            <a:r>
              <a:rPr sz="2400" spc="-5" dirty="0"/>
              <a:t>Authorization</a:t>
            </a:r>
            <a:r>
              <a:rPr spc="-5" dirty="0"/>
              <a:t>	</a:t>
            </a:r>
          </a:p>
        </p:txBody>
      </p:sp>
      <p:sp>
        <p:nvSpPr>
          <p:cNvPr id="5" name="object 5"/>
          <p:cNvSpPr txBox="1">
            <a:spLocks noGrp="1"/>
          </p:cNvSpPr>
          <p:nvPr>
            <p:ph type="sldNum" sz="quarter" idx="7"/>
          </p:nvPr>
        </p:nvSpPr>
        <p:spPr>
          <a:xfrm>
            <a:off x="8696044" y="6476561"/>
            <a:ext cx="838373" cy="276999"/>
          </a:xfrm>
          <a:prstGeom prst="rect">
            <a:avLst/>
          </a:prstGeom>
        </p:spPr>
        <p:txBody>
          <a:bodyPr vert="horz" wrap="square" lIns="0" tIns="0" rIns="0" bIns="0" rtlCol="0">
            <a:spAutoFit/>
          </a:bodyPr>
          <a:lstStyle>
            <a:defPPr>
              <a:defRPr lang="en-US"/>
            </a:defPPr>
            <a:lvl1pPr marL="0" algn="l" defTabSz="914400" rtl="0" eaLnBrk="1" latinLnBrk="0" hangingPunct="1">
              <a:defRPr sz="900" b="0" i="0" kern="1200">
                <a:solidFill>
                  <a:srgbClr val="888B8D"/>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15"/>
              </a:spcBef>
            </a:pPr>
            <a:fld id="{81D60167-4931-47E6-BA6A-407CBD079E47}" type="slidenum">
              <a:rPr lang="en-US" sz="1800" smtClean="0"/>
              <a:pPr marL="38100">
                <a:spcBef>
                  <a:spcPts val="15"/>
                </a:spcBef>
              </a:pPr>
              <a:t>60</a:t>
            </a:fld>
            <a:endParaRPr sz="1800" dirty="0"/>
          </a:p>
        </p:txBody>
      </p:sp>
      <p:sp>
        <p:nvSpPr>
          <p:cNvPr id="3" name="object 3"/>
          <p:cNvSpPr txBox="1"/>
          <p:nvPr/>
        </p:nvSpPr>
        <p:spPr>
          <a:xfrm>
            <a:off x="565079" y="1397285"/>
            <a:ext cx="11178283" cy="3947876"/>
          </a:xfrm>
          <a:prstGeom prst="rect">
            <a:avLst/>
          </a:prstGeom>
        </p:spPr>
        <p:txBody>
          <a:bodyPr vert="horz" wrap="square" lIns="0" tIns="43180" rIns="0" bIns="0" rtlCol="0">
            <a:spAutoFit/>
          </a:bodyPr>
          <a:lstStyle/>
          <a:p>
            <a:pPr marL="12700" marR="5080">
              <a:lnSpc>
                <a:spcPts val="1700"/>
              </a:lnSpc>
              <a:spcBef>
                <a:spcPts val="340"/>
              </a:spcBef>
            </a:pPr>
            <a:r>
              <a:rPr sz="1600" spc="-5" dirty="0">
                <a:solidFill>
                  <a:srgbClr val="55565A"/>
                </a:solidFill>
                <a:latin typeface="Arial"/>
                <a:cs typeface="Arial"/>
              </a:rPr>
              <a:t>Authorization is something that happens once </a:t>
            </a:r>
            <a:r>
              <a:rPr sz="1600" dirty="0">
                <a:solidFill>
                  <a:srgbClr val="55565A"/>
                </a:solidFill>
                <a:latin typeface="Arial"/>
                <a:cs typeface="Arial"/>
              </a:rPr>
              <a:t>the </a:t>
            </a:r>
            <a:r>
              <a:rPr sz="1600" spc="-5" dirty="0">
                <a:solidFill>
                  <a:srgbClr val="55565A"/>
                </a:solidFill>
                <a:latin typeface="Arial"/>
                <a:cs typeface="Arial"/>
              </a:rPr>
              <a:t>user logs into </a:t>
            </a:r>
            <a:r>
              <a:rPr sz="1600" dirty="0">
                <a:solidFill>
                  <a:srgbClr val="55565A"/>
                </a:solidFill>
                <a:latin typeface="Arial"/>
                <a:cs typeface="Arial"/>
              </a:rPr>
              <a:t>the system. </a:t>
            </a:r>
            <a:r>
              <a:rPr sz="1600" spc="-5" dirty="0">
                <a:solidFill>
                  <a:srgbClr val="55565A"/>
                </a:solidFill>
                <a:latin typeface="Arial"/>
                <a:cs typeface="Arial"/>
              </a:rPr>
              <a:t>Does an user  have access </a:t>
            </a:r>
            <a:r>
              <a:rPr sz="1600" dirty="0">
                <a:solidFill>
                  <a:srgbClr val="55565A"/>
                </a:solidFill>
                <a:latin typeface="Arial"/>
                <a:cs typeface="Arial"/>
              </a:rPr>
              <a:t>to a </a:t>
            </a:r>
            <a:r>
              <a:rPr sz="1600" spc="-5" dirty="0">
                <a:solidFill>
                  <a:srgbClr val="55565A"/>
                </a:solidFill>
                <a:latin typeface="Arial"/>
                <a:cs typeface="Arial"/>
              </a:rPr>
              <a:t>specific information? For example, in </a:t>
            </a:r>
            <a:r>
              <a:rPr sz="1600" dirty="0">
                <a:solidFill>
                  <a:srgbClr val="55565A"/>
                </a:solidFill>
                <a:latin typeface="Arial"/>
                <a:cs typeface="Arial"/>
              </a:rPr>
              <a:t>a </a:t>
            </a:r>
            <a:r>
              <a:rPr sz="1600" spc="-5" dirty="0">
                <a:solidFill>
                  <a:srgbClr val="55565A"/>
                </a:solidFill>
                <a:latin typeface="Arial"/>
                <a:cs typeface="Arial"/>
              </a:rPr>
              <a:t>library </a:t>
            </a:r>
            <a:r>
              <a:rPr sz="1600" dirty="0">
                <a:solidFill>
                  <a:srgbClr val="55565A"/>
                </a:solidFill>
                <a:latin typeface="Arial"/>
                <a:cs typeface="Arial"/>
              </a:rPr>
              <a:t>the </a:t>
            </a:r>
            <a:r>
              <a:rPr sz="1600" spc="-5" dirty="0">
                <a:solidFill>
                  <a:srgbClr val="55565A"/>
                </a:solidFill>
                <a:latin typeface="Arial"/>
                <a:cs typeface="Arial"/>
              </a:rPr>
              <a:t>lenders need not know  </a:t>
            </a:r>
            <a:r>
              <a:rPr sz="1600" dirty="0">
                <a:solidFill>
                  <a:srgbClr val="55565A"/>
                </a:solidFill>
                <a:latin typeface="Arial"/>
                <a:cs typeface="Arial"/>
              </a:rPr>
              <a:t>the </a:t>
            </a:r>
            <a:r>
              <a:rPr sz="1600" spc="-5" dirty="0">
                <a:solidFill>
                  <a:srgbClr val="55565A"/>
                </a:solidFill>
                <a:latin typeface="Arial"/>
                <a:cs typeface="Arial"/>
              </a:rPr>
              <a:t>billing/vendor information related </a:t>
            </a:r>
            <a:r>
              <a:rPr sz="1600" dirty="0">
                <a:solidFill>
                  <a:srgbClr val="55565A"/>
                </a:solidFill>
                <a:latin typeface="Arial"/>
                <a:cs typeface="Arial"/>
              </a:rPr>
              <a:t>to </a:t>
            </a:r>
            <a:r>
              <a:rPr sz="1600" spc="-5" dirty="0">
                <a:solidFill>
                  <a:srgbClr val="55565A"/>
                </a:solidFill>
                <a:latin typeface="Arial"/>
                <a:cs typeface="Arial"/>
              </a:rPr>
              <a:t>each book. </a:t>
            </a:r>
            <a:r>
              <a:rPr sz="1600" dirty="0">
                <a:solidFill>
                  <a:srgbClr val="55565A"/>
                </a:solidFill>
                <a:latin typeface="Arial"/>
                <a:cs typeface="Arial"/>
              </a:rPr>
              <a:t>In a system </a:t>
            </a:r>
            <a:r>
              <a:rPr sz="1600" spc="-5" dirty="0">
                <a:solidFill>
                  <a:srgbClr val="55565A"/>
                </a:solidFill>
                <a:latin typeface="Arial"/>
                <a:cs typeface="Arial"/>
              </a:rPr>
              <a:t>that involves more than one  </a:t>
            </a:r>
            <a:r>
              <a:rPr sz="1600" dirty="0">
                <a:solidFill>
                  <a:srgbClr val="55565A"/>
                </a:solidFill>
                <a:latin typeface="Arial"/>
                <a:cs typeface="Arial"/>
              </a:rPr>
              <a:t>type </a:t>
            </a:r>
            <a:r>
              <a:rPr sz="1600" spc="-5" dirty="0">
                <a:solidFill>
                  <a:srgbClr val="55565A"/>
                </a:solidFill>
                <a:latin typeface="Arial"/>
                <a:cs typeface="Arial"/>
              </a:rPr>
              <a:t>of stakeholders, </a:t>
            </a:r>
            <a:r>
              <a:rPr sz="1600" dirty="0">
                <a:solidFill>
                  <a:srgbClr val="55565A"/>
                </a:solidFill>
                <a:latin typeface="Arial"/>
                <a:cs typeface="Arial"/>
              </a:rPr>
              <a:t>the </a:t>
            </a:r>
            <a:r>
              <a:rPr sz="1600" spc="-5" dirty="0">
                <a:solidFill>
                  <a:srgbClr val="55565A"/>
                </a:solidFill>
                <a:latin typeface="Arial"/>
                <a:cs typeface="Arial"/>
              </a:rPr>
              <a:t>authorization is as important of</a:t>
            </a:r>
            <a:r>
              <a:rPr sz="1600" spc="80" dirty="0">
                <a:solidFill>
                  <a:srgbClr val="55565A"/>
                </a:solidFill>
                <a:latin typeface="Arial"/>
                <a:cs typeface="Arial"/>
              </a:rPr>
              <a:t> </a:t>
            </a:r>
            <a:r>
              <a:rPr sz="1600" spc="-5" dirty="0">
                <a:solidFill>
                  <a:srgbClr val="55565A"/>
                </a:solidFill>
                <a:latin typeface="Arial"/>
                <a:cs typeface="Arial"/>
              </a:rPr>
              <a:t>authentication.</a:t>
            </a:r>
            <a:endParaRPr sz="1600" dirty="0">
              <a:latin typeface="Arial"/>
              <a:cs typeface="Arial"/>
            </a:endParaRPr>
          </a:p>
          <a:p>
            <a:pPr marL="135255">
              <a:spcBef>
                <a:spcPts val="1110"/>
              </a:spcBef>
            </a:pPr>
            <a:r>
              <a:rPr sz="1800" b="1" spc="-5" dirty="0">
                <a:solidFill>
                  <a:srgbClr val="55565A"/>
                </a:solidFill>
                <a:latin typeface="Arial"/>
                <a:cs typeface="Arial"/>
              </a:rPr>
              <a:t>Access-Control</a:t>
            </a:r>
            <a:endParaRPr sz="1800" dirty="0">
              <a:latin typeface="Arial"/>
              <a:cs typeface="Arial"/>
            </a:endParaRPr>
          </a:p>
          <a:p>
            <a:pPr marL="135255" marR="948690">
              <a:lnSpc>
                <a:spcPts val="1920"/>
              </a:lnSpc>
              <a:spcBef>
                <a:spcPts val="505"/>
              </a:spcBef>
            </a:pPr>
            <a:r>
              <a:rPr sz="1800" spc="-5" dirty="0">
                <a:solidFill>
                  <a:srgbClr val="55565A"/>
                </a:solidFill>
                <a:latin typeface="Arial"/>
                <a:cs typeface="Arial"/>
              </a:rPr>
              <a:t>Authorization </a:t>
            </a:r>
            <a:r>
              <a:rPr sz="1800" dirty="0">
                <a:solidFill>
                  <a:srgbClr val="55565A"/>
                </a:solidFill>
                <a:latin typeface="Arial"/>
                <a:cs typeface="Arial"/>
              </a:rPr>
              <a:t>is </a:t>
            </a:r>
            <a:r>
              <a:rPr sz="1800" spc="-5" dirty="0">
                <a:solidFill>
                  <a:srgbClr val="55565A"/>
                </a:solidFill>
                <a:latin typeface="Arial"/>
                <a:cs typeface="Arial"/>
              </a:rPr>
              <a:t>achieved using access control, you can imagine </a:t>
            </a:r>
            <a:r>
              <a:rPr sz="1800" dirty="0">
                <a:solidFill>
                  <a:srgbClr val="55565A"/>
                </a:solidFill>
                <a:latin typeface="Arial"/>
                <a:cs typeface="Arial"/>
              </a:rPr>
              <a:t>it </a:t>
            </a:r>
            <a:r>
              <a:rPr sz="1800" spc="-5" dirty="0">
                <a:solidFill>
                  <a:srgbClr val="55565A"/>
                </a:solidFill>
                <a:latin typeface="Arial"/>
                <a:cs typeface="Arial"/>
              </a:rPr>
              <a:t>as </a:t>
            </a:r>
            <a:r>
              <a:rPr sz="1800" dirty="0">
                <a:solidFill>
                  <a:srgbClr val="55565A"/>
                </a:solidFill>
                <a:latin typeface="Arial"/>
                <a:cs typeface="Arial"/>
              </a:rPr>
              <a:t>a  </a:t>
            </a:r>
            <a:r>
              <a:rPr sz="1800" spc="-5" dirty="0">
                <a:solidFill>
                  <a:srgbClr val="55565A"/>
                </a:solidFill>
                <a:latin typeface="Arial"/>
                <a:cs typeface="Arial"/>
              </a:rPr>
              <a:t>“Restricted Area” sign with </a:t>
            </a:r>
            <a:r>
              <a:rPr sz="1800" dirty="0">
                <a:solidFill>
                  <a:srgbClr val="55565A"/>
                </a:solidFill>
                <a:latin typeface="Arial"/>
                <a:cs typeface="Arial"/>
              </a:rPr>
              <a:t>a</a:t>
            </a:r>
            <a:r>
              <a:rPr sz="1800" spc="-105" dirty="0">
                <a:solidFill>
                  <a:srgbClr val="55565A"/>
                </a:solidFill>
                <a:latin typeface="Arial"/>
                <a:cs typeface="Arial"/>
              </a:rPr>
              <a:t> </a:t>
            </a:r>
            <a:r>
              <a:rPr sz="1800" spc="-5" dirty="0">
                <a:solidFill>
                  <a:srgbClr val="55565A"/>
                </a:solidFill>
                <a:latin typeface="Arial"/>
                <a:cs typeface="Arial"/>
              </a:rPr>
              <a:t>guard.</a:t>
            </a:r>
            <a:endParaRPr sz="1800" dirty="0">
              <a:latin typeface="Arial"/>
              <a:cs typeface="Arial"/>
            </a:endParaRPr>
          </a:p>
          <a:p>
            <a:pPr>
              <a:spcBef>
                <a:spcPts val="20"/>
              </a:spcBef>
            </a:pPr>
            <a:endParaRPr sz="2150" dirty="0">
              <a:latin typeface="Arial"/>
              <a:cs typeface="Arial"/>
            </a:endParaRPr>
          </a:p>
          <a:p>
            <a:pPr marL="135255">
              <a:spcBef>
                <a:spcPts val="5"/>
              </a:spcBef>
            </a:pPr>
            <a:r>
              <a:rPr sz="1800" b="1" spc="-30" dirty="0">
                <a:solidFill>
                  <a:srgbClr val="55565A"/>
                </a:solidFill>
                <a:latin typeface="Arial"/>
                <a:cs typeface="Arial"/>
              </a:rPr>
              <a:t>Types </a:t>
            </a:r>
            <a:r>
              <a:rPr sz="1800" b="1" dirty="0">
                <a:solidFill>
                  <a:srgbClr val="55565A"/>
                </a:solidFill>
                <a:latin typeface="Arial"/>
                <a:cs typeface="Arial"/>
              </a:rPr>
              <a:t>of </a:t>
            </a:r>
            <a:r>
              <a:rPr sz="1800" b="1" spc="-5" dirty="0">
                <a:solidFill>
                  <a:srgbClr val="55565A"/>
                </a:solidFill>
                <a:latin typeface="Arial"/>
                <a:cs typeface="Arial"/>
              </a:rPr>
              <a:t>Access</a:t>
            </a:r>
            <a:r>
              <a:rPr sz="1800" b="1" spc="-55" dirty="0">
                <a:solidFill>
                  <a:srgbClr val="55565A"/>
                </a:solidFill>
                <a:latin typeface="Arial"/>
                <a:cs typeface="Arial"/>
              </a:rPr>
              <a:t> </a:t>
            </a:r>
            <a:r>
              <a:rPr sz="1800" b="1" spc="-5" dirty="0">
                <a:solidFill>
                  <a:srgbClr val="55565A"/>
                </a:solidFill>
                <a:latin typeface="Arial"/>
                <a:cs typeface="Arial"/>
              </a:rPr>
              <a:t>Control</a:t>
            </a:r>
            <a:endParaRPr lang="en-US" sz="1800" b="1" spc="-5" dirty="0">
              <a:solidFill>
                <a:srgbClr val="55565A"/>
              </a:solidFill>
              <a:latin typeface="Arial"/>
              <a:cs typeface="Arial"/>
            </a:endParaRPr>
          </a:p>
          <a:p>
            <a:pPr marL="135255">
              <a:spcBef>
                <a:spcPts val="5"/>
              </a:spcBef>
            </a:pPr>
            <a:endParaRPr sz="1800" dirty="0">
              <a:latin typeface="Arial"/>
              <a:cs typeface="Arial"/>
            </a:endParaRPr>
          </a:p>
          <a:p>
            <a:pPr marL="135255" marR="275590">
              <a:lnSpc>
                <a:spcPct val="97200"/>
              </a:lnSpc>
              <a:spcBef>
                <a:spcPts val="300"/>
              </a:spcBef>
            </a:pPr>
            <a:r>
              <a:rPr sz="1800" spc="-5" dirty="0">
                <a:solidFill>
                  <a:srgbClr val="55565A"/>
                </a:solidFill>
                <a:latin typeface="Arial"/>
                <a:cs typeface="Arial"/>
              </a:rPr>
              <a:t>RBAC </a:t>
            </a:r>
            <a:r>
              <a:rPr sz="1800" dirty="0">
                <a:solidFill>
                  <a:srgbClr val="55565A"/>
                </a:solidFill>
                <a:latin typeface="Arial"/>
                <a:cs typeface="Arial"/>
              </a:rPr>
              <a:t>- </a:t>
            </a:r>
            <a:r>
              <a:rPr sz="1800" spc="-5" dirty="0">
                <a:solidFill>
                  <a:srgbClr val="55565A"/>
                </a:solidFill>
                <a:latin typeface="Arial"/>
                <a:cs typeface="Arial"/>
              </a:rPr>
              <a:t>Role Based Access Control </a:t>
            </a:r>
            <a:r>
              <a:rPr sz="1800" dirty="0">
                <a:solidFill>
                  <a:srgbClr val="55565A"/>
                </a:solidFill>
                <a:latin typeface="Arial"/>
                <a:cs typeface="Arial"/>
              </a:rPr>
              <a:t>- A </a:t>
            </a:r>
            <a:r>
              <a:rPr sz="1800" spc="-5" dirty="0">
                <a:solidFill>
                  <a:srgbClr val="55565A"/>
                </a:solidFill>
                <a:latin typeface="Arial"/>
                <a:cs typeface="Arial"/>
              </a:rPr>
              <a:t>user with specific roles can access  specific data. E.g., Only </a:t>
            </a:r>
            <a:r>
              <a:rPr sz="1800" dirty="0">
                <a:solidFill>
                  <a:srgbClr val="55565A"/>
                </a:solidFill>
                <a:latin typeface="Arial"/>
                <a:cs typeface="Arial"/>
              </a:rPr>
              <a:t>a </a:t>
            </a:r>
            <a:r>
              <a:rPr sz="1800" spc="-5" dirty="0">
                <a:solidFill>
                  <a:srgbClr val="55565A"/>
                </a:solidFill>
                <a:latin typeface="Arial"/>
                <a:cs typeface="Arial"/>
              </a:rPr>
              <a:t>Super Admin can change the Locale of the system.  MAC </a:t>
            </a:r>
            <a:r>
              <a:rPr sz="1800" dirty="0">
                <a:solidFill>
                  <a:srgbClr val="55565A"/>
                </a:solidFill>
                <a:latin typeface="Arial"/>
                <a:cs typeface="Arial"/>
              </a:rPr>
              <a:t>- </a:t>
            </a:r>
            <a:r>
              <a:rPr sz="1800" spc="-5" dirty="0">
                <a:solidFill>
                  <a:srgbClr val="55565A"/>
                </a:solidFill>
                <a:latin typeface="Arial"/>
                <a:cs typeface="Arial"/>
              </a:rPr>
              <a:t>High security systems avail these kinds of access</a:t>
            </a:r>
            <a:r>
              <a:rPr sz="1800" spc="20" dirty="0">
                <a:solidFill>
                  <a:srgbClr val="55565A"/>
                </a:solidFill>
                <a:latin typeface="Arial"/>
                <a:cs typeface="Arial"/>
              </a:rPr>
              <a:t> </a:t>
            </a:r>
            <a:r>
              <a:rPr sz="1800" spc="-5" dirty="0">
                <a:solidFill>
                  <a:srgbClr val="55565A"/>
                </a:solidFill>
                <a:latin typeface="Arial"/>
                <a:cs typeface="Arial"/>
              </a:rPr>
              <a:t>control</a:t>
            </a:r>
            <a:endParaRPr sz="1800" dirty="0">
              <a:latin typeface="Arial"/>
              <a:cs typeface="Arial"/>
            </a:endParaRPr>
          </a:p>
          <a:p>
            <a:pPr marL="135255" marR="885190">
              <a:lnSpc>
                <a:spcPts val="1920"/>
              </a:lnSpc>
              <a:spcBef>
                <a:spcPts val="505"/>
              </a:spcBef>
            </a:pPr>
            <a:r>
              <a:rPr sz="1800" spc="-5" dirty="0">
                <a:solidFill>
                  <a:srgbClr val="55565A"/>
                </a:solidFill>
                <a:latin typeface="Arial"/>
                <a:cs typeface="Arial"/>
              </a:rPr>
              <a:t>DBAC White-Lists </a:t>
            </a:r>
            <a:r>
              <a:rPr sz="1800" dirty="0">
                <a:solidFill>
                  <a:srgbClr val="55565A"/>
                </a:solidFill>
                <a:latin typeface="Arial"/>
                <a:cs typeface="Arial"/>
              </a:rPr>
              <a:t>&amp; </a:t>
            </a:r>
            <a:r>
              <a:rPr sz="1800" spc="-5" dirty="0">
                <a:solidFill>
                  <a:srgbClr val="55565A"/>
                </a:solidFill>
                <a:latin typeface="Arial"/>
                <a:cs typeface="Arial"/>
              </a:rPr>
              <a:t>Black-Lists </a:t>
            </a:r>
            <a:r>
              <a:rPr sz="1800" dirty="0">
                <a:solidFill>
                  <a:srgbClr val="55565A"/>
                </a:solidFill>
                <a:latin typeface="Arial"/>
                <a:cs typeface="Arial"/>
              </a:rPr>
              <a:t>- </a:t>
            </a:r>
            <a:r>
              <a:rPr sz="1800" spc="-5" dirty="0">
                <a:solidFill>
                  <a:srgbClr val="55565A"/>
                </a:solidFill>
                <a:latin typeface="Arial"/>
                <a:cs typeface="Arial"/>
              </a:rPr>
              <a:t>Discretionary Access Control </a:t>
            </a:r>
            <a:r>
              <a:rPr sz="1800" dirty="0">
                <a:solidFill>
                  <a:srgbClr val="55565A"/>
                </a:solidFill>
                <a:latin typeface="Arial"/>
                <a:cs typeface="Arial"/>
              </a:rPr>
              <a:t>- </a:t>
            </a:r>
            <a:r>
              <a:rPr sz="1800" spc="-5" dirty="0">
                <a:solidFill>
                  <a:srgbClr val="55565A"/>
                </a:solidFill>
                <a:latin typeface="Arial"/>
                <a:cs typeface="Arial"/>
              </a:rPr>
              <a:t>The  business data decides which information </a:t>
            </a:r>
            <a:r>
              <a:rPr sz="1800" dirty="0">
                <a:solidFill>
                  <a:srgbClr val="55565A"/>
                </a:solidFill>
                <a:latin typeface="Arial"/>
                <a:cs typeface="Arial"/>
              </a:rPr>
              <a:t>is </a:t>
            </a:r>
            <a:r>
              <a:rPr sz="1800" spc="-5" dirty="0">
                <a:solidFill>
                  <a:srgbClr val="55565A"/>
                </a:solidFill>
                <a:latin typeface="Arial"/>
                <a:cs typeface="Arial"/>
              </a:rPr>
              <a:t>available for </a:t>
            </a:r>
            <a:r>
              <a:rPr sz="1800" dirty="0">
                <a:solidFill>
                  <a:srgbClr val="55565A"/>
                </a:solidFill>
                <a:latin typeface="Arial"/>
                <a:cs typeface="Arial"/>
              </a:rPr>
              <a:t>a </a:t>
            </a:r>
            <a:r>
              <a:rPr sz="1800" spc="-5" dirty="0">
                <a:solidFill>
                  <a:srgbClr val="55565A"/>
                </a:solidFill>
                <a:latin typeface="Arial"/>
                <a:cs typeface="Arial"/>
              </a:rPr>
              <a:t>specific</a:t>
            </a:r>
            <a:r>
              <a:rPr sz="1800" spc="40" dirty="0">
                <a:solidFill>
                  <a:srgbClr val="55565A"/>
                </a:solidFill>
                <a:latin typeface="Arial"/>
                <a:cs typeface="Arial"/>
              </a:rPr>
              <a:t> </a:t>
            </a:r>
            <a:r>
              <a:rPr sz="1800" spc="-25" dirty="0">
                <a:solidFill>
                  <a:srgbClr val="55565A"/>
                </a:solidFill>
                <a:latin typeface="Arial"/>
                <a:cs typeface="Arial"/>
              </a:rPr>
              <a:t>user.</a:t>
            </a:r>
            <a:endParaRPr sz="1800" dirty="0">
              <a:latin typeface="Arial"/>
              <a:cs typeface="Arial"/>
            </a:endParaRPr>
          </a:p>
        </p:txBody>
      </p:sp>
    </p:spTree>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3161" y="381438"/>
            <a:ext cx="12606904" cy="382156"/>
          </a:xfrm>
          <a:prstGeom prst="rect">
            <a:avLst/>
          </a:prstGeom>
        </p:spPr>
        <p:txBody>
          <a:bodyPr vert="horz" wrap="square" lIns="0" tIns="12700" rIns="0" bIns="0" numCol="1" rtlCol="0" anchor="b" anchorCtr="0" compatLnSpc="1">
            <a:prstTxWarp prst="textNoShape">
              <a:avLst/>
            </a:prstTxWarp>
            <a:spAutoFit/>
          </a:bodyPr>
          <a:lstStyle/>
          <a:p>
            <a:pPr marL="98425">
              <a:spcBef>
                <a:spcPts val="100"/>
              </a:spcBef>
              <a:tabLst>
                <a:tab pos="8584565" algn="l"/>
              </a:tabLst>
            </a:pPr>
            <a:r>
              <a:rPr sz="2400" spc="-5" dirty="0"/>
              <a:t>Role</a:t>
            </a:r>
            <a:r>
              <a:rPr spc="-5" dirty="0"/>
              <a:t>	</a:t>
            </a:r>
          </a:p>
        </p:txBody>
      </p:sp>
      <p:sp>
        <p:nvSpPr>
          <p:cNvPr id="3" name="object 3"/>
          <p:cNvSpPr/>
          <p:nvPr/>
        </p:nvSpPr>
        <p:spPr>
          <a:xfrm>
            <a:off x="7131050" y="1586560"/>
            <a:ext cx="2124824" cy="212482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492189" y="1586561"/>
            <a:ext cx="2119257" cy="2119261"/>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7854467" y="4205732"/>
            <a:ext cx="1466850" cy="391160"/>
          </a:xfrm>
          <a:prstGeom prst="rect">
            <a:avLst/>
          </a:prstGeom>
        </p:spPr>
        <p:txBody>
          <a:bodyPr vert="horz" wrap="square" lIns="0" tIns="12700" rIns="0" bIns="0" rtlCol="0">
            <a:spAutoFit/>
          </a:bodyPr>
          <a:lstStyle/>
          <a:p>
            <a:pPr marL="12700">
              <a:spcBef>
                <a:spcPts val="100"/>
              </a:spcBef>
            </a:pPr>
            <a:r>
              <a:rPr sz="2400" dirty="0">
                <a:solidFill>
                  <a:srgbClr val="55565A"/>
                </a:solidFill>
                <a:latin typeface="Arial"/>
                <a:cs typeface="Arial"/>
              </a:rPr>
              <a:t>Role:</a:t>
            </a:r>
            <a:r>
              <a:rPr sz="2400" spc="-95" dirty="0">
                <a:solidFill>
                  <a:srgbClr val="55565A"/>
                </a:solidFill>
                <a:latin typeface="Arial"/>
                <a:cs typeface="Arial"/>
              </a:rPr>
              <a:t> </a:t>
            </a:r>
            <a:r>
              <a:rPr sz="2400" dirty="0">
                <a:solidFill>
                  <a:srgbClr val="55565A"/>
                </a:solidFill>
                <a:latin typeface="Arial"/>
                <a:cs typeface="Arial"/>
              </a:rPr>
              <a:t>User</a:t>
            </a:r>
            <a:endParaRPr sz="2400">
              <a:latin typeface="Arial"/>
              <a:cs typeface="Arial"/>
            </a:endParaRPr>
          </a:p>
        </p:txBody>
      </p:sp>
      <p:sp>
        <p:nvSpPr>
          <p:cNvPr id="6" name="object 6"/>
          <p:cNvSpPr txBox="1"/>
          <p:nvPr/>
        </p:nvSpPr>
        <p:spPr>
          <a:xfrm>
            <a:off x="3101403" y="4205732"/>
            <a:ext cx="1671320" cy="391160"/>
          </a:xfrm>
          <a:prstGeom prst="rect">
            <a:avLst/>
          </a:prstGeom>
        </p:spPr>
        <p:txBody>
          <a:bodyPr vert="horz" wrap="square" lIns="0" tIns="12700" rIns="0" bIns="0" rtlCol="0">
            <a:spAutoFit/>
          </a:bodyPr>
          <a:lstStyle/>
          <a:p>
            <a:pPr marL="12700">
              <a:spcBef>
                <a:spcPts val="100"/>
              </a:spcBef>
            </a:pPr>
            <a:r>
              <a:rPr sz="2400" dirty="0">
                <a:solidFill>
                  <a:srgbClr val="55565A"/>
                </a:solidFill>
                <a:latin typeface="Arial"/>
                <a:cs typeface="Arial"/>
              </a:rPr>
              <a:t>Role:</a:t>
            </a:r>
            <a:r>
              <a:rPr sz="2400" spc="-225" dirty="0">
                <a:solidFill>
                  <a:srgbClr val="55565A"/>
                </a:solidFill>
                <a:latin typeface="Arial"/>
                <a:cs typeface="Arial"/>
              </a:rPr>
              <a:t> </a:t>
            </a:r>
            <a:r>
              <a:rPr sz="2400" dirty="0">
                <a:solidFill>
                  <a:srgbClr val="55565A"/>
                </a:solidFill>
                <a:latin typeface="Arial"/>
                <a:cs typeface="Arial"/>
              </a:rPr>
              <a:t>Admin</a:t>
            </a:r>
            <a:endParaRPr sz="2400">
              <a:latin typeface="Arial"/>
              <a:cs typeface="Arial"/>
            </a:endParaRPr>
          </a:p>
        </p:txBody>
      </p:sp>
      <p:sp>
        <p:nvSpPr>
          <p:cNvPr id="7" name="object 7"/>
          <p:cNvSpPr txBox="1"/>
          <p:nvPr/>
        </p:nvSpPr>
        <p:spPr>
          <a:xfrm>
            <a:off x="7994192" y="4863084"/>
            <a:ext cx="1170940" cy="748030"/>
          </a:xfrm>
          <a:prstGeom prst="rect">
            <a:avLst/>
          </a:prstGeom>
        </p:spPr>
        <p:txBody>
          <a:bodyPr vert="horz" wrap="square" lIns="0" tIns="12700" rIns="0" bIns="0" rtlCol="0">
            <a:spAutoFit/>
          </a:bodyPr>
          <a:lstStyle/>
          <a:p>
            <a:pPr marL="12700" marR="5080" algn="just">
              <a:lnSpc>
                <a:spcPct val="112900"/>
              </a:lnSpc>
              <a:spcBef>
                <a:spcPts val="100"/>
              </a:spcBef>
            </a:pPr>
            <a:r>
              <a:rPr sz="1400" spc="-5" dirty="0">
                <a:solidFill>
                  <a:srgbClr val="55565A"/>
                </a:solidFill>
                <a:latin typeface="Arial"/>
                <a:cs typeface="Arial"/>
              </a:rPr>
              <a:t>Permission</a:t>
            </a:r>
            <a:r>
              <a:rPr sz="1400" spc="-70" dirty="0">
                <a:solidFill>
                  <a:srgbClr val="55565A"/>
                </a:solidFill>
                <a:latin typeface="Arial"/>
                <a:cs typeface="Arial"/>
              </a:rPr>
              <a:t> </a:t>
            </a:r>
            <a:r>
              <a:rPr sz="1400" dirty="0">
                <a:solidFill>
                  <a:srgbClr val="55565A"/>
                </a:solidFill>
                <a:latin typeface="Arial"/>
                <a:cs typeface="Arial"/>
              </a:rPr>
              <a:t>X1  </a:t>
            </a:r>
            <a:r>
              <a:rPr sz="1400" spc="-5" dirty="0">
                <a:solidFill>
                  <a:srgbClr val="55565A"/>
                </a:solidFill>
                <a:latin typeface="Arial"/>
                <a:cs typeface="Arial"/>
              </a:rPr>
              <a:t>Permission</a:t>
            </a:r>
            <a:r>
              <a:rPr sz="1400" spc="-70" dirty="0">
                <a:solidFill>
                  <a:srgbClr val="55565A"/>
                </a:solidFill>
                <a:latin typeface="Arial"/>
                <a:cs typeface="Arial"/>
              </a:rPr>
              <a:t> </a:t>
            </a:r>
            <a:r>
              <a:rPr sz="1400" dirty="0">
                <a:solidFill>
                  <a:srgbClr val="55565A"/>
                </a:solidFill>
                <a:latin typeface="Arial"/>
                <a:cs typeface="Arial"/>
              </a:rPr>
              <a:t>X2  </a:t>
            </a:r>
            <a:r>
              <a:rPr sz="1400" spc="-5" dirty="0">
                <a:solidFill>
                  <a:srgbClr val="55565A"/>
                </a:solidFill>
                <a:latin typeface="Arial"/>
                <a:cs typeface="Arial"/>
              </a:rPr>
              <a:t>Permission</a:t>
            </a:r>
            <a:r>
              <a:rPr sz="1400" spc="-70" dirty="0">
                <a:solidFill>
                  <a:srgbClr val="55565A"/>
                </a:solidFill>
                <a:latin typeface="Arial"/>
                <a:cs typeface="Arial"/>
              </a:rPr>
              <a:t> </a:t>
            </a:r>
            <a:r>
              <a:rPr sz="1400" dirty="0">
                <a:solidFill>
                  <a:srgbClr val="55565A"/>
                </a:solidFill>
                <a:latin typeface="Arial"/>
                <a:cs typeface="Arial"/>
              </a:rPr>
              <a:t>X3</a:t>
            </a:r>
            <a:endParaRPr sz="1400">
              <a:latin typeface="Arial"/>
              <a:cs typeface="Arial"/>
            </a:endParaRPr>
          </a:p>
        </p:txBody>
      </p:sp>
      <p:sp>
        <p:nvSpPr>
          <p:cNvPr id="8" name="object 8"/>
          <p:cNvSpPr txBox="1"/>
          <p:nvPr/>
        </p:nvSpPr>
        <p:spPr>
          <a:xfrm>
            <a:off x="3349751" y="4863084"/>
            <a:ext cx="1170940" cy="1485900"/>
          </a:xfrm>
          <a:prstGeom prst="rect">
            <a:avLst/>
          </a:prstGeom>
        </p:spPr>
        <p:txBody>
          <a:bodyPr vert="horz" wrap="square" lIns="0" tIns="9525" rIns="0" bIns="0" rtlCol="0">
            <a:spAutoFit/>
          </a:bodyPr>
          <a:lstStyle/>
          <a:p>
            <a:pPr marL="12700" marR="5080" algn="just">
              <a:lnSpc>
                <a:spcPct val="114300"/>
              </a:lnSpc>
              <a:spcBef>
                <a:spcPts val="75"/>
              </a:spcBef>
            </a:pPr>
            <a:r>
              <a:rPr sz="1400" spc="-5" dirty="0">
                <a:solidFill>
                  <a:srgbClr val="55565A"/>
                </a:solidFill>
                <a:latin typeface="Arial"/>
                <a:cs typeface="Arial"/>
              </a:rPr>
              <a:t>Permission</a:t>
            </a:r>
            <a:r>
              <a:rPr sz="1400" spc="-70" dirty="0">
                <a:solidFill>
                  <a:srgbClr val="55565A"/>
                </a:solidFill>
                <a:latin typeface="Arial"/>
                <a:cs typeface="Arial"/>
              </a:rPr>
              <a:t> </a:t>
            </a:r>
            <a:r>
              <a:rPr sz="1400" dirty="0">
                <a:solidFill>
                  <a:srgbClr val="55565A"/>
                </a:solidFill>
                <a:latin typeface="Arial"/>
                <a:cs typeface="Arial"/>
              </a:rPr>
              <a:t>X1  </a:t>
            </a:r>
            <a:r>
              <a:rPr sz="1400" spc="-5" dirty="0">
                <a:solidFill>
                  <a:srgbClr val="55565A"/>
                </a:solidFill>
                <a:latin typeface="Arial"/>
                <a:cs typeface="Arial"/>
              </a:rPr>
              <a:t>Permission</a:t>
            </a:r>
            <a:r>
              <a:rPr sz="1400" spc="-70" dirty="0">
                <a:solidFill>
                  <a:srgbClr val="55565A"/>
                </a:solidFill>
                <a:latin typeface="Arial"/>
                <a:cs typeface="Arial"/>
              </a:rPr>
              <a:t> </a:t>
            </a:r>
            <a:r>
              <a:rPr sz="1400" dirty="0">
                <a:solidFill>
                  <a:srgbClr val="55565A"/>
                </a:solidFill>
                <a:latin typeface="Arial"/>
                <a:cs typeface="Arial"/>
              </a:rPr>
              <a:t>X2  </a:t>
            </a:r>
            <a:r>
              <a:rPr sz="1400" spc="-5" dirty="0">
                <a:solidFill>
                  <a:srgbClr val="55565A"/>
                </a:solidFill>
                <a:latin typeface="Arial"/>
                <a:cs typeface="Arial"/>
              </a:rPr>
              <a:t>Permission</a:t>
            </a:r>
            <a:r>
              <a:rPr sz="1400" spc="-70" dirty="0">
                <a:solidFill>
                  <a:srgbClr val="55565A"/>
                </a:solidFill>
                <a:latin typeface="Arial"/>
                <a:cs typeface="Arial"/>
              </a:rPr>
              <a:t> </a:t>
            </a:r>
            <a:r>
              <a:rPr sz="1400" dirty="0">
                <a:solidFill>
                  <a:srgbClr val="55565A"/>
                </a:solidFill>
                <a:latin typeface="Arial"/>
                <a:cs typeface="Arial"/>
              </a:rPr>
              <a:t>X3  </a:t>
            </a:r>
            <a:r>
              <a:rPr sz="1400" spc="-5" dirty="0">
                <a:solidFill>
                  <a:srgbClr val="55565A"/>
                </a:solidFill>
                <a:latin typeface="Arial"/>
                <a:cs typeface="Arial"/>
              </a:rPr>
              <a:t>Permission</a:t>
            </a:r>
            <a:r>
              <a:rPr sz="1400" spc="-95" dirty="0">
                <a:solidFill>
                  <a:srgbClr val="55565A"/>
                </a:solidFill>
                <a:latin typeface="Arial"/>
                <a:cs typeface="Arial"/>
              </a:rPr>
              <a:t> </a:t>
            </a:r>
            <a:r>
              <a:rPr sz="1400" dirty="0">
                <a:solidFill>
                  <a:srgbClr val="55565A"/>
                </a:solidFill>
                <a:latin typeface="Arial"/>
                <a:cs typeface="Arial"/>
              </a:rPr>
              <a:t>Y1  </a:t>
            </a:r>
            <a:r>
              <a:rPr sz="1400" spc="-5" dirty="0">
                <a:solidFill>
                  <a:srgbClr val="55565A"/>
                </a:solidFill>
                <a:latin typeface="Arial"/>
                <a:cs typeface="Arial"/>
              </a:rPr>
              <a:t>Permission</a:t>
            </a:r>
            <a:r>
              <a:rPr sz="1400" spc="-95" dirty="0">
                <a:solidFill>
                  <a:srgbClr val="55565A"/>
                </a:solidFill>
                <a:latin typeface="Arial"/>
                <a:cs typeface="Arial"/>
              </a:rPr>
              <a:t> </a:t>
            </a:r>
            <a:r>
              <a:rPr sz="1400" dirty="0">
                <a:solidFill>
                  <a:srgbClr val="55565A"/>
                </a:solidFill>
                <a:latin typeface="Arial"/>
                <a:cs typeface="Arial"/>
              </a:rPr>
              <a:t>Y2  </a:t>
            </a:r>
            <a:r>
              <a:rPr sz="1400" spc="-5" dirty="0">
                <a:solidFill>
                  <a:srgbClr val="55565A"/>
                </a:solidFill>
                <a:latin typeface="Arial"/>
                <a:cs typeface="Arial"/>
              </a:rPr>
              <a:t>Permission</a:t>
            </a:r>
            <a:r>
              <a:rPr sz="1400" spc="-95" dirty="0">
                <a:solidFill>
                  <a:srgbClr val="55565A"/>
                </a:solidFill>
                <a:latin typeface="Arial"/>
                <a:cs typeface="Arial"/>
              </a:rPr>
              <a:t> </a:t>
            </a:r>
            <a:r>
              <a:rPr sz="1400" dirty="0">
                <a:solidFill>
                  <a:srgbClr val="55565A"/>
                </a:solidFill>
                <a:latin typeface="Arial"/>
                <a:cs typeface="Arial"/>
              </a:rPr>
              <a:t>Y3</a:t>
            </a:r>
            <a:endParaRPr sz="1400">
              <a:latin typeface="Arial"/>
              <a:cs typeface="Arial"/>
            </a:endParaRPr>
          </a:p>
        </p:txBody>
      </p:sp>
      <p:sp>
        <p:nvSpPr>
          <p:cNvPr id="9" name="object 9"/>
          <p:cNvSpPr/>
          <p:nvPr/>
        </p:nvSpPr>
        <p:spPr>
          <a:xfrm>
            <a:off x="9468078" y="1244905"/>
            <a:ext cx="1062990" cy="683895"/>
          </a:xfrm>
          <a:custGeom>
            <a:avLst/>
            <a:gdLst/>
            <a:ahLst/>
            <a:cxnLst/>
            <a:rect l="l" t="t" r="r" b="b"/>
            <a:pathLst>
              <a:path w="1062990" h="683894">
                <a:moveTo>
                  <a:pt x="531304" y="0"/>
                </a:moveTo>
                <a:lnTo>
                  <a:pt x="473412" y="2004"/>
                </a:lnTo>
                <a:lnTo>
                  <a:pt x="417326" y="7880"/>
                </a:lnTo>
                <a:lnTo>
                  <a:pt x="363370" y="17418"/>
                </a:lnTo>
                <a:lnTo>
                  <a:pt x="311868" y="30410"/>
                </a:lnTo>
                <a:lnTo>
                  <a:pt x="263144" y="46647"/>
                </a:lnTo>
                <a:lnTo>
                  <a:pt x="217522" y="65921"/>
                </a:lnTo>
                <a:lnTo>
                  <a:pt x="175326" y="88024"/>
                </a:lnTo>
                <a:lnTo>
                  <a:pt x="136881" y="112747"/>
                </a:lnTo>
                <a:lnTo>
                  <a:pt x="102510" y="139881"/>
                </a:lnTo>
                <a:lnTo>
                  <a:pt x="72538" y="169218"/>
                </a:lnTo>
                <a:lnTo>
                  <a:pt x="47288" y="200550"/>
                </a:lnTo>
                <a:lnTo>
                  <a:pt x="27086" y="233668"/>
                </a:lnTo>
                <a:lnTo>
                  <a:pt x="3117" y="304429"/>
                </a:lnTo>
                <a:lnTo>
                  <a:pt x="0" y="341655"/>
                </a:lnTo>
                <a:lnTo>
                  <a:pt x="3117" y="378881"/>
                </a:lnTo>
                <a:lnTo>
                  <a:pt x="27086" y="449642"/>
                </a:lnTo>
                <a:lnTo>
                  <a:pt x="47288" y="482760"/>
                </a:lnTo>
                <a:lnTo>
                  <a:pt x="72538" y="514092"/>
                </a:lnTo>
                <a:lnTo>
                  <a:pt x="102510" y="543429"/>
                </a:lnTo>
                <a:lnTo>
                  <a:pt x="136881" y="570563"/>
                </a:lnTo>
                <a:lnTo>
                  <a:pt x="175326" y="595286"/>
                </a:lnTo>
                <a:lnTo>
                  <a:pt x="217522" y="617389"/>
                </a:lnTo>
                <a:lnTo>
                  <a:pt x="263144" y="636663"/>
                </a:lnTo>
                <a:lnTo>
                  <a:pt x="311868" y="652900"/>
                </a:lnTo>
                <a:lnTo>
                  <a:pt x="363370" y="665892"/>
                </a:lnTo>
                <a:lnTo>
                  <a:pt x="417326" y="675430"/>
                </a:lnTo>
                <a:lnTo>
                  <a:pt x="473412" y="681305"/>
                </a:lnTo>
                <a:lnTo>
                  <a:pt x="531304" y="683310"/>
                </a:lnTo>
                <a:lnTo>
                  <a:pt x="589196" y="681305"/>
                </a:lnTo>
                <a:lnTo>
                  <a:pt x="645282" y="675430"/>
                </a:lnTo>
                <a:lnTo>
                  <a:pt x="699238" y="665892"/>
                </a:lnTo>
                <a:lnTo>
                  <a:pt x="750740" y="652900"/>
                </a:lnTo>
                <a:lnTo>
                  <a:pt x="799464" y="636663"/>
                </a:lnTo>
                <a:lnTo>
                  <a:pt x="845086" y="617389"/>
                </a:lnTo>
                <a:lnTo>
                  <a:pt x="887282" y="595286"/>
                </a:lnTo>
                <a:lnTo>
                  <a:pt x="925727" y="570563"/>
                </a:lnTo>
                <a:lnTo>
                  <a:pt x="960098" y="543429"/>
                </a:lnTo>
                <a:lnTo>
                  <a:pt x="990070" y="514092"/>
                </a:lnTo>
                <a:lnTo>
                  <a:pt x="1015320" y="482760"/>
                </a:lnTo>
                <a:lnTo>
                  <a:pt x="1035522" y="449642"/>
                </a:lnTo>
                <a:lnTo>
                  <a:pt x="1059491" y="378881"/>
                </a:lnTo>
                <a:lnTo>
                  <a:pt x="1062608" y="341655"/>
                </a:lnTo>
                <a:lnTo>
                  <a:pt x="1059491" y="304429"/>
                </a:lnTo>
                <a:lnTo>
                  <a:pt x="1035522" y="233668"/>
                </a:lnTo>
                <a:lnTo>
                  <a:pt x="1015320" y="200550"/>
                </a:lnTo>
                <a:lnTo>
                  <a:pt x="990070" y="169218"/>
                </a:lnTo>
                <a:lnTo>
                  <a:pt x="960098" y="139881"/>
                </a:lnTo>
                <a:lnTo>
                  <a:pt x="925727" y="112747"/>
                </a:lnTo>
                <a:lnTo>
                  <a:pt x="887282" y="88024"/>
                </a:lnTo>
                <a:lnTo>
                  <a:pt x="845086" y="65921"/>
                </a:lnTo>
                <a:lnTo>
                  <a:pt x="799464" y="46647"/>
                </a:lnTo>
                <a:lnTo>
                  <a:pt x="750740" y="30410"/>
                </a:lnTo>
                <a:lnTo>
                  <a:pt x="699238" y="17418"/>
                </a:lnTo>
                <a:lnTo>
                  <a:pt x="645282" y="7880"/>
                </a:lnTo>
                <a:lnTo>
                  <a:pt x="589196" y="2004"/>
                </a:lnTo>
                <a:lnTo>
                  <a:pt x="531304" y="0"/>
                </a:lnTo>
                <a:close/>
              </a:path>
            </a:pathLst>
          </a:custGeom>
          <a:solidFill>
            <a:srgbClr val="888B8D"/>
          </a:solidFill>
        </p:spPr>
        <p:txBody>
          <a:bodyPr wrap="square" lIns="0" tIns="0" rIns="0" bIns="0" rtlCol="0"/>
          <a:lstStyle/>
          <a:p>
            <a:endParaRPr/>
          </a:p>
        </p:txBody>
      </p:sp>
      <p:sp>
        <p:nvSpPr>
          <p:cNvPr id="10" name="object 10"/>
          <p:cNvSpPr txBox="1"/>
          <p:nvPr/>
        </p:nvSpPr>
        <p:spPr>
          <a:xfrm>
            <a:off x="9713633" y="1438147"/>
            <a:ext cx="571500" cy="299720"/>
          </a:xfrm>
          <a:prstGeom prst="rect">
            <a:avLst/>
          </a:prstGeom>
        </p:spPr>
        <p:txBody>
          <a:bodyPr vert="horz" wrap="square" lIns="0" tIns="12700" rIns="0" bIns="0" rtlCol="0">
            <a:spAutoFit/>
          </a:bodyPr>
          <a:lstStyle/>
          <a:p>
            <a:pPr marL="12700">
              <a:spcBef>
                <a:spcPts val="100"/>
              </a:spcBef>
            </a:pPr>
            <a:r>
              <a:rPr sz="1800" dirty="0">
                <a:solidFill>
                  <a:srgbClr val="FFFFFF"/>
                </a:solidFill>
                <a:latin typeface="Arial"/>
                <a:cs typeface="Arial"/>
              </a:rPr>
              <a:t>R</a:t>
            </a:r>
            <a:r>
              <a:rPr sz="1800" spc="-5" dirty="0">
                <a:solidFill>
                  <a:srgbClr val="FFFFFF"/>
                </a:solidFill>
                <a:latin typeface="Arial"/>
                <a:cs typeface="Arial"/>
              </a:rPr>
              <a:t>ea</a:t>
            </a:r>
            <a:r>
              <a:rPr sz="1800" dirty="0">
                <a:solidFill>
                  <a:srgbClr val="FFFFFF"/>
                </a:solidFill>
                <a:latin typeface="Arial"/>
                <a:cs typeface="Arial"/>
              </a:rPr>
              <a:t>d</a:t>
            </a:r>
            <a:endParaRPr sz="1800">
              <a:latin typeface="Arial"/>
              <a:cs typeface="Arial"/>
            </a:endParaRPr>
          </a:p>
        </p:txBody>
      </p:sp>
      <p:sp>
        <p:nvSpPr>
          <p:cNvPr id="11" name="object 11"/>
          <p:cNvSpPr/>
          <p:nvPr/>
        </p:nvSpPr>
        <p:spPr>
          <a:xfrm>
            <a:off x="4732096" y="3145346"/>
            <a:ext cx="1062990" cy="683895"/>
          </a:xfrm>
          <a:custGeom>
            <a:avLst/>
            <a:gdLst/>
            <a:ahLst/>
            <a:cxnLst/>
            <a:rect l="l" t="t" r="r" b="b"/>
            <a:pathLst>
              <a:path w="1062989" h="683895">
                <a:moveTo>
                  <a:pt x="531304" y="0"/>
                </a:moveTo>
                <a:lnTo>
                  <a:pt x="473412" y="2004"/>
                </a:lnTo>
                <a:lnTo>
                  <a:pt x="417326" y="7879"/>
                </a:lnTo>
                <a:lnTo>
                  <a:pt x="363370" y="17417"/>
                </a:lnTo>
                <a:lnTo>
                  <a:pt x="311868" y="30408"/>
                </a:lnTo>
                <a:lnTo>
                  <a:pt x="263144" y="46644"/>
                </a:lnTo>
                <a:lnTo>
                  <a:pt x="217522" y="65918"/>
                </a:lnTo>
                <a:lnTo>
                  <a:pt x="175326" y="88019"/>
                </a:lnTo>
                <a:lnTo>
                  <a:pt x="136881" y="112741"/>
                </a:lnTo>
                <a:lnTo>
                  <a:pt x="102510" y="139875"/>
                </a:lnTo>
                <a:lnTo>
                  <a:pt x="72538" y="169212"/>
                </a:lnTo>
                <a:lnTo>
                  <a:pt x="47288" y="200545"/>
                </a:lnTo>
                <a:lnTo>
                  <a:pt x="27086" y="233663"/>
                </a:lnTo>
                <a:lnTo>
                  <a:pt x="3117" y="304427"/>
                </a:lnTo>
                <a:lnTo>
                  <a:pt x="0" y="341655"/>
                </a:lnTo>
                <a:lnTo>
                  <a:pt x="3117" y="378881"/>
                </a:lnTo>
                <a:lnTo>
                  <a:pt x="27086" y="449640"/>
                </a:lnTo>
                <a:lnTo>
                  <a:pt x="47288" y="482758"/>
                </a:lnTo>
                <a:lnTo>
                  <a:pt x="72538" y="514088"/>
                </a:lnTo>
                <a:lnTo>
                  <a:pt x="102510" y="543425"/>
                </a:lnTo>
                <a:lnTo>
                  <a:pt x="136881" y="570558"/>
                </a:lnTo>
                <a:lnTo>
                  <a:pt x="175326" y="595279"/>
                </a:lnTo>
                <a:lnTo>
                  <a:pt x="217522" y="617380"/>
                </a:lnTo>
                <a:lnTo>
                  <a:pt x="263144" y="636653"/>
                </a:lnTo>
                <a:lnTo>
                  <a:pt x="311868" y="652889"/>
                </a:lnTo>
                <a:lnTo>
                  <a:pt x="363370" y="665880"/>
                </a:lnTo>
                <a:lnTo>
                  <a:pt x="417326" y="675418"/>
                </a:lnTo>
                <a:lnTo>
                  <a:pt x="473412" y="681293"/>
                </a:lnTo>
                <a:lnTo>
                  <a:pt x="531304" y="683298"/>
                </a:lnTo>
                <a:lnTo>
                  <a:pt x="589196" y="681293"/>
                </a:lnTo>
                <a:lnTo>
                  <a:pt x="645283" y="675418"/>
                </a:lnTo>
                <a:lnTo>
                  <a:pt x="699239" y="665880"/>
                </a:lnTo>
                <a:lnTo>
                  <a:pt x="750743" y="652889"/>
                </a:lnTo>
                <a:lnTo>
                  <a:pt x="799468" y="636653"/>
                </a:lnTo>
                <a:lnTo>
                  <a:pt x="845091" y="617380"/>
                </a:lnTo>
                <a:lnTo>
                  <a:pt x="887288" y="595279"/>
                </a:lnTo>
                <a:lnTo>
                  <a:pt x="925734" y="570558"/>
                </a:lnTo>
                <a:lnTo>
                  <a:pt x="960106" y="543425"/>
                </a:lnTo>
                <a:lnTo>
                  <a:pt x="990080" y="514088"/>
                </a:lnTo>
                <a:lnTo>
                  <a:pt x="1015330" y="482758"/>
                </a:lnTo>
                <a:lnTo>
                  <a:pt x="1035534" y="449640"/>
                </a:lnTo>
                <a:lnTo>
                  <a:pt x="1059503" y="378881"/>
                </a:lnTo>
                <a:lnTo>
                  <a:pt x="1062621" y="341655"/>
                </a:lnTo>
                <a:lnTo>
                  <a:pt x="1059503" y="304427"/>
                </a:lnTo>
                <a:lnTo>
                  <a:pt x="1035534" y="233663"/>
                </a:lnTo>
                <a:lnTo>
                  <a:pt x="1015330" y="200545"/>
                </a:lnTo>
                <a:lnTo>
                  <a:pt x="990080" y="169212"/>
                </a:lnTo>
                <a:lnTo>
                  <a:pt x="960106" y="139875"/>
                </a:lnTo>
                <a:lnTo>
                  <a:pt x="925734" y="112741"/>
                </a:lnTo>
                <a:lnTo>
                  <a:pt x="887288" y="88019"/>
                </a:lnTo>
                <a:lnTo>
                  <a:pt x="845091" y="65918"/>
                </a:lnTo>
                <a:lnTo>
                  <a:pt x="799468" y="46644"/>
                </a:lnTo>
                <a:lnTo>
                  <a:pt x="750743" y="30408"/>
                </a:lnTo>
                <a:lnTo>
                  <a:pt x="699239" y="17417"/>
                </a:lnTo>
                <a:lnTo>
                  <a:pt x="645283" y="7879"/>
                </a:lnTo>
                <a:lnTo>
                  <a:pt x="589196" y="2004"/>
                </a:lnTo>
                <a:lnTo>
                  <a:pt x="531304" y="0"/>
                </a:lnTo>
                <a:close/>
              </a:path>
            </a:pathLst>
          </a:custGeom>
          <a:solidFill>
            <a:srgbClr val="888B8D"/>
          </a:solidFill>
        </p:spPr>
        <p:txBody>
          <a:bodyPr wrap="square" lIns="0" tIns="0" rIns="0" bIns="0" rtlCol="0"/>
          <a:lstStyle/>
          <a:p>
            <a:endParaRPr/>
          </a:p>
        </p:txBody>
      </p:sp>
      <p:sp>
        <p:nvSpPr>
          <p:cNvPr id="12" name="object 12"/>
          <p:cNvSpPr/>
          <p:nvPr/>
        </p:nvSpPr>
        <p:spPr>
          <a:xfrm>
            <a:off x="4732096" y="2408454"/>
            <a:ext cx="1062990" cy="683895"/>
          </a:xfrm>
          <a:custGeom>
            <a:avLst/>
            <a:gdLst/>
            <a:ahLst/>
            <a:cxnLst/>
            <a:rect l="l" t="t" r="r" b="b"/>
            <a:pathLst>
              <a:path w="1062989" h="683894">
                <a:moveTo>
                  <a:pt x="531304" y="0"/>
                </a:moveTo>
                <a:lnTo>
                  <a:pt x="473412" y="2004"/>
                </a:lnTo>
                <a:lnTo>
                  <a:pt x="417326" y="7879"/>
                </a:lnTo>
                <a:lnTo>
                  <a:pt x="363370" y="17417"/>
                </a:lnTo>
                <a:lnTo>
                  <a:pt x="311868" y="30408"/>
                </a:lnTo>
                <a:lnTo>
                  <a:pt x="263144" y="46644"/>
                </a:lnTo>
                <a:lnTo>
                  <a:pt x="217522" y="65917"/>
                </a:lnTo>
                <a:lnTo>
                  <a:pt x="175326" y="88018"/>
                </a:lnTo>
                <a:lnTo>
                  <a:pt x="136881" y="112740"/>
                </a:lnTo>
                <a:lnTo>
                  <a:pt x="102510" y="139873"/>
                </a:lnTo>
                <a:lnTo>
                  <a:pt x="72538" y="169209"/>
                </a:lnTo>
                <a:lnTo>
                  <a:pt x="47288" y="200540"/>
                </a:lnTo>
                <a:lnTo>
                  <a:pt x="27086" y="233657"/>
                </a:lnTo>
                <a:lnTo>
                  <a:pt x="3117" y="304416"/>
                </a:lnTo>
                <a:lnTo>
                  <a:pt x="0" y="341642"/>
                </a:lnTo>
                <a:lnTo>
                  <a:pt x="3117" y="378870"/>
                </a:lnTo>
                <a:lnTo>
                  <a:pt x="27086" y="449634"/>
                </a:lnTo>
                <a:lnTo>
                  <a:pt x="47288" y="482753"/>
                </a:lnTo>
                <a:lnTo>
                  <a:pt x="72538" y="514085"/>
                </a:lnTo>
                <a:lnTo>
                  <a:pt x="102510" y="543422"/>
                </a:lnTo>
                <a:lnTo>
                  <a:pt x="136881" y="570556"/>
                </a:lnTo>
                <a:lnTo>
                  <a:pt x="175326" y="595278"/>
                </a:lnTo>
                <a:lnTo>
                  <a:pt x="217522" y="617380"/>
                </a:lnTo>
                <a:lnTo>
                  <a:pt x="263144" y="636653"/>
                </a:lnTo>
                <a:lnTo>
                  <a:pt x="311868" y="652889"/>
                </a:lnTo>
                <a:lnTo>
                  <a:pt x="363370" y="665880"/>
                </a:lnTo>
                <a:lnTo>
                  <a:pt x="417326" y="675418"/>
                </a:lnTo>
                <a:lnTo>
                  <a:pt x="473412" y="681293"/>
                </a:lnTo>
                <a:lnTo>
                  <a:pt x="531304" y="683298"/>
                </a:lnTo>
                <a:lnTo>
                  <a:pt x="589196" y="681293"/>
                </a:lnTo>
                <a:lnTo>
                  <a:pt x="645283" y="675418"/>
                </a:lnTo>
                <a:lnTo>
                  <a:pt x="699239" y="665880"/>
                </a:lnTo>
                <a:lnTo>
                  <a:pt x="750743" y="652889"/>
                </a:lnTo>
                <a:lnTo>
                  <a:pt x="799468" y="636653"/>
                </a:lnTo>
                <a:lnTo>
                  <a:pt x="845091" y="617380"/>
                </a:lnTo>
                <a:lnTo>
                  <a:pt x="887288" y="595278"/>
                </a:lnTo>
                <a:lnTo>
                  <a:pt x="925734" y="570556"/>
                </a:lnTo>
                <a:lnTo>
                  <a:pt x="960106" y="543422"/>
                </a:lnTo>
                <a:lnTo>
                  <a:pt x="990080" y="514085"/>
                </a:lnTo>
                <a:lnTo>
                  <a:pt x="1015330" y="482753"/>
                </a:lnTo>
                <a:lnTo>
                  <a:pt x="1035534" y="449634"/>
                </a:lnTo>
                <a:lnTo>
                  <a:pt x="1059503" y="378870"/>
                </a:lnTo>
                <a:lnTo>
                  <a:pt x="1062621" y="341642"/>
                </a:lnTo>
                <a:lnTo>
                  <a:pt x="1059503" y="304416"/>
                </a:lnTo>
                <a:lnTo>
                  <a:pt x="1035534" y="233657"/>
                </a:lnTo>
                <a:lnTo>
                  <a:pt x="1015330" y="200540"/>
                </a:lnTo>
                <a:lnTo>
                  <a:pt x="990080" y="169209"/>
                </a:lnTo>
                <a:lnTo>
                  <a:pt x="960106" y="139873"/>
                </a:lnTo>
                <a:lnTo>
                  <a:pt x="925734" y="112740"/>
                </a:lnTo>
                <a:lnTo>
                  <a:pt x="887288" y="88018"/>
                </a:lnTo>
                <a:lnTo>
                  <a:pt x="845091" y="65917"/>
                </a:lnTo>
                <a:lnTo>
                  <a:pt x="799468" y="46644"/>
                </a:lnTo>
                <a:lnTo>
                  <a:pt x="750743" y="30408"/>
                </a:lnTo>
                <a:lnTo>
                  <a:pt x="699239" y="17417"/>
                </a:lnTo>
                <a:lnTo>
                  <a:pt x="645283" y="7879"/>
                </a:lnTo>
                <a:lnTo>
                  <a:pt x="589196" y="2004"/>
                </a:lnTo>
                <a:lnTo>
                  <a:pt x="531304" y="0"/>
                </a:lnTo>
                <a:close/>
              </a:path>
            </a:pathLst>
          </a:custGeom>
          <a:solidFill>
            <a:srgbClr val="888B8D"/>
          </a:solidFill>
        </p:spPr>
        <p:txBody>
          <a:bodyPr wrap="square" lIns="0" tIns="0" rIns="0" bIns="0" rtlCol="0"/>
          <a:lstStyle/>
          <a:p>
            <a:endParaRPr/>
          </a:p>
        </p:txBody>
      </p:sp>
      <p:sp>
        <p:nvSpPr>
          <p:cNvPr id="13" name="object 13"/>
          <p:cNvSpPr txBox="1"/>
          <p:nvPr/>
        </p:nvSpPr>
        <p:spPr>
          <a:xfrm>
            <a:off x="4977650" y="2599435"/>
            <a:ext cx="571500" cy="1037590"/>
          </a:xfrm>
          <a:prstGeom prst="rect">
            <a:avLst/>
          </a:prstGeom>
        </p:spPr>
        <p:txBody>
          <a:bodyPr vert="horz" wrap="square" lIns="0" tIns="12700" rIns="0" bIns="0" rtlCol="0">
            <a:spAutoFit/>
          </a:bodyPr>
          <a:lstStyle/>
          <a:p>
            <a:pPr marL="12700">
              <a:spcBef>
                <a:spcPts val="100"/>
              </a:spcBef>
            </a:pPr>
            <a:r>
              <a:rPr sz="1800" dirty="0">
                <a:solidFill>
                  <a:srgbClr val="FFFFFF"/>
                </a:solidFill>
                <a:latin typeface="Arial"/>
                <a:cs typeface="Arial"/>
              </a:rPr>
              <a:t>R</a:t>
            </a:r>
            <a:r>
              <a:rPr sz="1800" spc="-5" dirty="0">
                <a:solidFill>
                  <a:srgbClr val="FFFFFF"/>
                </a:solidFill>
                <a:latin typeface="Arial"/>
                <a:cs typeface="Arial"/>
              </a:rPr>
              <a:t>ea</a:t>
            </a:r>
            <a:r>
              <a:rPr sz="1800" dirty="0">
                <a:solidFill>
                  <a:srgbClr val="FFFFFF"/>
                </a:solidFill>
                <a:latin typeface="Arial"/>
                <a:cs typeface="Arial"/>
              </a:rPr>
              <a:t>d</a:t>
            </a:r>
            <a:endParaRPr sz="1800">
              <a:latin typeface="Arial"/>
              <a:cs typeface="Arial"/>
            </a:endParaRPr>
          </a:p>
          <a:p>
            <a:pPr>
              <a:lnSpc>
                <a:spcPct val="100000"/>
              </a:lnSpc>
            </a:pPr>
            <a:endParaRPr sz="2000">
              <a:latin typeface="Arial"/>
              <a:cs typeface="Arial"/>
            </a:endParaRPr>
          </a:p>
          <a:p>
            <a:pPr marL="20955">
              <a:spcBef>
                <a:spcPts val="1345"/>
              </a:spcBef>
            </a:pPr>
            <a:r>
              <a:rPr sz="1800" spc="-10" dirty="0">
                <a:solidFill>
                  <a:srgbClr val="FFFFFF"/>
                </a:solidFill>
                <a:latin typeface="Arial"/>
                <a:cs typeface="Arial"/>
              </a:rPr>
              <a:t>Write</a:t>
            </a:r>
            <a:endParaRPr sz="1800">
              <a:latin typeface="Arial"/>
              <a:cs typeface="Arial"/>
            </a:endParaRPr>
          </a:p>
        </p:txBody>
      </p:sp>
      <p:sp>
        <p:nvSpPr>
          <p:cNvPr id="15" name="object 15"/>
          <p:cNvSpPr txBox="1">
            <a:spLocks noGrp="1"/>
          </p:cNvSpPr>
          <p:nvPr>
            <p:ph type="sldNum" sz="quarter" idx="7"/>
          </p:nvPr>
        </p:nvSpPr>
        <p:spPr>
          <a:xfrm>
            <a:off x="8696045" y="6476562"/>
            <a:ext cx="1062990" cy="276999"/>
          </a:xfrm>
          <a:prstGeom prst="rect">
            <a:avLst/>
          </a:prstGeom>
        </p:spPr>
        <p:txBody>
          <a:bodyPr vert="horz" wrap="square" lIns="0" tIns="0" rIns="0" bIns="0" rtlCol="0">
            <a:spAutoFit/>
          </a:bodyPr>
          <a:lstStyle>
            <a:defPPr>
              <a:defRPr lang="en-US"/>
            </a:defPPr>
            <a:lvl1pPr marL="0" algn="l" defTabSz="914400" rtl="0" eaLnBrk="1" latinLnBrk="0" hangingPunct="1">
              <a:defRPr sz="900" b="0" i="0" kern="1200">
                <a:solidFill>
                  <a:srgbClr val="888B8D"/>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15"/>
              </a:spcBef>
            </a:pPr>
            <a:fld id="{81D60167-4931-47E6-BA6A-407CBD079E47}" type="slidenum">
              <a:rPr lang="en-US" sz="1800" smtClean="0"/>
              <a:pPr marL="38100">
                <a:spcBef>
                  <a:spcPts val="15"/>
                </a:spcBef>
              </a:pPr>
              <a:t>61</a:t>
            </a:fld>
            <a:endParaRPr sz="1800" dirty="0"/>
          </a:p>
        </p:txBody>
      </p:sp>
    </p:spTree>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6725" y="381438"/>
            <a:ext cx="12473340" cy="382156"/>
          </a:xfrm>
          <a:prstGeom prst="rect">
            <a:avLst/>
          </a:prstGeom>
        </p:spPr>
        <p:txBody>
          <a:bodyPr vert="horz" wrap="square" lIns="0" tIns="12700" rIns="0" bIns="0" numCol="1" rtlCol="0" anchor="b" anchorCtr="0" compatLnSpc="1">
            <a:prstTxWarp prst="textNoShape">
              <a:avLst/>
            </a:prstTxWarp>
            <a:spAutoFit/>
          </a:bodyPr>
          <a:lstStyle/>
          <a:p>
            <a:pPr marL="98425">
              <a:spcBef>
                <a:spcPts val="100"/>
              </a:spcBef>
              <a:tabLst>
                <a:tab pos="8584565" algn="l"/>
              </a:tabLst>
            </a:pPr>
            <a:r>
              <a:rPr sz="2400" spc="-5" dirty="0"/>
              <a:t>Form Based </a:t>
            </a:r>
            <a:r>
              <a:rPr sz="2400" spc="-10" dirty="0"/>
              <a:t>Authentication </a:t>
            </a:r>
            <a:r>
              <a:rPr sz="2400" spc="-5" dirty="0"/>
              <a:t>(Cookie </a:t>
            </a:r>
            <a:r>
              <a:rPr sz="2400" dirty="0"/>
              <a:t>/</a:t>
            </a:r>
            <a:r>
              <a:rPr sz="2400" spc="-160" dirty="0"/>
              <a:t> </a:t>
            </a:r>
            <a:r>
              <a:rPr sz="2400" spc="-5" dirty="0"/>
              <a:t>Session)</a:t>
            </a:r>
            <a:r>
              <a:rPr spc="-5" dirty="0"/>
              <a:t>	</a:t>
            </a:r>
          </a:p>
        </p:txBody>
      </p:sp>
      <p:sp>
        <p:nvSpPr>
          <p:cNvPr id="3" name="object 3"/>
          <p:cNvSpPr txBox="1"/>
          <p:nvPr/>
        </p:nvSpPr>
        <p:spPr>
          <a:xfrm>
            <a:off x="852755" y="1613043"/>
            <a:ext cx="10900881" cy="3416705"/>
          </a:xfrm>
          <a:prstGeom prst="rect">
            <a:avLst/>
          </a:prstGeom>
        </p:spPr>
        <p:txBody>
          <a:bodyPr vert="horz" wrap="square" lIns="0" tIns="43180" rIns="0" bIns="0" rtlCol="0">
            <a:spAutoFit/>
          </a:bodyPr>
          <a:lstStyle/>
          <a:p>
            <a:pPr marL="12700" marR="319405">
              <a:lnSpc>
                <a:spcPts val="1700"/>
              </a:lnSpc>
              <a:spcBef>
                <a:spcPts val="340"/>
              </a:spcBef>
            </a:pPr>
            <a:r>
              <a:rPr sz="1600" spc="-5" dirty="0">
                <a:solidFill>
                  <a:srgbClr val="55565A"/>
                </a:solidFill>
                <a:latin typeface="Arial"/>
                <a:cs typeface="Arial"/>
              </a:rPr>
              <a:t>Cookie/Session based authentication is </a:t>
            </a:r>
            <a:r>
              <a:rPr sz="1600" dirty="0">
                <a:solidFill>
                  <a:srgbClr val="55565A"/>
                </a:solidFill>
                <a:latin typeface="Arial"/>
                <a:cs typeface="Arial"/>
              </a:rPr>
              <a:t>the </a:t>
            </a:r>
            <a:r>
              <a:rPr sz="1600" spc="-5" dirty="0">
                <a:solidFill>
                  <a:srgbClr val="55565A"/>
                </a:solidFill>
                <a:latin typeface="Arial"/>
                <a:cs typeface="Arial"/>
              </a:rPr>
              <a:t>most used in web apps. </a:t>
            </a:r>
            <a:r>
              <a:rPr sz="1600" spc="-40" dirty="0">
                <a:solidFill>
                  <a:srgbClr val="55565A"/>
                </a:solidFill>
                <a:latin typeface="Arial"/>
                <a:cs typeface="Arial"/>
              </a:rPr>
              <a:t>Yes, </a:t>
            </a:r>
            <a:r>
              <a:rPr sz="1600" spc="-5" dirty="0">
                <a:solidFill>
                  <a:srgbClr val="55565A"/>
                </a:solidFill>
                <a:latin typeface="Arial"/>
                <a:cs typeface="Arial"/>
              </a:rPr>
              <a:t>both session and  cookie are not </a:t>
            </a:r>
            <a:r>
              <a:rPr sz="1600" dirty="0">
                <a:solidFill>
                  <a:srgbClr val="55565A"/>
                </a:solidFill>
                <a:latin typeface="Arial"/>
                <a:cs typeface="Arial"/>
              </a:rPr>
              <a:t>the </a:t>
            </a:r>
            <a:r>
              <a:rPr sz="1600" spc="-5" dirty="0">
                <a:solidFill>
                  <a:srgbClr val="55565A"/>
                </a:solidFill>
                <a:latin typeface="Arial"/>
                <a:cs typeface="Arial"/>
              </a:rPr>
              <a:t>same but </a:t>
            </a:r>
            <a:r>
              <a:rPr sz="1600" dirty="0">
                <a:solidFill>
                  <a:srgbClr val="55565A"/>
                </a:solidFill>
                <a:latin typeface="Arial"/>
                <a:cs typeface="Arial"/>
              </a:rPr>
              <a:t>the </a:t>
            </a:r>
            <a:r>
              <a:rPr sz="1600" spc="-5" dirty="0">
                <a:solidFill>
                  <a:srgbClr val="55565A"/>
                </a:solidFill>
                <a:latin typeface="Arial"/>
                <a:cs typeface="Arial"/>
              </a:rPr>
              <a:t>conceptually either </a:t>
            </a:r>
            <a:r>
              <a:rPr sz="1600" dirty="0">
                <a:solidFill>
                  <a:srgbClr val="55565A"/>
                </a:solidFill>
                <a:latin typeface="Arial"/>
                <a:cs typeface="Arial"/>
              </a:rPr>
              <a:t>the </a:t>
            </a:r>
            <a:r>
              <a:rPr sz="1600" spc="-5" dirty="0">
                <a:solidFill>
                  <a:srgbClr val="55565A"/>
                </a:solidFill>
                <a:latin typeface="Arial"/>
                <a:cs typeface="Arial"/>
              </a:rPr>
              <a:t>client uses </a:t>
            </a:r>
            <a:r>
              <a:rPr sz="1600" dirty="0">
                <a:solidFill>
                  <a:srgbClr val="55565A"/>
                </a:solidFill>
                <a:latin typeface="Arial"/>
                <a:cs typeface="Arial"/>
              </a:rPr>
              <a:t>a </a:t>
            </a:r>
            <a:r>
              <a:rPr sz="1600" spc="-5" dirty="0">
                <a:solidFill>
                  <a:srgbClr val="55565A"/>
                </a:solidFill>
                <a:latin typeface="Arial"/>
                <a:cs typeface="Arial"/>
              </a:rPr>
              <a:t>cookie/session </a:t>
            </a:r>
            <a:r>
              <a:rPr sz="1600" dirty="0">
                <a:solidFill>
                  <a:srgbClr val="55565A"/>
                </a:solidFill>
                <a:latin typeface="Arial"/>
                <a:cs typeface="Arial"/>
              </a:rPr>
              <a:t>to  </a:t>
            </a:r>
            <a:r>
              <a:rPr sz="1600" spc="-5" dirty="0">
                <a:solidFill>
                  <a:srgbClr val="55565A"/>
                </a:solidFill>
                <a:latin typeface="Arial"/>
                <a:cs typeface="Arial"/>
              </a:rPr>
              <a:t>identify itself as </a:t>
            </a:r>
            <a:r>
              <a:rPr sz="1600" dirty="0">
                <a:solidFill>
                  <a:srgbClr val="55565A"/>
                </a:solidFill>
                <a:latin typeface="Arial"/>
                <a:cs typeface="Arial"/>
              </a:rPr>
              <a:t>a </a:t>
            </a:r>
            <a:r>
              <a:rPr sz="1600" spc="-5" dirty="0">
                <a:solidFill>
                  <a:srgbClr val="55565A"/>
                </a:solidFill>
                <a:latin typeface="Arial"/>
                <a:cs typeface="Arial"/>
              </a:rPr>
              <a:t>logged</a:t>
            </a:r>
            <a:r>
              <a:rPr sz="1600" spc="30" dirty="0">
                <a:solidFill>
                  <a:srgbClr val="55565A"/>
                </a:solidFill>
                <a:latin typeface="Arial"/>
                <a:cs typeface="Arial"/>
              </a:rPr>
              <a:t> </a:t>
            </a:r>
            <a:r>
              <a:rPr sz="1600" spc="-5" dirty="0">
                <a:solidFill>
                  <a:srgbClr val="55565A"/>
                </a:solidFill>
                <a:latin typeface="Arial"/>
                <a:cs typeface="Arial"/>
              </a:rPr>
              <a:t>in.</a:t>
            </a:r>
            <a:endParaRPr sz="1600" dirty="0">
              <a:latin typeface="Arial"/>
              <a:cs typeface="Arial"/>
            </a:endParaRPr>
          </a:p>
          <a:p>
            <a:pPr>
              <a:lnSpc>
                <a:spcPct val="100000"/>
              </a:lnSpc>
            </a:pPr>
            <a:endParaRPr sz="1800" dirty="0">
              <a:latin typeface="Arial"/>
              <a:cs typeface="Arial"/>
            </a:endParaRPr>
          </a:p>
          <a:p>
            <a:pPr marR="488950" algn="r">
              <a:spcBef>
                <a:spcPts val="1455"/>
              </a:spcBef>
            </a:pPr>
            <a:r>
              <a:rPr sz="1400" b="1" spc="-5" dirty="0">
                <a:solidFill>
                  <a:srgbClr val="55565A"/>
                </a:solidFill>
                <a:latin typeface="Arial"/>
                <a:cs typeface="Arial"/>
              </a:rPr>
              <a:t>How </a:t>
            </a:r>
            <a:r>
              <a:rPr sz="1400" b="1" spc="-10" dirty="0">
                <a:solidFill>
                  <a:srgbClr val="55565A"/>
                </a:solidFill>
                <a:latin typeface="Arial"/>
                <a:cs typeface="Arial"/>
              </a:rPr>
              <a:t>does </a:t>
            </a:r>
            <a:r>
              <a:rPr sz="1400" b="1" spc="-5" dirty="0">
                <a:solidFill>
                  <a:srgbClr val="55565A"/>
                </a:solidFill>
                <a:latin typeface="Arial"/>
                <a:cs typeface="Arial"/>
              </a:rPr>
              <a:t>it</a:t>
            </a:r>
            <a:r>
              <a:rPr sz="1400" b="1" spc="-65" dirty="0">
                <a:solidFill>
                  <a:srgbClr val="55565A"/>
                </a:solidFill>
                <a:latin typeface="Arial"/>
                <a:cs typeface="Arial"/>
              </a:rPr>
              <a:t> </a:t>
            </a:r>
            <a:r>
              <a:rPr sz="1400" b="1" spc="-5" dirty="0">
                <a:solidFill>
                  <a:srgbClr val="55565A"/>
                </a:solidFill>
                <a:latin typeface="Arial"/>
                <a:cs typeface="Arial"/>
              </a:rPr>
              <a:t>work?</a:t>
            </a:r>
            <a:endParaRPr sz="1400" dirty="0">
              <a:latin typeface="Arial"/>
              <a:cs typeface="Arial"/>
            </a:endParaRPr>
          </a:p>
          <a:p>
            <a:pPr>
              <a:lnSpc>
                <a:spcPct val="100000"/>
              </a:lnSpc>
            </a:pPr>
            <a:endParaRPr sz="2000" dirty="0">
              <a:latin typeface="Arial"/>
              <a:cs typeface="Arial"/>
            </a:endParaRPr>
          </a:p>
          <a:p>
            <a:pPr marL="6670675" marR="6350" indent="-285750">
              <a:lnSpc>
                <a:spcPts val="1510"/>
              </a:lnSpc>
              <a:buChar char="•"/>
              <a:tabLst>
                <a:tab pos="6670675" algn="l"/>
                <a:tab pos="6671309" algn="l"/>
              </a:tabLst>
            </a:pPr>
            <a:r>
              <a:rPr sz="1400" spc="-5" dirty="0">
                <a:solidFill>
                  <a:srgbClr val="55565A"/>
                </a:solidFill>
                <a:latin typeface="Arial"/>
                <a:cs typeface="Arial"/>
              </a:rPr>
              <a:t>Get the username</a:t>
            </a:r>
            <a:r>
              <a:rPr sz="1400" spc="-80" dirty="0">
                <a:solidFill>
                  <a:srgbClr val="55565A"/>
                </a:solidFill>
                <a:latin typeface="Arial"/>
                <a:cs typeface="Arial"/>
              </a:rPr>
              <a:t> </a:t>
            </a:r>
            <a:r>
              <a:rPr sz="1400" spc="-5" dirty="0">
                <a:solidFill>
                  <a:srgbClr val="55565A"/>
                </a:solidFill>
                <a:latin typeface="Arial"/>
                <a:cs typeface="Arial"/>
              </a:rPr>
              <a:t>and  password from</a:t>
            </a:r>
            <a:r>
              <a:rPr sz="1400" spc="-35" dirty="0">
                <a:solidFill>
                  <a:srgbClr val="55565A"/>
                </a:solidFill>
                <a:latin typeface="Arial"/>
                <a:cs typeface="Arial"/>
              </a:rPr>
              <a:t> </a:t>
            </a:r>
            <a:r>
              <a:rPr sz="1400" spc="-5" dirty="0">
                <a:solidFill>
                  <a:srgbClr val="55565A"/>
                </a:solidFill>
                <a:latin typeface="Arial"/>
                <a:cs typeface="Arial"/>
              </a:rPr>
              <a:t>user</a:t>
            </a:r>
            <a:endParaRPr sz="1400" dirty="0">
              <a:latin typeface="Arial"/>
              <a:cs typeface="Arial"/>
            </a:endParaRPr>
          </a:p>
          <a:p>
            <a:pPr marL="6670675" marR="65405" indent="-285750">
              <a:lnSpc>
                <a:spcPct val="92100"/>
              </a:lnSpc>
              <a:spcBef>
                <a:spcPts val="330"/>
              </a:spcBef>
              <a:buChar char="•"/>
              <a:tabLst>
                <a:tab pos="6670675" algn="l"/>
                <a:tab pos="6671309" algn="l"/>
              </a:tabLst>
            </a:pPr>
            <a:r>
              <a:rPr sz="1400" spc="-5" dirty="0">
                <a:solidFill>
                  <a:srgbClr val="55565A"/>
                </a:solidFill>
                <a:latin typeface="Arial"/>
                <a:cs typeface="Arial"/>
              </a:rPr>
              <a:t>Set </a:t>
            </a:r>
            <a:r>
              <a:rPr sz="1400" dirty="0">
                <a:solidFill>
                  <a:srgbClr val="55565A"/>
                </a:solidFill>
                <a:latin typeface="Arial"/>
                <a:cs typeface="Arial"/>
              </a:rPr>
              <a:t>it in </a:t>
            </a:r>
            <a:r>
              <a:rPr sz="1400" spc="-5" dirty="0">
                <a:solidFill>
                  <a:srgbClr val="55565A"/>
                </a:solidFill>
                <a:latin typeface="Arial"/>
                <a:cs typeface="Arial"/>
              </a:rPr>
              <a:t>request form  params and send </a:t>
            </a:r>
            <a:r>
              <a:rPr sz="1400" dirty="0">
                <a:solidFill>
                  <a:srgbClr val="55565A"/>
                </a:solidFill>
                <a:latin typeface="Arial"/>
                <a:cs typeface="Arial"/>
              </a:rPr>
              <a:t>it</a:t>
            </a:r>
            <a:r>
              <a:rPr sz="1400" spc="-80" dirty="0">
                <a:solidFill>
                  <a:srgbClr val="55565A"/>
                </a:solidFill>
                <a:latin typeface="Arial"/>
                <a:cs typeface="Arial"/>
              </a:rPr>
              <a:t> </a:t>
            </a:r>
            <a:r>
              <a:rPr sz="1400" spc="-5" dirty="0">
                <a:solidFill>
                  <a:srgbClr val="55565A"/>
                </a:solidFill>
                <a:latin typeface="Arial"/>
                <a:cs typeface="Arial"/>
              </a:rPr>
              <a:t>to  the</a:t>
            </a:r>
            <a:r>
              <a:rPr sz="1400" spc="-10" dirty="0">
                <a:solidFill>
                  <a:srgbClr val="55565A"/>
                </a:solidFill>
                <a:latin typeface="Arial"/>
                <a:cs typeface="Arial"/>
              </a:rPr>
              <a:t> </a:t>
            </a:r>
            <a:r>
              <a:rPr sz="1400" spc="-5" dirty="0">
                <a:solidFill>
                  <a:srgbClr val="55565A"/>
                </a:solidFill>
                <a:latin typeface="Arial"/>
                <a:cs typeface="Arial"/>
              </a:rPr>
              <a:t>server</a:t>
            </a:r>
            <a:endParaRPr sz="1400" dirty="0">
              <a:latin typeface="Arial"/>
              <a:cs typeface="Arial"/>
            </a:endParaRPr>
          </a:p>
          <a:p>
            <a:pPr marL="6670675" marR="163830" indent="-285750">
              <a:lnSpc>
                <a:spcPct val="89500"/>
              </a:lnSpc>
              <a:spcBef>
                <a:spcPts val="395"/>
              </a:spcBef>
              <a:buChar char="•"/>
              <a:tabLst>
                <a:tab pos="6670675" algn="l"/>
                <a:tab pos="6671309" algn="l"/>
              </a:tabLst>
            </a:pPr>
            <a:r>
              <a:rPr sz="1400" spc="-5" dirty="0">
                <a:solidFill>
                  <a:srgbClr val="55565A"/>
                </a:solidFill>
                <a:latin typeface="Arial"/>
                <a:cs typeface="Arial"/>
              </a:rPr>
              <a:t>Server validates the  user based on the  given username</a:t>
            </a:r>
            <a:r>
              <a:rPr sz="1400" spc="-75" dirty="0">
                <a:solidFill>
                  <a:srgbClr val="55565A"/>
                </a:solidFill>
                <a:latin typeface="Arial"/>
                <a:cs typeface="Arial"/>
              </a:rPr>
              <a:t> </a:t>
            </a:r>
            <a:r>
              <a:rPr sz="1400" spc="-5" dirty="0">
                <a:solidFill>
                  <a:srgbClr val="55565A"/>
                </a:solidFill>
                <a:latin typeface="Arial"/>
                <a:cs typeface="Arial"/>
              </a:rPr>
              <a:t>and  password</a:t>
            </a:r>
            <a:endParaRPr sz="1400" dirty="0">
              <a:latin typeface="Arial"/>
              <a:cs typeface="Arial"/>
            </a:endParaRPr>
          </a:p>
          <a:p>
            <a:pPr marL="6670675" marR="5080" indent="-285750">
              <a:lnSpc>
                <a:spcPct val="91400"/>
              </a:lnSpc>
              <a:spcBef>
                <a:spcPts val="359"/>
              </a:spcBef>
              <a:buChar char="•"/>
              <a:tabLst>
                <a:tab pos="6670675" algn="l"/>
                <a:tab pos="6671309" algn="l"/>
              </a:tabLst>
            </a:pPr>
            <a:r>
              <a:rPr sz="1400" spc="-5" dirty="0">
                <a:solidFill>
                  <a:srgbClr val="55565A"/>
                </a:solidFill>
                <a:latin typeface="Arial"/>
                <a:cs typeface="Arial"/>
              </a:rPr>
              <a:t>Once successful  validation, create </a:t>
            </a:r>
            <a:r>
              <a:rPr sz="1400" dirty="0">
                <a:solidFill>
                  <a:srgbClr val="55565A"/>
                </a:solidFill>
                <a:latin typeface="Arial"/>
                <a:cs typeface="Arial"/>
              </a:rPr>
              <a:t>a  </a:t>
            </a:r>
            <a:r>
              <a:rPr sz="1400" spc="-5" dirty="0">
                <a:solidFill>
                  <a:srgbClr val="55565A"/>
                </a:solidFill>
                <a:latin typeface="Arial"/>
                <a:cs typeface="Arial"/>
              </a:rPr>
              <a:t>cookie and set </a:t>
            </a:r>
            <a:r>
              <a:rPr sz="1400" dirty="0">
                <a:solidFill>
                  <a:srgbClr val="55565A"/>
                </a:solidFill>
                <a:latin typeface="Arial"/>
                <a:cs typeface="Arial"/>
              </a:rPr>
              <a:t>it in</a:t>
            </a:r>
            <a:r>
              <a:rPr sz="1400" spc="-70" dirty="0">
                <a:solidFill>
                  <a:srgbClr val="55565A"/>
                </a:solidFill>
                <a:latin typeface="Arial"/>
                <a:cs typeface="Arial"/>
              </a:rPr>
              <a:t> </a:t>
            </a:r>
            <a:r>
              <a:rPr sz="1400" spc="-5" dirty="0">
                <a:solidFill>
                  <a:srgbClr val="55565A"/>
                </a:solidFill>
                <a:latin typeface="Arial"/>
                <a:cs typeface="Arial"/>
              </a:rPr>
              <a:t>the  response</a:t>
            </a:r>
            <a:endParaRPr sz="1400" dirty="0">
              <a:latin typeface="Arial"/>
              <a:cs typeface="Arial"/>
            </a:endParaRPr>
          </a:p>
          <a:p>
            <a:pPr marL="6670675" marR="55880" indent="-285750">
              <a:lnSpc>
                <a:spcPct val="89300"/>
              </a:lnSpc>
              <a:spcBef>
                <a:spcPts val="395"/>
              </a:spcBef>
              <a:buChar char="•"/>
              <a:tabLst>
                <a:tab pos="6670675" algn="l"/>
                <a:tab pos="6671309" algn="l"/>
              </a:tabLst>
            </a:pPr>
            <a:r>
              <a:rPr sz="1400" spc="-5" dirty="0">
                <a:solidFill>
                  <a:srgbClr val="55565A"/>
                </a:solidFill>
                <a:latin typeface="Arial"/>
                <a:cs typeface="Arial"/>
              </a:rPr>
              <a:t>The client then uses  this cookie/session to  make future</a:t>
            </a:r>
            <a:r>
              <a:rPr sz="1400" spc="-75" dirty="0">
                <a:solidFill>
                  <a:srgbClr val="55565A"/>
                </a:solidFill>
                <a:latin typeface="Arial"/>
                <a:cs typeface="Arial"/>
              </a:rPr>
              <a:t> </a:t>
            </a:r>
            <a:r>
              <a:rPr sz="1400" spc="-5" dirty="0">
                <a:solidFill>
                  <a:srgbClr val="55565A"/>
                </a:solidFill>
                <a:latin typeface="Arial"/>
                <a:cs typeface="Arial"/>
              </a:rPr>
              <a:t>requests.</a:t>
            </a:r>
            <a:endParaRPr sz="1400" dirty="0">
              <a:latin typeface="Arial"/>
              <a:cs typeface="Arial"/>
            </a:endParaRPr>
          </a:p>
        </p:txBody>
      </p:sp>
      <p:sp>
        <p:nvSpPr>
          <p:cNvPr id="4" name="object 4"/>
          <p:cNvSpPr/>
          <p:nvPr/>
        </p:nvSpPr>
        <p:spPr>
          <a:xfrm>
            <a:off x="1340305" y="2851202"/>
            <a:ext cx="5705283" cy="1939762"/>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xfrm>
            <a:off x="8696045" y="6616556"/>
            <a:ext cx="1013034" cy="276999"/>
          </a:xfrm>
          <a:prstGeom prst="rect">
            <a:avLst/>
          </a:prstGeom>
        </p:spPr>
        <p:txBody>
          <a:bodyPr vert="horz" wrap="square" lIns="0" tIns="0" rIns="0" bIns="0" rtlCol="0">
            <a:spAutoFit/>
          </a:bodyPr>
          <a:lstStyle>
            <a:defPPr>
              <a:defRPr lang="en-US"/>
            </a:defPPr>
            <a:lvl1pPr marL="0" algn="l" defTabSz="914400" rtl="0" eaLnBrk="1" latinLnBrk="0" hangingPunct="1">
              <a:defRPr sz="900" b="0" i="0" kern="1200">
                <a:solidFill>
                  <a:srgbClr val="888B8D"/>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15"/>
              </a:spcBef>
            </a:pPr>
            <a:fld id="{81D60167-4931-47E6-BA6A-407CBD079E47}" type="slidenum">
              <a:rPr lang="en-US" sz="1800" smtClean="0"/>
              <a:pPr marL="38100">
                <a:spcBef>
                  <a:spcPts val="15"/>
                </a:spcBef>
              </a:pPr>
              <a:t>62</a:t>
            </a:fld>
            <a:endParaRPr sz="1800" dirty="0"/>
          </a:p>
        </p:txBody>
      </p:sp>
    </p:spTree>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6175" y="381439"/>
            <a:ext cx="12493889" cy="382156"/>
          </a:xfrm>
          <a:prstGeom prst="rect">
            <a:avLst/>
          </a:prstGeom>
        </p:spPr>
        <p:txBody>
          <a:bodyPr vert="horz" wrap="square" lIns="0" tIns="12700" rIns="0" bIns="0" numCol="1" rtlCol="0" anchor="b" anchorCtr="0" compatLnSpc="1">
            <a:prstTxWarp prst="textNoShape">
              <a:avLst/>
            </a:prstTxWarp>
            <a:spAutoFit/>
          </a:bodyPr>
          <a:lstStyle/>
          <a:p>
            <a:pPr marL="98425">
              <a:spcBef>
                <a:spcPts val="100"/>
              </a:spcBef>
              <a:tabLst>
                <a:tab pos="8584565" algn="l"/>
              </a:tabLst>
            </a:pPr>
            <a:r>
              <a:rPr sz="2400" spc="-5" dirty="0"/>
              <a:t>Form Based </a:t>
            </a:r>
            <a:r>
              <a:rPr sz="2400" spc="-10" dirty="0"/>
              <a:t>Authentication </a:t>
            </a:r>
            <a:r>
              <a:rPr sz="2400" spc="-5" dirty="0"/>
              <a:t>(Cookie </a:t>
            </a:r>
            <a:r>
              <a:rPr sz="2400" dirty="0"/>
              <a:t>/</a:t>
            </a:r>
            <a:r>
              <a:rPr sz="2400" spc="-160" dirty="0"/>
              <a:t> </a:t>
            </a:r>
            <a:r>
              <a:rPr sz="2400" spc="-5" dirty="0"/>
              <a:t>Session)</a:t>
            </a:r>
            <a:r>
              <a:rPr spc="-5" dirty="0"/>
              <a:t>	</a:t>
            </a:r>
          </a:p>
        </p:txBody>
      </p:sp>
      <p:sp>
        <p:nvSpPr>
          <p:cNvPr id="5" name="object 5"/>
          <p:cNvSpPr txBox="1">
            <a:spLocks noGrp="1"/>
          </p:cNvSpPr>
          <p:nvPr>
            <p:ph type="sldNum" sz="quarter" idx="7"/>
          </p:nvPr>
        </p:nvSpPr>
        <p:spPr>
          <a:xfrm>
            <a:off x="8696044" y="6476561"/>
            <a:ext cx="1084953" cy="276999"/>
          </a:xfrm>
          <a:prstGeom prst="rect">
            <a:avLst/>
          </a:prstGeom>
        </p:spPr>
        <p:txBody>
          <a:bodyPr vert="horz" wrap="square" lIns="0" tIns="0" rIns="0" bIns="0" rtlCol="0">
            <a:spAutoFit/>
          </a:bodyPr>
          <a:lstStyle>
            <a:defPPr>
              <a:defRPr lang="en-US"/>
            </a:defPPr>
            <a:lvl1pPr marL="0" algn="l" defTabSz="914400" rtl="0" eaLnBrk="1" latinLnBrk="0" hangingPunct="1">
              <a:defRPr sz="900" b="0" i="0" kern="1200">
                <a:solidFill>
                  <a:srgbClr val="888B8D"/>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15"/>
              </a:spcBef>
            </a:pPr>
            <a:fld id="{81D60167-4931-47E6-BA6A-407CBD079E47}" type="slidenum">
              <a:rPr lang="en-US" sz="1800" smtClean="0"/>
              <a:pPr marL="38100">
                <a:spcBef>
                  <a:spcPts val="15"/>
                </a:spcBef>
              </a:pPr>
              <a:t>63</a:t>
            </a:fld>
            <a:endParaRPr sz="1800" dirty="0"/>
          </a:p>
        </p:txBody>
      </p:sp>
      <p:sp>
        <p:nvSpPr>
          <p:cNvPr id="3" name="object 3"/>
          <p:cNvSpPr txBox="1"/>
          <p:nvPr/>
        </p:nvSpPr>
        <p:spPr>
          <a:xfrm>
            <a:off x="770562" y="1358900"/>
            <a:ext cx="10993348" cy="3181768"/>
          </a:xfrm>
          <a:prstGeom prst="rect">
            <a:avLst/>
          </a:prstGeom>
        </p:spPr>
        <p:txBody>
          <a:bodyPr vert="horz" wrap="square" lIns="0" tIns="12700" rIns="0" bIns="0" rtlCol="0">
            <a:spAutoFit/>
          </a:bodyPr>
          <a:lstStyle/>
          <a:p>
            <a:pPr marL="12700">
              <a:spcBef>
                <a:spcPts val="100"/>
              </a:spcBef>
            </a:pPr>
            <a:r>
              <a:rPr sz="2400" spc="-5" dirty="0">
                <a:solidFill>
                  <a:srgbClr val="55565A"/>
                </a:solidFill>
                <a:latin typeface="Arial"/>
                <a:cs typeface="Arial"/>
              </a:rPr>
              <a:t>Advantages</a:t>
            </a:r>
            <a:endParaRPr sz="2400" dirty="0">
              <a:latin typeface="Arial"/>
              <a:cs typeface="Arial"/>
            </a:endParaRPr>
          </a:p>
          <a:p>
            <a:pPr>
              <a:spcBef>
                <a:spcPts val="30"/>
              </a:spcBef>
            </a:pPr>
            <a:endParaRPr sz="2950" dirty="0">
              <a:latin typeface="Arial"/>
              <a:cs typeface="Arial"/>
            </a:endParaRPr>
          </a:p>
          <a:p>
            <a:pPr marL="297815" marR="313690" indent="-285750">
              <a:lnSpc>
                <a:spcPts val="1989"/>
              </a:lnSpc>
              <a:buChar char="•"/>
              <a:tabLst>
                <a:tab pos="297815" algn="l"/>
                <a:tab pos="298450" algn="l"/>
              </a:tabLst>
            </a:pPr>
            <a:r>
              <a:rPr sz="1800" spc="-20" dirty="0">
                <a:solidFill>
                  <a:srgbClr val="55565A"/>
                </a:solidFill>
                <a:latin typeface="Arial"/>
                <a:cs typeface="Arial"/>
              </a:rPr>
              <a:t>We </a:t>
            </a:r>
            <a:r>
              <a:rPr sz="1800" spc="-5" dirty="0">
                <a:solidFill>
                  <a:srgbClr val="55565A"/>
                </a:solidFill>
                <a:latin typeface="Arial"/>
                <a:cs typeface="Arial"/>
              </a:rPr>
              <a:t>no longer set the password </a:t>
            </a:r>
            <a:r>
              <a:rPr sz="1800" dirty="0">
                <a:solidFill>
                  <a:srgbClr val="55565A"/>
                </a:solidFill>
                <a:latin typeface="Arial"/>
                <a:cs typeface="Arial"/>
              </a:rPr>
              <a:t>in </a:t>
            </a:r>
            <a:r>
              <a:rPr sz="1800" spc="-5" dirty="0">
                <a:solidFill>
                  <a:srgbClr val="55565A"/>
                </a:solidFill>
                <a:latin typeface="Arial"/>
                <a:cs typeface="Arial"/>
              </a:rPr>
              <a:t>every request making the window for  attacks</a:t>
            </a:r>
            <a:r>
              <a:rPr sz="1800" spc="-10" dirty="0">
                <a:solidFill>
                  <a:srgbClr val="55565A"/>
                </a:solidFill>
                <a:latin typeface="Arial"/>
                <a:cs typeface="Arial"/>
              </a:rPr>
              <a:t> </a:t>
            </a:r>
            <a:r>
              <a:rPr sz="1800" spc="-15" dirty="0">
                <a:solidFill>
                  <a:srgbClr val="55565A"/>
                </a:solidFill>
                <a:latin typeface="Arial"/>
                <a:cs typeface="Arial"/>
              </a:rPr>
              <a:t>smaller.</a:t>
            </a:r>
            <a:endParaRPr sz="1800" dirty="0">
              <a:latin typeface="Arial"/>
              <a:cs typeface="Arial"/>
            </a:endParaRPr>
          </a:p>
          <a:p>
            <a:pPr marL="297815" marR="284480" indent="-285750">
              <a:lnSpc>
                <a:spcPts val="1989"/>
              </a:lnSpc>
              <a:spcBef>
                <a:spcPts val="315"/>
              </a:spcBef>
              <a:buChar char="•"/>
              <a:tabLst>
                <a:tab pos="297815" algn="l"/>
                <a:tab pos="298450" algn="l"/>
              </a:tabLst>
            </a:pPr>
            <a:r>
              <a:rPr sz="1800" spc="-5" dirty="0">
                <a:solidFill>
                  <a:srgbClr val="55565A"/>
                </a:solidFill>
                <a:latin typeface="Arial"/>
                <a:cs typeface="Arial"/>
              </a:rPr>
              <a:t>Enables state maintenance </a:t>
            </a:r>
            <a:r>
              <a:rPr sz="1800" dirty="0">
                <a:solidFill>
                  <a:srgbClr val="55565A"/>
                </a:solidFill>
                <a:latin typeface="Arial"/>
                <a:cs typeface="Arial"/>
              </a:rPr>
              <a:t>in a </a:t>
            </a:r>
            <a:r>
              <a:rPr sz="1800" spc="-5" dirty="0">
                <a:solidFill>
                  <a:srgbClr val="55565A"/>
                </a:solidFill>
                <a:latin typeface="Arial"/>
                <a:cs typeface="Arial"/>
              </a:rPr>
              <a:t>stateless system. Cookies maintain the  state that the user </a:t>
            </a:r>
            <a:r>
              <a:rPr sz="1800" dirty="0">
                <a:solidFill>
                  <a:srgbClr val="55565A"/>
                </a:solidFill>
                <a:latin typeface="Arial"/>
                <a:cs typeface="Arial"/>
              </a:rPr>
              <a:t>is </a:t>
            </a:r>
            <a:r>
              <a:rPr sz="1800" spc="-5" dirty="0">
                <a:solidFill>
                  <a:srgbClr val="55565A"/>
                </a:solidFill>
                <a:latin typeface="Arial"/>
                <a:cs typeface="Arial"/>
              </a:rPr>
              <a:t>already logged</a:t>
            </a:r>
            <a:r>
              <a:rPr sz="1800" spc="-10" dirty="0">
                <a:solidFill>
                  <a:srgbClr val="55565A"/>
                </a:solidFill>
                <a:latin typeface="Arial"/>
                <a:cs typeface="Arial"/>
              </a:rPr>
              <a:t> </a:t>
            </a:r>
            <a:r>
              <a:rPr sz="1800" spc="-5" dirty="0">
                <a:solidFill>
                  <a:srgbClr val="55565A"/>
                </a:solidFill>
                <a:latin typeface="Arial"/>
                <a:cs typeface="Arial"/>
              </a:rPr>
              <a:t>in.</a:t>
            </a:r>
            <a:endParaRPr sz="1800" dirty="0">
              <a:latin typeface="Arial"/>
              <a:cs typeface="Arial"/>
            </a:endParaRPr>
          </a:p>
          <a:p>
            <a:pPr marL="298450" indent="-285750">
              <a:spcBef>
                <a:spcPts val="110"/>
              </a:spcBef>
              <a:buChar char="•"/>
              <a:tabLst>
                <a:tab pos="297815" algn="l"/>
                <a:tab pos="298450" algn="l"/>
              </a:tabLst>
            </a:pPr>
            <a:r>
              <a:rPr sz="1800" spc="-5" dirty="0">
                <a:solidFill>
                  <a:srgbClr val="55565A"/>
                </a:solidFill>
                <a:latin typeface="Arial"/>
                <a:cs typeface="Arial"/>
              </a:rPr>
              <a:t>Can revoke the validity of </a:t>
            </a:r>
            <a:r>
              <a:rPr sz="1800" dirty="0">
                <a:solidFill>
                  <a:srgbClr val="55565A"/>
                </a:solidFill>
                <a:latin typeface="Arial"/>
                <a:cs typeface="Arial"/>
              </a:rPr>
              <a:t>a </a:t>
            </a:r>
            <a:r>
              <a:rPr sz="1800" spc="-5" dirty="0">
                <a:solidFill>
                  <a:srgbClr val="55565A"/>
                </a:solidFill>
                <a:latin typeface="Arial"/>
                <a:cs typeface="Arial"/>
              </a:rPr>
              <a:t>cookie</a:t>
            </a:r>
            <a:r>
              <a:rPr sz="1800" spc="-10" dirty="0">
                <a:solidFill>
                  <a:srgbClr val="55565A"/>
                </a:solidFill>
                <a:latin typeface="Arial"/>
                <a:cs typeface="Arial"/>
              </a:rPr>
              <a:t> </a:t>
            </a:r>
            <a:r>
              <a:rPr sz="1800" spc="-5" dirty="0">
                <a:solidFill>
                  <a:srgbClr val="55565A"/>
                </a:solidFill>
                <a:latin typeface="Arial"/>
                <a:cs typeface="Arial"/>
              </a:rPr>
              <a:t>anytime.</a:t>
            </a:r>
            <a:endParaRPr sz="1800" dirty="0">
              <a:latin typeface="Arial"/>
              <a:cs typeface="Arial"/>
            </a:endParaRPr>
          </a:p>
          <a:p>
            <a:pPr>
              <a:spcBef>
                <a:spcPts val="30"/>
              </a:spcBef>
              <a:buClr>
                <a:srgbClr val="55565A"/>
              </a:buClr>
              <a:buFont typeface="Arial"/>
              <a:buChar char="•"/>
            </a:pPr>
            <a:endParaRPr sz="2100" dirty="0">
              <a:latin typeface="Arial"/>
              <a:cs typeface="Arial"/>
            </a:endParaRPr>
          </a:p>
          <a:p>
            <a:pPr marL="12700"/>
            <a:r>
              <a:rPr sz="2400" spc="-5" dirty="0">
                <a:solidFill>
                  <a:srgbClr val="55565A"/>
                </a:solidFill>
                <a:latin typeface="Arial"/>
                <a:cs typeface="Arial"/>
              </a:rPr>
              <a:t>Disadvantages</a:t>
            </a:r>
            <a:endParaRPr sz="2400" dirty="0">
              <a:latin typeface="Arial"/>
              <a:cs typeface="Arial"/>
            </a:endParaRPr>
          </a:p>
          <a:p>
            <a:pPr marL="297815" marR="5080" indent="-285750">
              <a:lnSpc>
                <a:spcPct val="90600"/>
              </a:lnSpc>
              <a:spcBef>
                <a:spcPts val="420"/>
              </a:spcBef>
              <a:buChar char="•"/>
              <a:tabLst>
                <a:tab pos="297815" algn="l"/>
                <a:tab pos="298450" algn="l"/>
              </a:tabLst>
            </a:pPr>
            <a:r>
              <a:rPr sz="1800" spc="-5" dirty="0">
                <a:solidFill>
                  <a:srgbClr val="55565A"/>
                </a:solidFill>
                <a:latin typeface="Arial"/>
                <a:cs typeface="Arial"/>
              </a:rPr>
              <a:t>Cookie based authentication </a:t>
            </a:r>
            <a:r>
              <a:rPr sz="1800" dirty="0">
                <a:solidFill>
                  <a:srgbClr val="55565A"/>
                </a:solidFill>
                <a:latin typeface="Arial"/>
                <a:cs typeface="Arial"/>
              </a:rPr>
              <a:t>is </a:t>
            </a:r>
            <a:r>
              <a:rPr sz="1800" spc="-5" dirty="0">
                <a:solidFill>
                  <a:srgbClr val="55565A"/>
                </a:solidFill>
                <a:latin typeface="Arial"/>
                <a:cs typeface="Arial"/>
              </a:rPr>
              <a:t>suitable only for Single domain system. If  you want both </a:t>
            </a:r>
            <a:r>
              <a:rPr sz="1800" dirty="0">
                <a:solidFill>
                  <a:srgbClr val="55565A"/>
                </a:solidFill>
                <a:latin typeface="Arial"/>
                <a:cs typeface="Arial"/>
              </a:rPr>
              <a:t>a </a:t>
            </a:r>
            <a:r>
              <a:rPr sz="1800" spc="-5" dirty="0">
                <a:solidFill>
                  <a:srgbClr val="55565A"/>
                </a:solidFill>
                <a:latin typeface="Arial"/>
                <a:cs typeface="Arial"/>
              </a:rPr>
              <a:t>web and </a:t>
            </a:r>
            <a:r>
              <a:rPr sz="1800" dirty="0">
                <a:solidFill>
                  <a:srgbClr val="55565A"/>
                </a:solidFill>
                <a:latin typeface="Arial"/>
                <a:cs typeface="Arial"/>
              </a:rPr>
              <a:t>a </a:t>
            </a:r>
            <a:r>
              <a:rPr sz="1800" spc="-5" dirty="0">
                <a:solidFill>
                  <a:srgbClr val="55565A"/>
                </a:solidFill>
                <a:latin typeface="Arial"/>
                <a:cs typeface="Arial"/>
              </a:rPr>
              <a:t>mobile app or may be </a:t>
            </a:r>
            <a:r>
              <a:rPr sz="1800" dirty="0">
                <a:solidFill>
                  <a:srgbClr val="55565A"/>
                </a:solidFill>
                <a:latin typeface="Arial"/>
                <a:cs typeface="Arial"/>
              </a:rPr>
              <a:t>a </a:t>
            </a:r>
            <a:r>
              <a:rPr sz="1800" spc="-5" dirty="0">
                <a:solidFill>
                  <a:srgbClr val="55565A"/>
                </a:solidFill>
                <a:latin typeface="Arial"/>
                <a:cs typeface="Arial"/>
              </a:rPr>
              <a:t>separate client </a:t>
            </a:r>
            <a:r>
              <a:rPr sz="1800" spc="-20" dirty="0">
                <a:solidFill>
                  <a:srgbClr val="55565A"/>
                </a:solidFill>
                <a:latin typeface="Arial"/>
                <a:cs typeface="Arial"/>
              </a:rPr>
              <a:t>server</a:t>
            </a:r>
            <a:r>
              <a:rPr lang="en-US" sz="1800" spc="-20" dirty="0">
                <a:solidFill>
                  <a:srgbClr val="55565A"/>
                </a:solidFill>
                <a:latin typeface="Arial"/>
                <a:cs typeface="Arial"/>
              </a:rPr>
              <a:t>.</a:t>
            </a:r>
            <a:endParaRPr sz="1800" dirty="0">
              <a:latin typeface="Arial"/>
              <a:cs typeface="Arial"/>
            </a:endParaRPr>
          </a:p>
        </p:txBody>
      </p:sp>
    </p:spTree>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7273" y="381438"/>
            <a:ext cx="12452792" cy="382156"/>
          </a:xfrm>
          <a:prstGeom prst="rect">
            <a:avLst/>
          </a:prstGeom>
        </p:spPr>
        <p:txBody>
          <a:bodyPr vert="horz" wrap="square" lIns="0" tIns="12700" rIns="0" bIns="0" numCol="1" rtlCol="0" anchor="b" anchorCtr="0" compatLnSpc="1">
            <a:prstTxWarp prst="textNoShape">
              <a:avLst/>
            </a:prstTxWarp>
            <a:spAutoFit/>
          </a:bodyPr>
          <a:lstStyle/>
          <a:p>
            <a:pPr marL="98425">
              <a:spcBef>
                <a:spcPts val="100"/>
              </a:spcBef>
              <a:tabLst>
                <a:tab pos="8584565" algn="l"/>
              </a:tabLst>
            </a:pPr>
            <a:r>
              <a:rPr sz="2400" spc="-70" dirty="0"/>
              <a:t>Token </a:t>
            </a:r>
            <a:r>
              <a:rPr sz="2400" spc="-5" dirty="0"/>
              <a:t>Based</a:t>
            </a:r>
            <a:r>
              <a:rPr sz="2400" spc="-185" dirty="0"/>
              <a:t> </a:t>
            </a:r>
            <a:r>
              <a:rPr sz="2400" spc="-5" dirty="0"/>
              <a:t>Authentication(JWT)</a:t>
            </a:r>
            <a:r>
              <a:rPr spc="-5" dirty="0"/>
              <a:t>	</a:t>
            </a:r>
          </a:p>
        </p:txBody>
      </p:sp>
      <p:sp>
        <p:nvSpPr>
          <p:cNvPr id="3" name="object 3"/>
          <p:cNvSpPr txBox="1"/>
          <p:nvPr/>
        </p:nvSpPr>
        <p:spPr>
          <a:xfrm>
            <a:off x="1006867" y="1345915"/>
            <a:ext cx="10022423" cy="3272691"/>
          </a:xfrm>
          <a:prstGeom prst="rect">
            <a:avLst/>
          </a:prstGeom>
        </p:spPr>
        <p:txBody>
          <a:bodyPr vert="horz" wrap="square" lIns="0" tIns="43180" rIns="0" bIns="0" rtlCol="0">
            <a:spAutoFit/>
          </a:bodyPr>
          <a:lstStyle/>
          <a:p>
            <a:pPr marL="12700" marR="276860">
              <a:lnSpc>
                <a:spcPts val="1700"/>
              </a:lnSpc>
              <a:spcBef>
                <a:spcPts val="340"/>
              </a:spcBef>
            </a:pPr>
            <a:r>
              <a:rPr sz="1600" spc="-40" dirty="0">
                <a:solidFill>
                  <a:srgbClr val="55565A"/>
                </a:solidFill>
                <a:latin typeface="Arial"/>
                <a:cs typeface="Arial"/>
              </a:rPr>
              <a:t>Token </a:t>
            </a:r>
            <a:r>
              <a:rPr sz="1600" spc="-5" dirty="0">
                <a:solidFill>
                  <a:srgbClr val="55565A"/>
                </a:solidFill>
                <a:latin typeface="Arial"/>
                <a:cs typeface="Arial"/>
              </a:rPr>
              <a:t>Based Authentication is </a:t>
            </a:r>
            <a:r>
              <a:rPr sz="1600" dirty="0">
                <a:solidFill>
                  <a:srgbClr val="55565A"/>
                </a:solidFill>
                <a:latin typeface="Arial"/>
                <a:cs typeface="Arial"/>
              </a:rPr>
              <a:t>a form </a:t>
            </a:r>
            <a:r>
              <a:rPr sz="1600" spc="-5" dirty="0">
                <a:solidFill>
                  <a:srgbClr val="55565A"/>
                </a:solidFill>
                <a:latin typeface="Arial"/>
                <a:cs typeface="Arial"/>
              </a:rPr>
              <a:t>of stateless authentication. Instead of sending email  and password over </a:t>
            </a:r>
            <a:r>
              <a:rPr sz="1600" dirty="0">
                <a:solidFill>
                  <a:srgbClr val="55565A"/>
                </a:solidFill>
                <a:latin typeface="Arial"/>
                <a:cs typeface="Arial"/>
              </a:rPr>
              <a:t>for </a:t>
            </a:r>
            <a:r>
              <a:rPr sz="1600" spc="-5" dirty="0">
                <a:solidFill>
                  <a:srgbClr val="55565A"/>
                </a:solidFill>
                <a:latin typeface="Arial"/>
                <a:cs typeface="Arial"/>
              </a:rPr>
              <a:t>authentication we use </a:t>
            </a:r>
            <a:r>
              <a:rPr sz="1600" dirty="0">
                <a:solidFill>
                  <a:srgbClr val="55565A"/>
                </a:solidFill>
                <a:latin typeface="Arial"/>
                <a:cs typeface="Arial"/>
              </a:rPr>
              <a:t>a </a:t>
            </a:r>
            <a:r>
              <a:rPr sz="1600" spc="-5" dirty="0">
                <a:solidFill>
                  <a:srgbClr val="55565A"/>
                </a:solidFill>
                <a:latin typeface="Arial"/>
                <a:cs typeface="Arial"/>
              </a:rPr>
              <a:t>server generated token. Oauth, </a:t>
            </a:r>
            <a:r>
              <a:rPr sz="1600" spc="-45" dirty="0">
                <a:solidFill>
                  <a:srgbClr val="55565A"/>
                </a:solidFill>
                <a:latin typeface="Arial"/>
                <a:cs typeface="Arial"/>
              </a:rPr>
              <a:t>JWT, </a:t>
            </a:r>
            <a:r>
              <a:rPr sz="1600" spc="-5" dirty="0">
                <a:solidFill>
                  <a:srgbClr val="55565A"/>
                </a:solidFill>
                <a:latin typeface="Arial"/>
                <a:cs typeface="Arial"/>
              </a:rPr>
              <a:t>Open  </a:t>
            </a:r>
            <a:r>
              <a:rPr sz="1600" dirty="0">
                <a:solidFill>
                  <a:srgbClr val="55565A"/>
                </a:solidFill>
                <a:latin typeface="Arial"/>
                <a:cs typeface="Arial"/>
              </a:rPr>
              <a:t>ID </a:t>
            </a:r>
            <a:r>
              <a:rPr sz="1600" spc="-5" dirty="0">
                <a:solidFill>
                  <a:srgbClr val="55565A"/>
                </a:solidFill>
                <a:latin typeface="Arial"/>
                <a:cs typeface="Arial"/>
              </a:rPr>
              <a:t>all comes under token-based</a:t>
            </a:r>
            <a:r>
              <a:rPr sz="1600" spc="25" dirty="0">
                <a:solidFill>
                  <a:srgbClr val="55565A"/>
                </a:solidFill>
                <a:latin typeface="Arial"/>
                <a:cs typeface="Arial"/>
              </a:rPr>
              <a:t> </a:t>
            </a:r>
            <a:r>
              <a:rPr sz="1600" spc="-5" dirty="0">
                <a:solidFill>
                  <a:srgbClr val="55565A"/>
                </a:solidFill>
                <a:latin typeface="Arial"/>
                <a:cs typeface="Arial"/>
              </a:rPr>
              <a:t>authentication</a:t>
            </a:r>
            <a:endParaRPr sz="1600" dirty="0">
              <a:latin typeface="Arial"/>
              <a:cs typeface="Arial"/>
            </a:endParaRPr>
          </a:p>
          <a:p>
            <a:pPr>
              <a:lnSpc>
                <a:spcPct val="100000"/>
              </a:lnSpc>
            </a:pPr>
            <a:endParaRPr sz="1800" dirty="0">
              <a:latin typeface="Arial"/>
              <a:cs typeface="Arial"/>
            </a:endParaRPr>
          </a:p>
          <a:p>
            <a:pPr marR="477520" algn="r">
              <a:spcBef>
                <a:spcPts val="1455"/>
              </a:spcBef>
            </a:pPr>
            <a:r>
              <a:rPr sz="1400" b="1" spc="-5" dirty="0">
                <a:solidFill>
                  <a:srgbClr val="55565A"/>
                </a:solidFill>
                <a:latin typeface="Arial"/>
                <a:cs typeface="Arial"/>
              </a:rPr>
              <a:t>How </a:t>
            </a:r>
            <a:r>
              <a:rPr sz="1400" b="1" spc="-10" dirty="0">
                <a:solidFill>
                  <a:srgbClr val="55565A"/>
                </a:solidFill>
                <a:latin typeface="Arial"/>
                <a:cs typeface="Arial"/>
              </a:rPr>
              <a:t>does </a:t>
            </a:r>
            <a:r>
              <a:rPr sz="1400" b="1" spc="-5" dirty="0">
                <a:solidFill>
                  <a:srgbClr val="55565A"/>
                </a:solidFill>
                <a:latin typeface="Arial"/>
                <a:cs typeface="Arial"/>
              </a:rPr>
              <a:t>it</a:t>
            </a:r>
            <a:r>
              <a:rPr sz="1400" b="1" spc="-65" dirty="0">
                <a:solidFill>
                  <a:srgbClr val="55565A"/>
                </a:solidFill>
                <a:latin typeface="Arial"/>
                <a:cs typeface="Arial"/>
              </a:rPr>
              <a:t> </a:t>
            </a:r>
            <a:r>
              <a:rPr sz="1400" b="1" spc="-5" dirty="0">
                <a:solidFill>
                  <a:srgbClr val="55565A"/>
                </a:solidFill>
                <a:latin typeface="Arial"/>
                <a:cs typeface="Arial"/>
              </a:rPr>
              <a:t>work?</a:t>
            </a:r>
            <a:endParaRPr sz="1400" dirty="0">
              <a:latin typeface="Arial"/>
              <a:cs typeface="Arial"/>
            </a:endParaRPr>
          </a:p>
          <a:p>
            <a:pPr>
              <a:spcBef>
                <a:spcPts val="45"/>
              </a:spcBef>
            </a:pPr>
            <a:endParaRPr sz="1950" dirty="0">
              <a:latin typeface="Arial"/>
              <a:cs typeface="Arial"/>
            </a:endParaRPr>
          </a:p>
          <a:p>
            <a:pPr marL="6670675" marR="574675" indent="-285750" algn="just">
              <a:lnSpc>
                <a:spcPct val="89300"/>
              </a:lnSpc>
              <a:buChar char="•"/>
              <a:tabLst>
                <a:tab pos="6671309" algn="l"/>
              </a:tabLst>
            </a:pPr>
            <a:r>
              <a:rPr sz="1400" spc="-5" dirty="0">
                <a:solidFill>
                  <a:srgbClr val="55565A"/>
                </a:solidFill>
                <a:latin typeface="Arial"/>
                <a:cs typeface="Arial"/>
              </a:rPr>
              <a:t>User submits</a:t>
            </a:r>
            <a:r>
              <a:rPr sz="1400" spc="-80" dirty="0">
                <a:solidFill>
                  <a:srgbClr val="55565A"/>
                </a:solidFill>
                <a:latin typeface="Arial"/>
                <a:cs typeface="Arial"/>
              </a:rPr>
              <a:t> </a:t>
            </a:r>
            <a:r>
              <a:rPr sz="1400" dirty="0">
                <a:solidFill>
                  <a:srgbClr val="55565A"/>
                </a:solidFill>
                <a:latin typeface="Arial"/>
                <a:cs typeface="Arial"/>
              </a:rPr>
              <a:t>a  </a:t>
            </a:r>
            <a:r>
              <a:rPr sz="1400" spc="-5" dirty="0">
                <a:solidFill>
                  <a:srgbClr val="55565A"/>
                </a:solidFill>
                <a:latin typeface="Arial"/>
                <a:cs typeface="Arial"/>
              </a:rPr>
              <a:t>username and  password</a:t>
            </a:r>
            <a:endParaRPr sz="1400" dirty="0">
              <a:latin typeface="Arial"/>
              <a:cs typeface="Arial"/>
            </a:endParaRPr>
          </a:p>
          <a:p>
            <a:pPr>
              <a:lnSpc>
                <a:spcPct val="100000"/>
              </a:lnSpc>
              <a:buClr>
                <a:srgbClr val="55565A"/>
              </a:buClr>
              <a:buFont typeface="Arial"/>
              <a:buChar char="•"/>
            </a:pPr>
            <a:endParaRPr sz="2100" dirty="0">
              <a:latin typeface="Arial"/>
              <a:cs typeface="Arial"/>
            </a:endParaRPr>
          </a:p>
          <a:p>
            <a:pPr marL="6670675" marR="5080" indent="-285750">
              <a:lnSpc>
                <a:spcPct val="89300"/>
              </a:lnSpc>
              <a:buChar char="•"/>
              <a:tabLst>
                <a:tab pos="6670675" algn="l"/>
                <a:tab pos="6671309" algn="l"/>
              </a:tabLst>
            </a:pPr>
            <a:r>
              <a:rPr sz="1400" spc="-5" dirty="0">
                <a:solidFill>
                  <a:srgbClr val="55565A"/>
                </a:solidFill>
                <a:latin typeface="Arial"/>
                <a:cs typeface="Arial"/>
              </a:rPr>
              <a:t>Server validates and  returns </a:t>
            </a:r>
            <a:r>
              <a:rPr sz="1400" dirty="0">
                <a:solidFill>
                  <a:srgbClr val="55565A"/>
                </a:solidFill>
                <a:latin typeface="Arial"/>
                <a:cs typeface="Arial"/>
              </a:rPr>
              <a:t>a </a:t>
            </a:r>
            <a:r>
              <a:rPr sz="1400" spc="-5" dirty="0">
                <a:solidFill>
                  <a:srgbClr val="55565A"/>
                </a:solidFill>
                <a:latin typeface="Arial"/>
                <a:cs typeface="Arial"/>
              </a:rPr>
              <a:t>singed</a:t>
            </a:r>
            <a:r>
              <a:rPr sz="1400" spc="-80" dirty="0">
                <a:solidFill>
                  <a:srgbClr val="55565A"/>
                </a:solidFill>
                <a:latin typeface="Arial"/>
                <a:cs typeface="Arial"/>
              </a:rPr>
              <a:t> </a:t>
            </a:r>
            <a:r>
              <a:rPr sz="1400" spc="-5" dirty="0">
                <a:solidFill>
                  <a:srgbClr val="55565A"/>
                </a:solidFill>
                <a:latin typeface="Arial"/>
                <a:cs typeface="Arial"/>
              </a:rPr>
              <a:t>token  </a:t>
            </a:r>
            <a:r>
              <a:rPr sz="1400" dirty="0">
                <a:solidFill>
                  <a:srgbClr val="55565A"/>
                </a:solidFill>
                <a:latin typeface="Arial"/>
                <a:cs typeface="Arial"/>
              </a:rPr>
              <a:t>JWT</a:t>
            </a:r>
            <a:endParaRPr sz="1400" dirty="0">
              <a:latin typeface="Arial"/>
              <a:cs typeface="Arial"/>
            </a:endParaRPr>
          </a:p>
          <a:p>
            <a:pPr>
              <a:lnSpc>
                <a:spcPct val="100000"/>
              </a:lnSpc>
              <a:buClr>
                <a:srgbClr val="55565A"/>
              </a:buClr>
              <a:buFont typeface="Arial"/>
              <a:buChar char="•"/>
            </a:pPr>
            <a:endParaRPr sz="2000" dirty="0">
              <a:latin typeface="Arial"/>
              <a:cs typeface="Arial"/>
            </a:endParaRPr>
          </a:p>
          <a:p>
            <a:pPr marL="6670675" marR="13335" indent="-285750">
              <a:lnSpc>
                <a:spcPts val="1510"/>
              </a:lnSpc>
              <a:spcBef>
                <a:spcPts val="5"/>
              </a:spcBef>
              <a:buChar char="•"/>
              <a:tabLst>
                <a:tab pos="6670675" algn="l"/>
                <a:tab pos="6671309" algn="l"/>
              </a:tabLst>
            </a:pPr>
            <a:r>
              <a:rPr sz="1400" dirty="0">
                <a:solidFill>
                  <a:srgbClr val="55565A"/>
                </a:solidFill>
                <a:latin typeface="Arial"/>
                <a:cs typeface="Arial"/>
              </a:rPr>
              <a:t>Use </a:t>
            </a:r>
            <a:r>
              <a:rPr sz="1400" spc="-5" dirty="0">
                <a:solidFill>
                  <a:srgbClr val="55565A"/>
                </a:solidFill>
                <a:latin typeface="Arial"/>
                <a:cs typeface="Arial"/>
              </a:rPr>
              <a:t>the token to</a:t>
            </a:r>
            <a:r>
              <a:rPr sz="1400" spc="-75" dirty="0">
                <a:solidFill>
                  <a:srgbClr val="55565A"/>
                </a:solidFill>
                <a:latin typeface="Arial"/>
                <a:cs typeface="Arial"/>
              </a:rPr>
              <a:t> </a:t>
            </a:r>
            <a:r>
              <a:rPr sz="1400" spc="-5" dirty="0">
                <a:solidFill>
                  <a:srgbClr val="55565A"/>
                </a:solidFill>
                <a:latin typeface="Arial"/>
                <a:cs typeface="Arial"/>
              </a:rPr>
              <a:t>allow  future</a:t>
            </a:r>
            <a:r>
              <a:rPr sz="1400" spc="-15" dirty="0">
                <a:solidFill>
                  <a:srgbClr val="55565A"/>
                </a:solidFill>
                <a:latin typeface="Arial"/>
                <a:cs typeface="Arial"/>
              </a:rPr>
              <a:t> </a:t>
            </a:r>
            <a:r>
              <a:rPr sz="1400" spc="-5" dirty="0">
                <a:solidFill>
                  <a:srgbClr val="55565A"/>
                </a:solidFill>
                <a:latin typeface="Arial"/>
                <a:cs typeface="Arial"/>
              </a:rPr>
              <a:t>requests</a:t>
            </a:r>
            <a:endParaRPr sz="1400" dirty="0">
              <a:latin typeface="Arial"/>
              <a:cs typeface="Arial"/>
            </a:endParaRPr>
          </a:p>
        </p:txBody>
      </p:sp>
      <p:sp>
        <p:nvSpPr>
          <p:cNvPr id="4" name="object 4"/>
          <p:cNvSpPr/>
          <p:nvPr/>
        </p:nvSpPr>
        <p:spPr>
          <a:xfrm>
            <a:off x="1162709" y="2738202"/>
            <a:ext cx="5480600" cy="1863020"/>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xfrm>
            <a:off x="8696044" y="6476562"/>
            <a:ext cx="858921" cy="276999"/>
          </a:xfrm>
          <a:prstGeom prst="rect">
            <a:avLst/>
          </a:prstGeom>
        </p:spPr>
        <p:txBody>
          <a:bodyPr vert="horz" wrap="square" lIns="0" tIns="0" rIns="0" bIns="0" rtlCol="0">
            <a:spAutoFit/>
          </a:bodyPr>
          <a:lstStyle>
            <a:defPPr>
              <a:defRPr lang="en-US"/>
            </a:defPPr>
            <a:lvl1pPr marL="0" algn="l" defTabSz="914400" rtl="0" eaLnBrk="1" latinLnBrk="0" hangingPunct="1">
              <a:defRPr sz="900" b="0" i="0" kern="1200">
                <a:solidFill>
                  <a:srgbClr val="888B8D"/>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15"/>
              </a:spcBef>
            </a:pPr>
            <a:fld id="{81D60167-4931-47E6-BA6A-407CBD079E47}" type="slidenum">
              <a:rPr lang="en-US" sz="1800" smtClean="0"/>
              <a:pPr marL="38100">
                <a:spcBef>
                  <a:spcPts val="15"/>
                </a:spcBef>
              </a:pPr>
              <a:t>64</a:t>
            </a:fld>
            <a:endParaRPr sz="1800" dirty="0"/>
          </a:p>
        </p:txBody>
      </p:sp>
    </p:spTree>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7547" y="381438"/>
            <a:ext cx="12442518" cy="382156"/>
          </a:xfrm>
          <a:prstGeom prst="rect">
            <a:avLst/>
          </a:prstGeom>
        </p:spPr>
        <p:txBody>
          <a:bodyPr vert="horz" wrap="square" lIns="0" tIns="12700" rIns="0" bIns="0" numCol="1" rtlCol="0" anchor="b" anchorCtr="0" compatLnSpc="1">
            <a:prstTxWarp prst="textNoShape">
              <a:avLst/>
            </a:prstTxWarp>
            <a:spAutoFit/>
          </a:bodyPr>
          <a:lstStyle/>
          <a:p>
            <a:pPr marL="98425">
              <a:spcBef>
                <a:spcPts val="100"/>
              </a:spcBef>
              <a:tabLst>
                <a:tab pos="8584565" algn="l"/>
              </a:tabLst>
            </a:pPr>
            <a:r>
              <a:rPr sz="2400" spc="-70" dirty="0"/>
              <a:t>Token </a:t>
            </a:r>
            <a:r>
              <a:rPr sz="2400" spc="-5" dirty="0"/>
              <a:t>Based</a:t>
            </a:r>
            <a:r>
              <a:rPr sz="2400" spc="-185" dirty="0"/>
              <a:t> </a:t>
            </a:r>
            <a:r>
              <a:rPr sz="2400" spc="-5" dirty="0"/>
              <a:t>Authentication(JWT)</a:t>
            </a:r>
            <a:r>
              <a:rPr spc="-5" dirty="0"/>
              <a:t>	</a:t>
            </a:r>
          </a:p>
        </p:txBody>
      </p:sp>
      <p:sp>
        <p:nvSpPr>
          <p:cNvPr id="5" name="object 5"/>
          <p:cNvSpPr txBox="1">
            <a:spLocks noGrp="1"/>
          </p:cNvSpPr>
          <p:nvPr>
            <p:ph type="sldNum" sz="quarter" idx="7"/>
          </p:nvPr>
        </p:nvSpPr>
        <p:spPr>
          <a:xfrm>
            <a:off x="8696045" y="6476562"/>
            <a:ext cx="1167146" cy="276999"/>
          </a:xfrm>
          <a:prstGeom prst="rect">
            <a:avLst/>
          </a:prstGeom>
        </p:spPr>
        <p:txBody>
          <a:bodyPr vert="horz" wrap="square" lIns="0" tIns="0" rIns="0" bIns="0" rtlCol="0">
            <a:spAutoFit/>
          </a:bodyPr>
          <a:lstStyle>
            <a:defPPr>
              <a:defRPr lang="en-US"/>
            </a:defPPr>
            <a:lvl1pPr marL="0" algn="l" defTabSz="914400" rtl="0" eaLnBrk="1" latinLnBrk="0" hangingPunct="1">
              <a:defRPr sz="900" b="0" i="0" kern="1200">
                <a:solidFill>
                  <a:srgbClr val="888B8D"/>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15"/>
              </a:spcBef>
            </a:pPr>
            <a:fld id="{81D60167-4931-47E6-BA6A-407CBD079E47}" type="slidenum">
              <a:rPr lang="en-US" sz="1800" smtClean="0"/>
              <a:pPr marL="38100">
                <a:spcBef>
                  <a:spcPts val="15"/>
                </a:spcBef>
              </a:pPr>
              <a:t>65</a:t>
            </a:fld>
            <a:endParaRPr sz="1800" dirty="0"/>
          </a:p>
        </p:txBody>
      </p:sp>
      <p:sp>
        <p:nvSpPr>
          <p:cNvPr id="3" name="object 3"/>
          <p:cNvSpPr txBox="1"/>
          <p:nvPr/>
        </p:nvSpPr>
        <p:spPr>
          <a:xfrm>
            <a:off x="739739" y="1358901"/>
            <a:ext cx="11209106" cy="2682786"/>
          </a:xfrm>
          <a:prstGeom prst="rect">
            <a:avLst/>
          </a:prstGeom>
        </p:spPr>
        <p:txBody>
          <a:bodyPr vert="horz" wrap="square" lIns="0" tIns="12700" rIns="0" bIns="0" rtlCol="0">
            <a:spAutoFit/>
          </a:bodyPr>
          <a:lstStyle/>
          <a:p>
            <a:pPr marL="12700">
              <a:spcBef>
                <a:spcPts val="100"/>
              </a:spcBef>
            </a:pPr>
            <a:r>
              <a:rPr sz="2400" spc="-5" dirty="0">
                <a:solidFill>
                  <a:srgbClr val="55565A"/>
                </a:solidFill>
                <a:latin typeface="Arial"/>
                <a:cs typeface="Arial"/>
              </a:rPr>
              <a:t>Advantages</a:t>
            </a:r>
            <a:endParaRPr sz="2400" dirty="0">
              <a:latin typeface="Arial"/>
              <a:cs typeface="Arial"/>
            </a:endParaRPr>
          </a:p>
          <a:p>
            <a:pPr>
              <a:spcBef>
                <a:spcPts val="50"/>
              </a:spcBef>
            </a:pPr>
            <a:endParaRPr sz="2750" dirty="0">
              <a:latin typeface="Arial"/>
              <a:cs typeface="Arial"/>
            </a:endParaRPr>
          </a:p>
          <a:p>
            <a:pPr marL="298450" indent="-285750">
              <a:buChar char="•"/>
              <a:tabLst>
                <a:tab pos="297815" algn="l"/>
                <a:tab pos="298450" algn="l"/>
              </a:tabLst>
            </a:pPr>
            <a:r>
              <a:rPr sz="1800" spc="-5" dirty="0">
                <a:solidFill>
                  <a:srgbClr val="55565A"/>
                </a:solidFill>
                <a:latin typeface="Arial"/>
                <a:cs typeface="Arial"/>
              </a:rPr>
              <a:t>The server no longer have to bear the overhead of session</a:t>
            </a:r>
            <a:r>
              <a:rPr sz="1800" spc="45" dirty="0">
                <a:solidFill>
                  <a:srgbClr val="55565A"/>
                </a:solidFill>
                <a:latin typeface="Arial"/>
                <a:cs typeface="Arial"/>
              </a:rPr>
              <a:t> </a:t>
            </a:r>
            <a:r>
              <a:rPr sz="1800" spc="-5" dirty="0">
                <a:solidFill>
                  <a:srgbClr val="55565A"/>
                </a:solidFill>
                <a:latin typeface="Arial"/>
                <a:cs typeface="Arial"/>
              </a:rPr>
              <a:t>information</a:t>
            </a:r>
            <a:endParaRPr sz="1800" dirty="0">
              <a:latin typeface="Arial"/>
              <a:cs typeface="Arial"/>
            </a:endParaRPr>
          </a:p>
          <a:p>
            <a:pPr marL="298450" indent="-285750">
              <a:spcBef>
                <a:spcPts val="219"/>
              </a:spcBef>
              <a:buChar char="•"/>
              <a:tabLst>
                <a:tab pos="297815" algn="l"/>
                <a:tab pos="298450" algn="l"/>
              </a:tabLst>
            </a:pPr>
            <a:r>
              <a:rPr sz="1800" spc="-10" dirty="0">
                <a:solidFill>
                  <a:srgbClr val="55565A"/>
                </a:solidFill>
                <a:latin typeface="Arial"/>
                <a:cs typeface="Arial"/>
              </a:rPr>
              <a:t>Works </a:t>
            </a:r>
            <a:r>
              <a:rPr sz="1800" spc="-5" dirty="0">
                <a:solidFill>
                  <a:srgbClr val="55565A"/>
                </a:solidFill>
                <a:latin typeface="Arial"/>
                <a:cs typeface="Arial"/>
              </a:rPr>
              <a:t>well on microservices</a:t>
            </a:r>
            <a:r>
              <a:rPr sz="1800" spc="5" dirty="0">
                <a:solidFill>
                  <a:srgbClr val="55565A"/>
                </a:solidFill>
                <a:latin typeface="Arial"/>
                <a:cs typeface="Arial"/>
              </a:rPr>
              <a:t> </a:t>
            </a:r>
            <a:r>
              <a:rPr sz="1800" spc="-5" dirty="0">
                <a:solidFill>
                  <a:srgbClr val="55565A"/>
                </a:solidFill>
                <a:latin typeface="Arial"/>
                <a:cs typeface="Arial"/>
              </a:rPr>
              <a:t>architecture.</a:t>
            </a:r>
            <a:endParaRPr sz="1800" dirty="0">
              <a:latin typeface="Arial"/>
              <a:cs typeface="Arial"/>
            </a:endParaRPr>
          </a:p>
          <a:p>
            <a:pPr>
              <a:spcBef>
                <a:spcPts val="30"/>
              </a:spcBef>
              <a:buClr>
                <a:srgbClr val="55565A"/>
              </a:buClr>
              <a:buFont typeface="Arial"/>
              <a:buChar char="•"/>
            </a:pPr>
            <a:endParaRPr sz="2100" dirty="0">
              <a:latin typeface="Arial"/>
              <a:cs typeface="Arial"/>
            </a:endParaRPr>
          </a:p>
          <a:p>
            <a:pPr marL="12700"/>
            <a:r>
              <a:rPr sz="2400" spc="-5" dirty="0">
                <a:solidFill>
                  <a:srgbClr val="55565A"/>
                </a:solidFill>
                <a:latin typeface="Arial"/>
                <a:cs typeface="Arial"/>
              </a:rPr>
              <a:t>Disadvantages</a:t>
            </a:r>
            <a:endParaRPr sz="2400" dirty="0">
              <a:latin typeface="Arial"/>
              <a:cs typeface="Arial"/>
            </a:endParaRPr>
          </a:p>
          <a:p>
            <a:pPr marL="298450" indent="-285750">
              <a:spcBef>
                <a:spcPts val="120"/>
              </a:spcBef>
              <a:buChar char="•"/>
              <a:tabLst>
                <a:tab pos="297815" algn="l"/>
                <a:tab pos="298450" algn="l"/>
              </a:tabLst>
            </a:pPr>
            <a:r>
              <a:rPr sz="1800" spc="-5" dirty="0">
                <a:solidFill>
                  <a:srgbClr val="55565A"/>
                </a:solidFill>
                <a:latin typeface="Arial"/>
                <a:cs typeface="Arial"/>
              </a:rPr>
              <a:t>Cannot revoke the access to </a:t>
            </a:r>
            <a:r>
              <a:rPr sz="1800" dirty="0">
                <a:solidFill>
                  <a:srgbClr val="55565A"/>
                </a:solidFill>
                <a:latin typeface="Arial"/>
                <a:cs typeface="Arial"/>
              </a:rPr>
              <a:t>a</a:t>
            </a:r>
            <a:r>
              <a:rPr sz="1800" spc="-10" dirty="0">
                <a:solidFill>
                  <a:srgbClr val="55565A"/>
                </a:solidFill>
                <a:latin typeface="Arial"/>
                <a:cs typeface="Arial"/>
              </a:rPr>
              <a:t> </a:t>
            </a:r>
            <a:r>
              <a:rPr sz="1800" spc="-25" dirty="0">
                <a:solidFill>
                  <a:srgbClr val="55565A"/>
                </a:solidFill>
                <a:latin typeface="Arial"/>
                <a:cs typeface="Arial"/>
              </a:rPr>
              <a:t>user.</a:t>
            </a:r>
            <a:endParaRPr sz="1800" dirty="0">
              <a:latin typeface="Arial"/>
              <a:cs typeface="Arial"/>
            </a:endParaRPr>
          </a:p>
          <a:p>
            <a:pPr marL="298450" indent="-285750">
              <a:spcBef>
                <a:spcPts val="240"/>
              </a:spcBef>
              <a:buChar char="•"/>
              <a:tabLst>
                <a:tab pos="297815" algn="l"/>
                <a:tab pos="298450" algn="l"/>
              </a:tabLst>
            </a:pPr>
            <a:r>
              <a:rPr sz="1800" spc="-5" dirty="0">
                <a:solidFill>
                  <a:srgbClr val="55565A"/>
                </a:solidFill>
                <a:latin typeface="Arial"/>
                <a:cs typeface="Arial"/>
              </a:rPr>
              <a:t>The safety of the token relies on the consumer of the</a:t>
            </a:r>
            <a:r>
              <a:rPr sz="1800" dirty="0">
                <a:solidFill>
                  <a:srgbClr val="55565A"/>
                </a:solidFill>
                <a:latin typeface="Arial"/>
                <a:cs typeface="Arial"/>
              </a:rPr>
              <a:t> </a:t>
            </a:r>
            <a:r>
              <a:rPr sz="1800" spc="-5" dirty="0">
                <a:solidFill>
                  <a:srgbClr val="55565A"/>
                </a:solidFill>
                <a:latin typeface="Arial"/>
                <a:cs typeface="Arial"/>
              </a:rPr>
              <a:t>token.</a:t>
            </a:r>
            <a:endParaRPr sz="1800" dirty="0">
              <a:latin typeface="Arial"/>
              <a:cs typeface="Arial"/>
            </a:endParaRPr>
          </a:p>
        </p:txBody>
      </p:sp>
    </p:spTree>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866900" y="1100670"/>
            <a:ext cx="8515350" cy="0"/>
          </a:xfrm>
          <a:custGeom>
            <a:avLst/>
            <a:gdLst/>
            <a:ahLst/>
            <a:cxnLst/>
            <a:rect l="l" t="t" r="r" b="b"/>
            <a:pathLst>
              <a:path w="8515350">
                <a:moveTo>
                  <a:pt x="0" y="0"/>
                </a:moveTo>
                <a:lnTo>
                  <a:pt x="8515354" y="1"/>
                </a:lnTo>
              </a:path>
              <a:path w="8515350">
                <a:moveTo>
                  <a:pt x="0" y="0"/>
                </a:moveTo>
                <a:lnTo>
                  <a:pt x="8515354" y="1"/>
                </a:lnTo>
              </a:path>
              <a:path w="8515350">
                <a:moveTo>
                  <a:pt x="0" y="0"/>
                </a:moveTo>
                <a:lnTo>
                  <a:pt x="8515354" y="1"/>
                </a:lnTo>
              </a:path>
              <a:path w="8515350">
                <a:moveTo>
                  <a:pt x="0" y="0"/>
                </a:moveTo>
                <a:lnTo>
                  <a:pt x="8515354" y="1"/>
                </a:lnTo>
              </a:path>
              <a:path w="8515350">
                <a:moveTo>
                  <a:pt x="0" y="0"/>
                </a:moveTo>
                <a:lnTo>
                  <a:pt x="8515354" y="1"/>
                </a:lnTo>
              </a:path>
              <a:path w="8515350">
                <a:moveTo>
                  <a:pt x="0" y="0"/>
                </a:moveTo>
                <a:lnTo>
                  <a:pt x="8515354" y="1"/>
                </a:lnTo>
              </a:path>
            </a:pathLst>
          </a:custGeom>
          <a:ln w="12700">
            <a:solidFill>
              <a:srgbClr val="B1B3B3"/>
            </a:solidFill>
          </a:ln>
        </p:spPr>
        <p:txBody>
          <a:bodyPr wrap="square" lIns="0" tIns="0" rIns="0" bIns="0" rtlCol="0"/>
          <a:lstStyle/>
          <a:p>
            <a:endParaRPr/>
          </a:p>
        </p:txBody>
      </p:sp>
      <p:grpSp>
        <p:nvGrpSpPr>
          <p:cNvPr id="3" name="object 3"/>
          <p:cNvGrpSpPr/>
          <p:nvPr/>
        </p:nvGrpSpPr>
        <p:grpSpPr>
          <a:xfrm>
            <a:off x="1816686" y="6375668"/>
            <a:ext cx="1091565" cy="330835"/>
            <a:chOff x="292685" y="6375667"/>
            <a:chExt cx="1091565" cy="330835"/>
          </a:xfrm>
        </p:grpSpPr>
        <p:sp>
          <p:nvSpPr>
            <p:cNvPr id="4" name="object 4"/>
            <p:cNvSpPr/>
            <p:nvPr/>
          </p:nvSpPr>
          <p:spPr>
            <a:xfrm>
              <a:off x="292685" y="6375667"/>
              <a:ext cx="282461" cy="313041"/>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17406" y="6563613"/>
              <a:ext cx="144260" cy="14274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784702" y="6565899"/>
              <a:ext cx="229530" cy="138429"/>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035765" y="6565964"/>
              <a:ext cx="118215" cy="140397"/>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1180777" y="6565964"/>
              <a:ext cx="135133" cy="138111"/>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1342783" y="6561327"/>
              <a:ext cx="41910" cy="41910"/>
            </a:xfrm>
            <a:custGeom>
              <a:avLst/>
              <a:gdLst/>
              <a:ahLst/>
              <a:cxnLst/>
              <a:rect l="l" t="t" r="r" b="b"/>
              <a:pathLst>
                <a:path w="41909" h="41909">
                  <a:moveTo>
                    <a:pt x="20751" y="0"/>
                  </a:moveTo>
                  <a:lnTo>
                    <a:pt x="12639" y="1725"/>
                  </a:lnTo>
                  <a:lnTo>
                    <a:pt x="6046" y="6326"/>
                  </a:lnTo>
                  <a:lnTo>
                    <a:pt x="1619" y="12939"/>
                  </a:lnTo>
                  <a:lnTo>
                    <a:pt x="0" y="20701"/>
                  </a:lnTo>
                  <a:lnTo>
                    <a:pt x="1619" y="28821"/>
                  </a:lnTo>
                  <a:lnTo>
                    <a:pt x="6046" y="35417"/>
                  </a:lnTo>
                  <a:lnTo>
                    <a:pt x="12639" y="39846"/>
                  </a:lnTo>
                  <a:lnTo>
                    <a:pt x="20751" y="41465"/>
                  </a:lnTo>
                  <a:lnTo>
                    <a:pt x="28672" y="39878"/>
                  </a:lnTo>
                  <a:lnTo>
                    <a:pt x="20751" y="39878"/>
                  </a:lnTo>
                  <a:lnTo>
                    <a:pt x="13316" y="38390"/>
                  </a:lnTo>
                  <a:lnTo>
                    <a:pt x="7483" y="34314"/>
                  </a:lnTo>
                  <a:lnTo>
                    <a:pt x="3674" y="28225"/>
                  </a:lnTo>
                  <a:lnTo>
                    <a:pt x="2311" y="20701"/>
                  </a:lnTo>
                  <a:lnTo>
                    <a:pt x="3674" y="13618"/>
                  </a:lnTo>
                  <a:lnTo>
                    <a:pt x="7483" y="7755"/>
                  </a:lnTo>
                  <a:lnTo>
                    <a:pt x="13316" y="3761"/>
                  </a:lnTo>
                  <a:lnTo>
                    <a:pt x="20751" y="2286"/>
                  </a:lnTo>
                  <a:lnTo>
                    <a:pt x="29823" y="2286"/>
                  </a:lnTo>
                  <a:lnTo>
                    <a:pt x="28831" y="1618"/>
                  </a:lnTo>
                  <a:lnTo>
                    <a:pt x="20751" y="0"/>
                  </a:lnTo>
                  <a:close/>
                </a:path>
                <a:path w="41909" h="41909">
                  <a:moveTo>
                    <a:pt x="29823" y="2286"/>
                  </a:moveTo>
                  <a:lnTo>
                    <a:pt x="20751" y="2286"/>
                  </a:lnTo>
                  <a:lnTo>
                    <a:pt x="28147" y="3761"/>
                  </a:lnTo>
                  <a:lnTo>
                    <a:pt x="33966" y="7755"/>
                  </a:lnTo>
                  <a:lnTo>
                    <a:pt x="37775" y="13618"/>
                  </a:lnTo>
                  <a:lnTo>
                    <a:pt x="39141" y="20701"/>
                  </a:lnTo>
                  <a:lnTo>
                    <a:pt x="37668" y="28225"/>
                  </a:lnTo>
                  <a:lnTo>
                    <a:pt x="33680" y="34314"/>
                  </a:lnTo>
                  <a:lnTo>
                    <a:pt x="27825" y="38390"/>
                  </a:lnTo>
                  <a:lnTo>
                    <a:pt x="20751" y="39878"/>
                  </a:lnTo>
                  <a:lnTo>
                    <a:pt x="28672" y="39878"/>
                  </a:lnTo>
                  <a:lnTo>
                    <a:pt x="28831" y="39846"/>
                  </a:lnTo>
                  <a:lnTo>
                    <a:pt x="35399" y="35417"/>
                  </a:lnTo>
                  <a:lnTo>
                    <a:pt x="39813" y="28821"/>
                  </a:lnTo>
                  <a:lnTo>
                    <a:pt x="41427" y="20701"/>
                  </a:lnTo>
                  <a:lnTo>
                    <a:pt x="39813" y="12617"/>
                  </a:lnTo>
                  <a:lnTo>
                    <a:pt x="35399" y="6040"/>
                  </a:lnTo>
                  <a:lnTo>
                    <a:pt x="29823" y="2286"/>
                  </a:lnTo>
                  <a:close/>
                </a:path>
                <a:path w="41909" h="41909">
                  <a:moveTo>
                    <a:pt x="26873" y="9970"/>
                  </a:moveTo>
                  <a:lnTo>
                    <a:pt x="13017" y="9970"/>
                  </a:lnTo>
                  <a:lnTo>
                    <a:pt x="13017" y="30670"/>
                  </a:lnTo>
                  <a:lnTo>
                    <a:pt x="16078" y="30670"/>
                  </a:lnTo>
                  <a:lnTo>
                    <a:pt x="16078" y="23051"/>
                  </a:lnTo>
                  <a:lnTo>
                    <a:pt x="24587" y="23051"/>
                  </a:lnTo>
                  <a:lnTo>
                    <a:pt x="27647" y="22226"/>
                  </a:lnTo>
                  <a:lnTo>
                    <a:pt x="29173" y="20701"/>
                  </a:lnTo>
                  <a:lnTo>
                    <a:pt x="16078" y="20701"/>
                  </a:lnTo>
                  <a:lnTo>
                    <a:pt x="16078" y="13018"/>
                  </a:lnTo>
                  <a:lnTo>
                    <a:pt x="29933" y="13018"/>
                  </a:lnTo>
                  <a:lnTo>
                    <a:pt x="29933" y="12255"/>
                  </a:lnTo>
                  <a:lnTo>
                    <a:pt x="26873" y="9970"/>
                  </a:lnTo>
                  <a:close/>
                </a:path>
                <a:path w="41909" h="41909">
                  <a:moveTo>
                    <a:pt x="24587" y="23051"/>
                  </a:moveTo>
                  <a:lnTo>
                    <a:pt x="21526" y="23051"/>
                  </a:lnTo>
                  <a:lnTo>
                    <a:pt x="26873" y="30670"/>
                  </a:lnTo>
                  <a:lnTo>
                    <a:pt x="30708" y="30670"/>
                  </a:lnTo>
                  <a:lnTo>
                    <a:pt x="24587" y="23051"/>
                  </a:lnTo>
                  <a:close/>
                </a:path>
                <a:path w="41909" h="41909">
                  <a:moveTo>
                    <a:pt x="29933" y="13018"/>
                  </a:moveTo>
                  <a:lnTo>
                    <a:pt x="24587" y="13018"/>
                  </a:lnTo>
                  <a:lnTo>
                    <a:pt x="26873" y="14606"/>
                  </a:lnTo>
                  <a:lnTo>
                    <a:pt x="26873" y="19178"/>
                  </a:lnTo>
                  <a:lnTo>
                    <a:pt x="24587" y="20701"/>
                  </a:lnTo>
                  <a:lnTo>
                    <a:pt x="29173" y="20701"/>
                  </a:lnTo>
                  <a:lnTo>
                    <a:pt x="29933" y="19940"/>
                  </a:lnTo>
                  <a:lnTo>
                    <a:pt x="29933" y="13018"/>
                  </a:lnTo>
                  <a:close/>
                </a:path>
              </a:pathLst>
            </a:custGeom>
            <a:solidFill>
              <a:srgbClr val="55565A"/>
            </a:solidFill>
          </p:spPr>
          <p:txBody>
            <a:bodyPr wrap="square" lIns="0" tIns="0" rIns="0" bIns="0" rtlCol="0"/>
            <a:lstStyle/>
            <a:p>
              <a:endParaRPr/>
            </a:p>
          </p:txBody>
        </p:sp>
      </p:grpSp>
      <p:sp>
        <p:nvSpPr>
          <p:cNvPr id="10" name="object 10"/>
          <p:cNvSpPr txBox="1">
            <a:spLocks noGrp="1"/>
          </p:cNvSpPr>
          <p:nvPr>
            <p:ph type="title"/>
          </p:nvPr>
        </p:nvSpPr>
        <p:spPr>
          <a:xfrm>
            <a:off x="589361" y="419922"/>
            <a:ext cx="1970405" cy="382156"/>
          </a:xfrm>
          <a:prstGeom prst="rect">
            <a:avLst/>
          </a:prstGeom>
        </p:spPr>
        <p:txBody>
          <a:bodyPr vert="horz" wrap="square" lIns="0" tIns="12700" rIns="0" bIns="0" numCol="1" rtlCol="0" anchor="b" anchorCtr="0" compatLnSpc="1">
            <a:prstTxWarp prst="textNoShape">
              <a:avLst/>
            </a:prstTxWarp>
            <a:spAutoFit/>
          </a:bodyPr>
          <a:lstStyle/>
          <a:p>
            <a:pPr marL="12700">
              <a:spcBef>
                <a:spcPts val="100"/>
              </a:spcBef>
            </a:pPr>
            <a:r>
              <a:rPr sz="2400" spc="-10" dirty="0"/>
              <a:t>References</a:t>
            </a:r>
          </a:p>
        </p:txBody>
      </p:sp>
      <p:sp>
        <p:nvSpPr>
          <p:cNvPr id="13" name="object 13"/>
          <p:cNvSpPr txBox="1">
            <a:spLocks noGrp="1"/>
          </p:cNvSpPr>
          <p:nvPr>
            <p:ph type="sldNum" sz="quarter" idx="7"/>
          </p:nvPr>
        </p:nvSpPr>
        <p:spPr>
          <a:xfrm>
            <a:off x="8696045" y="6603238"/>
            <a:ext cx="991672" cy="276999"/>
          </a:xfrm>
          <a:prstGeom prst="rect">
            <a:avLst/>
          </a:prstGeom>
        </p:spPr>
        <p:txBody>
          <a:bodyPr vert="horz" wrap="square" lIns="0" tIns="0" rIns="0" bIns="0" rtlCol="0">
            <a:spAutoFit/>
          </a:bodyPr>
          <a:lstStyle>
            <a:defPPr>
              <a:defRPr lang="en-US"/>
            </a:defPPr>
            <a:lvl1pPr marL="0" algn="l" defTabSz="914400" rtl="0" eaLnBrk="1" latinLnBrk="0" hangingPunct="1">
              <a:defRPr sz="900" b="0" i="0" kern="1200">
                <a:solidFill>
                  <a:srgbClr val="888B8D"/>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15"/>
              </a:spcBef>
            </a:pPr>
            <a:fld id="{81D60167-4931-47E6-BA6A-407CBD079E47}" type="slidenum">
              <a:rPr lang="en-US" sz="1800" smtClean="0"/>
              <a:pPr marL="38100">
                <a:spcBef>
                  <a:spcPts val="15"/>
                </a:spcBef>
              </a:pPr>
              <a:t>66</a:t>
            </a:fld>
            <a:endParaRPr sz="1800" dirty="0"/>
          </a:p>
        </p:txBody>
      </p:sp>
      <p:sp>
        <p:nvSpPr>
          <p:cNvPr id="11" name="object 11"/>
          <p:cNvSpPr txBox="1"/>
          <p:nvPr/>
        </p:nvSpPr>
        <p:spPr>
          <a:xfrm>
            <a:off x="739740" y="901609"/>
            <a:ext cx="10531012" cy="4055084"/>
          </a:xfrm>
          <a:prstGeom prst="rect">
            <a:avLst/>
          </a:prstGeom>
        </p:spPr>
        <p:txBody>
          <a:bodyPr vert="horz" wrap="square" lIns="0" tIns="191135" rIns="0" bIns="0" rtlCol="0">
            <a:spAutoFit/>
          </a:bodyPr>
          <a:lstStyle/>
          <a:p>
            <a:pPr marL="12700">
              <a:spcBef>
                <a:spcPts val="1505"/>
              </a:spcBef>
            </a:pPr>
            <a:r>
              <a:rPr sz="2600" spc="-5" dirty="0">
                <a:solidFill>
                  <a:srgbClr val="888B8D"/>
                </a:solidFill>
                <a:latin typeface="Arial"/>
                <a:cs typeface="Arial"/>
              </a:rPr>
              <a:t>Spring Security</a:t>
            </a:r>
            <a:r>
              <a:rPr sz="2600" spc="5" dirty="0">
                <a:solidFill>
                  <a:srgbClr val="888B8D"/>
                </a:solidFill>
                <a:latin typeface="Arial"/>
                <a:cs typeface="Arial"/>
              </a:rPr>
              <a:t> </a:t>
            </a:r>
            <a:r>
              <a:rPr sz="2600" dirty="0">
                <a:solidFill>
                  <a:srgbClr val="888B8D"/>
                </a:solidFill>
                <a:latin typeface="Arial"/>
                <a:cs typeface="Arial"/>
              </a:rPr>
              <a:t>5.x.x</a:t>
            </a:r>
            <a:endParaRPr sz="2600">
              <a:latin typeface="Arial"/>
              <a:cs typeface="Arial"/>
            </a:endParaRPr>
          </a:p>
          <a:p>
            <a:pPr marL="355600" indent="-342900">
              <a:spcBef>
                <a:spcPts val="1195"/>
              </a:spcBef>
              <a:buFont typeface="Wingdings"/>
              <a:buChar char=""/>
              <a:tabLst>
                <a:tab pos="355600" algn="l"/>
              </a:tabLst>
            </a:pPr>
            <a:r>
              <a:rPr sz="2200" spc="-5" dirty="0">
                <a:solidFill>
                  <a:srgbClr val="55565A"/>
                </a:solidFill>
                <a:latin typeface="Arial"/>
                <a:cs typeface="Arial"/>
              </a:rPr>
              <a:t>https://start.spring.io/</a:t>
            </a:r>
            <a:endParaRPr sz="2200">
              <a:latin typeface="Arial"/>
              <a:cs typeface="Arial"/>
            </a:endParaRPr>
          </a:p>
          <a:p>
            <a:pPr marL="355600" indent="-342900">
              <a:spcBef>
                <a:spcPts val="1245"/>
              </a:spcBef>
              <a:buFont typeface="Wingdings"/>
              <a:buChar char=""/>
              <a:tabLst>
                <a:tab pos="355600" algn="l"/>
              </a:tabLst>
            </a:pPr>
            <a:r>
              <a:rPr sz="2200" spc="-5" dirty="0">
                <a:solidFill>
                  <a:srgbClr val="55565A"/>
                </a:solidFill>
                <a:latin typeface="Arial"/>
                <a:cs typeface="Arial"/>
              </a:rPr>
              <a:t>https://spring.io/projects/spring-security</a:t>
            </a:r>
            <a:endParaRPr sz="2200">
              <a:latin typeface="Arial"/>
              <a:cs typeface="Arial"/>
            </a:endParaRPr>
          </a:p>
          <a:p>
            <a:pPr marL="355600" marR="461645" indent="-342900">
              <a:lnSpc>
                <a:spcPts val="2500"/>
              </a:lnSpc>
              <a:spcBef>
                <a:spcPts val="1475"/>
              </a:spcBef>
              <a:buFont typeface="Wingdings"/>
              <a:buChar char=""/>
              <a:tabLst>
                <a:tab pos="355600" algn="l"/>
              </a:tabLst>
            </a:pPr>
            <a:r>
              <a:rPr sz="2200" spc="-5" dirty="0">
                <a:solidFill>
                  <a:srgbClr val="55565A"/>
                </a:solidFill>
                <a:latin typeface="Arial"/>
                <a:cs typeface="Arial"/>
              </a:rPr>
              <a:t>https://docs.spring.io/spring-  security/site/docs/5.3.4.RELEASE/reference/html5/</a:t>
            </a:r>
            <a:endParaRPr sz="2200">
              <a:latin typeface="Arial"/>
              <a:cs typeface="Arial"/>
            </a:endParaRPr>
          </a:p>
          <a:p>
            <a:pPr marL="355600" marR="2033270" indent="-342900">
              <a:lnSpc>
                <a:spcPts val="2520"/>
              </a:lnSpc>
              <a:spcBef>
                <a:spcPts val="1365"/>
              </a:spcBef>
              <a:buFont typeface="Wingdings"/>
              <a:buChar char=""/>
              <a:tabLst>
                <a:tab pos="355600" algn="l"/>
              </a:tabLst>
            </a:pPr>
            <a:r>
              <a:rPr sz="2200" spc="-5" dirty="0">
                <a:solidFill>
                  <a:srgbClr val="55565A"/>
                </a:solidFill>
                <a:latin typeface="Arial"/>
                <a:cs typeface="Arial"/>
              </a:rPr>
              <a:t>https://docs.spring.io/spring-  security/site/docs/5.3.4.RELEASE/api/</a:t>
            </a:r>
            <a:endParaRPr sz="2200">
              <a:latin typeface="Arial"/>
              <a:cs typeface="Arial"/>
            </a:endParaRPr>
          </a:p>
          <a:p>
            <a:pPr marL="355600" marR="5080" indent="-342900">
              <a:lnSpc>
                <a:spcPct val="95000"/>
              </a:lnSpc>
              <a:spcBef>
                <a:spcPts val="1415"/>
              </a:spcBef>
              <a:buFont typeface="Wingdings"/>
              <a:buChar char=""/>
              <a:tabLst>
                <a:tab pos="355600" algn="l"/>
              </a:tabLst>
            </a:pPr>
            <a:r>
              <a:rPr sz="2200" spc="-5" dirty="0">
                <a:solidFill>
                  <a:srgbClr val="55565A"/>
                </a:solidFill>
                <a:latin typeface="Arial"/>
                <a:cs typeface="Arial"/>
              </a:rPr>
              <a:t>https://docs.spring.io/spring-  boot/docs/current/reference/html/appendix-application-  properties.html#security-properties</a:t>
            </a:r>
            <a:endParaRPr sz="2200">
              <a:latin typeface="Arial"/>
              <a:cs typeface="Arial"/>
            </a:endParaRPr>
          </a:p>
        </p:txBody>
      </p:sp>
    </p:spTree>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42077-01E6-4517-9AC8-8905774CFE53}"/>
              </a:ext>
            </a:extLst>
          </p:cNvPr>
          <p:cNvSpPr>
            <a:spLocks noGrp="1"/>
          </p:cNvSpPr>
          <p:nvPr>
            <p:ph type="title"/>
          </p:nvPr>
        </p:nvSpPr>
        <p:spPr/>
        <p:txBody>
          <a:bodyPr/>
          <a:lstStyle/>
          <a:p>
            <a:r>
              <a:rPr lang="en-US" sz="2400" dirty="0"/>
              <a:t>Any Questions ?</a:t>
            </a:r>
          </a:p>
        </p:txBody>
      </p:sp>
      <p:pic>
        <p:nvPicPr>
          <p:cNvPr id="4" name="Content Placeholder 3">
            <a:extLst>
              <a:ext uri="{FF2B5EF4-FFF2-40B4-BE49-F238E27FC236}">
                <a16:creationId xmlns:a16="http://schemas.microsoft.com/office/drawing/2014/main" id="{6D374267-F06E-407E-AB5C-C868C740EC87}"/>
              </a:ext>
            </a:extLst>
          </p:cNvPr>
          <p:cNvPicPr>
            <a:picLocks noGrp="1" noChangeAspect="1"/>
          </p:cNvPicPr>
          <p:nvPr>
            <p:ph idx="1"/>
          </p:nvPr>
        </p:nvPicPr>
        <p:blipFill>
          <a:blip r:embed="rId2"/>
          <a:stretch>
            <a:fillRect/>
          </a:stretch>
        </p:blipFill>
        <p:spPr>
          <a:xfrm>
            <a:off x="3373120" y="2692400"/>
            <a:ext cx="3291999" cy="2185987"/>
          </a:xfrm>
          <a:prstGeom prst="rect">
            <a:avLst/>
          </a:prstGeom>
        </p:spPr>
      </p:pic>
      <p:sp>
        <p:nvSpPr>
          <p:cNvPr id="5" name="Slide Number Placeholder 4">
            <a:extLst>
              <a:ext uri="{FF2B5EF4-FFF2-40B4-BE49-F238E27FC236}">
                <a16:creationId xmlns:a16="http://schemas.microsoft.com/office/drawing/2014/main" id="{B22C4FC0-353C-46EC-A001-88767EAA31DD}"/>
              </a:ext>
            </a:extLst>
          </p:cNvPr>
          <p:cNvSpPr>
            <a:spLocks noGrp="1"/>
          </p:cNvSpPr>
          <p:nvPr>
            <p:ph type="sldNum" sz="quarter" idx="10"/>
          </p:nvPr>
        </p:nvSpPr>
        <p:spPr>
          <a:xfrm>
            <a:off x="9114366" y="6603999"/>
            <a:ext cx="1218354" cy="45719"/>
          </a:xfrm>
        </p:spPr>
        <p:txBody>
          <a:bodyPr/>
          <a:lstStyle/>
          <a:p>
            <a:fld id="{DA51ABFB-BB0E-4524-953D-7673489020F8}" type="slidenum">
              <a:rPr lang="en-US" smtClean="0"/>
              <a:t>67</a:t>
            </a:fld>
            <a:endParaRPr lang="en-US" dirty="0"/>
          </a:p>
        </p:txBody>
      </p:sp>
    </p:spTree>
    <p:extLst>
      <p:ext uri="{BB962C8B-B14F-4D97-AF65-F5344CB8AC3E}">
        <p14:creationId xmlns:p14="http://schemas.microsoft.com/office/powerpoint/2010/main" val="198889186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64FB2-829D-46AD-B360-B7D4F804318E}"/>
              </a:ext>
            </a:extLst>
          </p:cNvPr>
          <p:cNvSpPr>
            <a:spLocks noGrp="1"/>
          </p:cNvSpPr>
          <p:nvPr>
            <p:ph type="title"/>
          </p:nvPr>
        </p:nvSpPr>
        <p:spPr>
          <a:xfrm>
            <a:off x="609611" y="161926"/>
            <a:ext cx="10968567" cy="789650"/>
          </a:xfrm>
        </p:spPr>
        <p:txBody>
          <a:bodyPr/>
          <a:lstStyle/>
          <a:p>
            <a:r>
              <a:rPr lang="en-US" sz="2400" dirty="0"/>
              <a:t>Spring Boot vs Spring MVC vs Spring - How do they compare?</a:t>
            </a:r>
            <a:br>
              <a:rPr lang="en-US" dirty="0"/>
            </a:br>
            <a:endParaRPr lang="en-US" dirty="0"/>
          </a:p>
        </p:txBody>
      </p:sp>
      <p:sp>
        <p:nvSpPr>
          <p:cNvPr id="4" name="Slide Number Placeholder 3">
            <a:extLst>
              <a:ext uri="{FF2B5EF4-FFF2-40B4-BE49-F238E27FC236}">
                <a16:creationId xmlns:a16="http://schemas.microsoft.com/office/drawing/2014/main" id="{05C32E56-DDC9-4DEA-85DD-164C8FC79D2D}"/>
              </a:ext>
            </a:extLst>
          </p:cNvPr>
          <p:cNvSpPr>
            <a:spLocks noGrp="1"/>
          </p:cNvSpPr>
          <p:nvPr>
            <p:ph type="sldNum" sz="quarter" idx="10"/>
          </p:nvPr>
        </p:nvSpPr>
        <p:spPr/>
        <p:txBody>
          <a:bodyPr/>
          <a:lstStyle/>
          <a:p>
            <a:fld id="{DA51ABFB-BB0E-4524-953D-7673489020F8}" type="slidenum">
              <a:rPr lang="en-US" smtClean="0"/>
              <a:t>7</a:t>
            </a:fld>
            <a:endParaRPr lang="en-US"/>
          </a:p>
        </p:txBody>
      </p:sp>
      <p:sp>
        <p:nvSpPr>
          <p:cNvPr id="5" name="Rectangle 4">
            <a:extLst>
              <a:ext uri="{FF2B5EF4-FFF2-40B4-BE49-F238E27FC236}">
                <a16:creationId xmlns:a16="http://schemas.microsoft.com/office/drawing/2014/main" id="{72BA5B18-0515-4AC9-8E4F-99DC2B523E45}"/>
              </a:ext>
            </a:extLst>
          </p:cNvPr>
          <p:cNvSpPr/>
          <p:nvPr/>
        </p:nvSpPr>
        <p:spPr bwMode="auto">
          <a:xfrm>
            <a:off x="688367" y="1202078"/>
            <a:ext cx="2210646" cy="789650"/>
          </a:xfrm>
          <a:prstGeom prst="rect">
            <a:avLst/>
          </a:prstGeom>
          <a:solidFill>
            <a:schemeClr val="tx1"/>
          </a:solidFill>
          <a:ln w="127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r>
              <a:rPr lang="en-US" sz="2000" b="1" dirty="0">
                <a:solidFill>
                  <a:schemeClr val="bg1"/>
                </a:solidFill>
                <a:latin typeface="Arial" charset="0"/>
                <a:ea typeface="Arial Unicode MS" charset="0"/>
                <a:cs typeface="Arial Unicode MS" charset="0"/>
              </a:rPr>
              <a:t>Spring Boot</a:t>
            </a:r>
            <a:endParaRPr kumimoji="0" lang="en-US" sz="2000" b="1" i="0" u="none" strike="noStrike" cap="none" normalizeH="0" baseline="0" dirty="0">
              <a:ln>
                <a:noFill/>
              </a:ln>
              <a:solidFill>
                <a:schemeClr val="bg1"/>
              </a:solidFill>
              <a:effectLst/>
              <a:latin typeface="Arial" charset="0"/>
              <a:ea typeface="Arial Unicode MS" charset="0"/>
              <a:cs typeface="Arial Unicode MS" charset="0"/>
            </a:endParaRPr>
          </a:p>
        </p:txBody>
      </p:sp>
      <p:sp>
        <p:nvSpPr>
          <p:cNvPr id="6" name="TextBox 5">
            <a:extLst>
              <a:ext uri="{FF2B5EF4-FFF2-40B4-BE49-F238E27FC236}">
                <a16:creationId xmlns:a16="http://schemas.microsoft.com/office/drawing/2014/main" id="{5377F789-EA2E-4146-90E6-49FE041AD545}"/>
              </a:ext>
            </a:extLst>
          </p:cNvPr>
          <p:cNvSpPr txBox="1"/>
          <p:nvPr/>
        </p:nvSpPr>
        <p:spPr>
          <a:xfrm>
            <a:off x="3195263" y="1202078"/>
            <a:ext cx="8382915" cy="830997"/>
          </a:xfrm>
          <a:prstGeom prst="rect">
            <a:avLst/>
          </a:prstGeom>
          <a:noFill/>
        </p:spPr>
        <p:txBody>
          <a:bodyPr wrap="square" rtlCol="0">
            <a:spAutoFit/>
          </a:bodyPr>
          <a:lstStyle/>
          <a:p>
            <a:r>
              <a:rPr lang="en-US" sz="2400" i="1" dirty="0">
                <a:latin typeface="Calibri" panose="020F0502020204030204" pitchFamily="34" charset="0"/>
                <a:cs typeface="Calibri" panose="020F0502020204030204" pitchFamily="34" charset="0"/>
              </a:rPr>
              <a:t>Spring Boot does not compete with Spring or Spring MVC. It makes them easy to use .</a:t>
            </a:r>
            <a:endParaRPr lang="en-US" sz="2400" dirty="0">
              <a:latin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7DFA8F71-A975-4A07-A3B6-B246C0BF926F}"/>
              </a:ext>
            </a:extLst>
          </p:cNvPr>
          <p:cNvSpPr/>
          <p:nvPr/>
        </p:nvSpPr>
        <p:spPr bwMode="auto">
          <a:xfrm>
            <a:off x="676391" y="2505184"/>
            <a:ext cx="2210646" cy="1478300"/>
          </a:xfrm>
          <a:prstGeom prst="rect">
            <a:avLst/>
          </a:prstGeom>
          <a:solidFill>
            <a:schemeClr val="tx1"/>
          </a:solidFill>
          <a:ln w="127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400" eaLnBrk="0" fontAlgn="base" hangingPunct="0">
              <a:lnSpc>
                <a:spcPct val="95000"/>
              </a:lnSpc>
              <a:spcBef>
                <a:spcPct val="0"/>
              </a:spcBef>
              <a:spcAft>
                <a:spcPct val="0"/>
              </a:spcAft>
            </a:pPr>
            <a:r>
              <a:rPr lang="en-US" sz="2000" b="1" dirty="0">
                <a:solidFill>
                  <a:schemeClr val="bg1"/>
                </a:solidFill>
                <a:latin typeface="Arial" charset="0"/>
                <a:ea typeface="Arial Unicode MS" charset="0"/>
                <a:cs typeface="Arial Unicode MS" charset="0"/>
              </a:rPr>
              <a:t>Spring Framework</a:t>
            </a:r>
            <a:endParaRPr kumimoji="0" lang="en-US" sz="2000" b="1" i="0" u="none" strike="noStrike" cap="none" normalizeH="0" baseline="0" dirty="0">
              <a:ln>
                <a:noFill/>
              </a:ln>
              <a:solidFill>
                <a:schemeClr val="bg1"/>
              </a:solidFill>
              <a:effectLst/>
              <a:latin typeface="Arial" charset="0"/>
              <a:ea typeface="Arial Unicode MS" charset="0"/>
              <a:cs typeface="Arial Unicode MS" charset="0"/>
            </a:endParaRPr>
          </a:p>
        </p:txBody>
      </p:sp>
      <p:sp>
        <p:nvSpPr>
          <p:cNvPr id="8" name="TextBox 7">
            <a:extLst>
              <a:ext uri="{FF2B5EF4-FFF2-40B4-BE49-F238E27FC236}">
                <a16:creationId xmlns:a16="http://schemas.microsoft.com/office/drawing/2014/main" id="{7C0F2113-71BA-4626-A1CA-CA027CEAEDBB}"/>
              </a:ext>
            </a:extLst>
          </p:cNvPr>
          <p:cNvSpPr txBox="1"/>
          <p:nvPr/>
        </p:nvSpPr>
        <p:spPr>
          <a:xfrm>
            <a:off x="3195263" y="2459504"/>
            <a:ext cx="8382915" cy="1569660"/>
          </a:xfrm>
          <a:prstGeom prst="rect">
            <a:avLst/>
          </a:prstGeom>
          <a:noFill/>
        </p:spPr>
        <p:txBody>
          <a:bodyPr wrap="square" rtlCol="0">
            <a:spAutoFit/>
          </a:bodyPr>
          <a:lstStyle/>
          <a:p>
            <a:pPr algn="just"/>
            <a:r>
              <a:rPr lang="en-US" sz="2400" i="1" dirty="0">
                <a:solidFill>
                  <a:srgbClr val="333333"/>
                </a:solidFill>
                <a:latin typeface="Calibri" panose="020F0502020204030204" pitchFamily="34" charset="0"/>
                <a:cs typeface="Calibri" panose="020F0502020204030204" pitchFamily="34" charset="0"/>
              </a:rPr>
              <a:t>Most important feature of Spring Framework is Dependency Injection. When DI or IOC is used properly, we can develop loosely coupled applications. And loosely coupled applications can be easily unit tested.</a:t>
            </a:r>
            <a:endParaRPr lang="en-US" sz="2400" dirty="0">
              <a:latin typeface="Calibri" panose="020F0502020204030204" pitchFamily="34" charset="0"/>
              <a:cs typeface="Calibri" panose="020F0502020204030204" pitchFamily="34" charset="0"/>
            </a:endParaRPr>
          </a:p>
        </p:txBody>
      </p:sp>
      <p:sp>
        <p:nvSpPr>
          <p:cNvPr id="9" name="Rectangle 8">
            <a:extLst>
              <a:ext uri="{FF2B5EF4-FFF2-40B4-BE49-F238E27FC236}">
                <a16:creationId xmlns:a16="http://schemas.microsoft.com/office/drawing/2014/main" id="{0707B673-0234-4DE1-A38B-313B181F59B2}"/>
              </a:ext>
            </a:extLst>
          </p:cNvPr>
          <p:cNvSpPr/>
          <p:nvPr/>
        </p:nvSpPr>
        <p:spPr bwMode="auto">
          <a:xfrm>
            <a:off x="688367" y="4414465"/>
            <a:ext cx="2198670" cy="1478300"/>
          </a:xfrm>
          <a:prstGeom prst="rect">
            <a:avLst/>
          </a:prstGeom>
          <a:solidFill>
            <a:schemeClr val="tx1"/>
          </a:solidFill>
          <a:ln w="127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400" eaLnBrk="0" fontAlgn="base" hangingPunct="0">
              <a:lnSpc>
                <a:spcPct val="95000"/>
              </a:lnSpc>
              <a:spcBef>
                <a:spcPct val="0"/>
              </a:spcBef>
              <a:spcAft>
                <a:spcPct val="0"/>
              </a:spcAft>
            </a:pPr>
            <a:r>
              <a:rPr lang="en-US" sz="2000" b="1" dirty="0">
                <a:solidFill>
                  <a:schemeClr val="bg1"/>
                </a:solidFill>
                <a:latin typeface="Arial" charset="0"/>
                <a:ea typeface="Arial Unicode MS" charset="0"/>
                <a:cs typeface="Arial Unicode MS" charset="0"/>
              </a:rPr>
              <a:t>Spring MVC</a:t>
            </a:r>
            <a:endParaRPr kumimoji="0" lang="en-US" sz="2000" b="1" i="0" u="none" strike="noStrike" cap="none" normalizeH="0" baseline="0" dirty="0">
              <a:ln>
                <a:noFill/>
              </a:ln>
              <a:solidFill>
                <a:schemeClr val="bg1"/>
              </a:solidFill>
              <a:effectLst/>
              <a:latin typeface="Arial" charset="0"/>
              <a:ea typeface="Arial Unicode MS" charset="0"/>
              <a:cs typeface="Arial Unicode MS" charset="0"/>
            </a:endParaRPr>
          </a:p>
        </p:txBody>
      </p:sp>
      <p:sp>
        <p:nvSpPr>
          <p:cNvPr id="10" name="TextBox 9">
            <a:extLst>
              <a:ext uri="{FF2B5EF4-FFF2-40B4-BE49-F238E27FC236}">
                <a16:creationId xmlns:a16="http://schemas.microsoft.com/office/drawing/2014/main" id="{1D802C6C-3F07-4592-9E08-949E5E8AFED3}"/>
              </a:ext>
            </a:extLst>
          </p:cNvPr>
          <p:cNvSpPr txBox="1"/>
          <p:nvPr/>
        </p:nvSpPr>
        <p:spPr>
          <a:xfrm>
            <a:off x="3195262" y="4323105"/>
            <a:ext cx="8382915" cy="1569660"/>
          </a:xfrm>
          <a:prstGeom prst="rect">
            <a:avLst/>
          </a:prstGeom>
          <a:noFill/>
        </p:spPr>
        <p:txBody>
          <a:bodyPr wrap="square" rtlCol="0">
            <a:spAutoFit/>
          </a:bodyPr>
          <a:lstStyle/>
          <a:p>
            <a:r>
              <a:rPr lang="en-US" sz="2400" i="1" dirty="0">
                <a:solidFill>
                  <a:srgbClr val="333333"/>
                </a:solidFill>
                <a:latin typeface="Calibri" panose="020F0502020204030204" pitchFamily="34" charset="0"/>
                <a:cs typeface="Calibri" panose="020F0502020204030204" pitchFamily="34" charset="0"/>
              </a:rPr>
              <a:t>Spring MVC Framework provides decoupled way of developing web applications. With simple concepts like Dispatcher Servlet, ModelAndView and View Resolver, it makes it easy to develop web applications.</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9048309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8DFE63-D664-4E7D-A251-0F0C911BE4A4}"/>
              </a:ext>
            </a:extLst>
          </p:cNvPr>
          <p:cNvSpPr>
            <a:spLocks noGrp="1"/>
          </p:cNvSpPr>
          <p:nvPr>
            <p:ph idx="1"/>
          </p:nvPr>
        </p:nvSpPr>
        <p:spPr/>
        <p:txBody>
          <a:bodyPr/>
          <a:lstStyle/>
          <a:p>
            <a:pPr algn="ctr"/>
            <a:endParaRPr lang="en-US" sz="2400" dirty="0"/>
          </a:p>
          <a:p>
            <a:pPr algn="ctr"/>
            <a:endParaRPr lang="en-US" sz="2400" dirty="0"/>
          </a:p>
          <a:p>
            <a:pPr algn="ctr"/>
            <a:endParaRPr lang="en-US" sz="2400" dirty="0"/>
          </a:p>
          <a:p>
            <a:pPr algn="ctr"/>
            <a:r>
              <a:rPr lang="en-US" sz="2400" dirty="0"/>
              <a:t>Problem with Spring and Spring MVC </a:t>
            </a:r>
          </a:p>
        </p:txBody>
      </p:sp>
      <p:sp>
        <p:nvSpPr>
          <p:cNvPr id="4" name="Slide Number Placeholder 3">
            <a:extLst>
              <a:ext uri="{FF2B5EF4-FFF2-40B4-BE49-F238E27FC236}">
                <a16:creationId xmlns:a16="http://schemas.microsoft.com/office/drawing/2014/main" id="{03A3D621-7D57-498E-BE9C-049404D1287A}"/>
              </a:ext>
            </a:extLst>
          </p:cNvPr>
          <p:cNvSpPr>
            <a:spLocks noGrp="1"/>
          </p:cNvSpPr>
          <p:nvPr>
            <p:ph type="sldNum" sz="quarter" idx="10"/>
          </p:nvPr>
        </p:nvSpPr>
        <p:spPr/>
        <p:txBody>
          <a:bodyPr/>
          <a:lstStyle/>
          <a:p>
            <a:fld id="{DA51ABFB-BB0E-4524-953D-7673489020F8}" type="slidenum">
              <a:rPr lang="en-US" smtClean="0"/>
              <a:t>8</a:t>
            </a:fld>
            <a:endParaRPr lang="en-US"/>
          </a:p>
        </p:txBody>
      </p:sp>
    </p:spTree>
    <p:extLst>
      <p:ext uri="{BB962C8B-B14F-4D97-AF65-F5344CB8AC3E}">
        <p14:creationId xmlns:p14="http://schemas.microsoft.com/office/powerpoint/2010/main" val="2671018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1463F-6A72-4FDD-A848-BCD01D51DE04}"/>
              </a:ext>
            </a:extLst>
          </p:cNvPr>
          <p:cNvSpPr>
            <a:spLocks noGrp="1"/>
          </p:cNvSpPr>
          <p:nvPr>
            <p:ph type="title"/>
          </p:nvPr>
        </p:nvSpPr>
        <p:spPr>
          <a:xfrm>
            <a:off x="760288" y="428064"/>
            <a:ext cx="10968567" cy="496465"/>
          </a:xfrm>
        </p:spPr>
        <p:txBody>
          <a:bodyPr/>
          <a:lstStyle/>
          <a:p>
            <a:pPr marL="362355" lvl="0" indent="-362355">
              <a:lnSpc>
                <a:spcPct val="95000"/>
              </a:lnSpc>
              <a:spcAft>
                <a:spcPct val="35000"/>
              </a:spcAft>
            </a:pPr>
            <a:r>
              <a:rPr lang="en-US" sz="2400" dirty="0">
                <a:solidFill>
                  <a:srgbClr val="63666A"/>
                </a:solidFill>
              </a:rPr>
              <a:t>Problem with Spring and Spring MVC </a:t>
            </a:r>
            <a:br>
              <a:rPr lang="en-US" sz="2400" dirty="0">
                <a:solidFill>
                  <a:srgbClr val="63666A"/>
                </a:solidFill>
              </a:rPr>
            </a:br>
            <a:endParaRPr lang="en-US" dirty="0"/>
          </a:p>
        </p:txBody>
      </p:sp>
      <p:sp>
        <p:nvSpPr>
          <p:cNvPr id="3" name="Content Placeholder 2">
            <a:extLst>
              <a:ext uri="{FF2B5EF4-FFF2-40B4-BE49-F238E27FC236}">
                <a16:creationId xmlns:a16="http://schemas.microsoft.com/office/drawing/2014/main" id="{458486BC-1EFA-4922-B76E-70261A88914E}"/>
              </a:ext>
            </a:extLst>
          </p:cNvPr>
          <p:cNvSpPr>
            <a:spLocks noGrp="1"/>
          </p:cNvSpPr>
          <p:nvPr>
            <p:ph idx="1"/>
          </p:nvPr>
        </p:nvSpPr>
        <p:spPr>
          <a:xfrm>
            <a:off x="610658" y="1017142"/>
            <a:ext cx="10970684" cy="5045075"/>
          </a:xfrm>
        </p:spPr>
        <p:txBody>
          <a:bodyPr/>
          <a:lstStyle/>
          <a:p>
            <a:r>
              <a:rPr lang="en-US" sz="2000" dirty="0">
                <a:solidFill>
                  <a:srgbClr val="333333"/>
                </a:solidFill>
                <a:latin typeface="Calibri" panose="020F0502020204030204" pitchFamily="34" charset="0"/>
                <a:cs typeface="Calibri" panose="020F0502020204030204" pitchFamily="34" charset="0"/>
              </a:rPr>
              <a:t>              The problem with Spring and Spring MVC is the amount of configuration that is needed.</a:t>
            </a:r>
            <a:endParaRPr lang="en-US" sz="20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0B0FC350-8875-4644-8A7B-A7CC11672EFB}"/>
              </a:ext>
            </a:extLst>
          </p:cNvPr>
          <p:cNvSpPr>
            <a:spLocks noGrp="1"/>
          </p:cNvSpPr>
          <p:nvPr>
            <p:ph type="sldNum" sz="quarter" idx="10"/>
          </p:nvPr>
        </p:nvSpPr>
        <p:spPr/>
        <p:txBody>
          <a:bodyPr/>
          <a:lstStyle/>
          <a:p>
            <a:fld id="{DA51ABFB-BB0E-4524-953D-7673489020F8}" type="slidenum">
              <a:rPr lang="en-US" smtClean="0"/>
              <a:t>9</a:t>
            </a:fld>
            <a:endParaRPr lang="en-US"/>
          </a:p>
        </p:txBody>
      </p:sp>
      <p:sp>
        <p:nvSpPr>
          <p:cNvPr id="6" name="Arrow: Right 5">
            <a:extLst>
              <a:ext uri="{FF2B5EF4-FFF2-40B4-BE49-F238E27FC236}">
                <a16:creationId xmlns:a16="http://schemas.microsoft.com/office/drawing/2014/main" id="{AB4E8E9D-9744-4619-A23D-F2E1AFB8C848}"/>
              </a:ext>
            </a:extLst>
          </p:cNvPr>
          <p:cNvSpPr/>
          <p:nvPr/>
        </p:nvSpPr>
        <p:spPr bwMode="auto">
          <a:xfrm>
            <a:off x="760288" y="1017142"/>
            <a:ext cx="452063" cy="318498"/>
          </a:xfrm>
          <a:prstGeom prst="rightArrow">
            <a:avLst/>
          </a:prstGeom>
          <a:solidFill>
            <a:schemeClr val="tx1"/>
          </a:solidFill>
          <a:ln w="127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a:ln>
                <a:noFill/>
              </a:ln>
              <a:solidFill>
                <a:schemeClr val="bg1"/>
              </a:solidFill>
              <a:effectLst/>
              <a:latin typeface="Arial" charset="0"/>
              <a:ea typeface="Arial Unicode MS" charset="0"/>
              <a:cs typeface="Arial Unicode MS" charset="0"/>
            </a:endParaRPr>
          </a:p>
        </p:txBody>
      </p:sp>
      <p:sp>
        <p:nvSpPr>
          <p:cNvPr id="7" name="TextBox 6">
            <a:extLst>
              <a:ext uri="{FF2B5EF4-FFF2-40B4-BE49-F238E27FC236}">
                <a16:creationId xmlns:a16="http://schemas.microsoft.com/office/drawing/2014/main" id="{9F41835E-85EE-4BC0-91EF-90696B4288B0}"/>
              </a:ext>
            </a:extLst>
          </p:cNvPr>
          <p:cNvSpPr txBox="1"/>
          <p:nvPr/>
        </p:nvSpPr>
        <p:spPr>
          <a:xfrm>
            <a:off x="1030436" y="1885380"/>
            <a:ext cx="10428270" cy="3308598"/>
          </a:xfrm>
          <a:prstGeom prst="rect">
            <a:avLst/>
          </a:prstGeom>
          <a:noFill/>
        </p:spPr>
        <p:txBody>
          <a:bodyPr wrap="square" rtlCol="0">
            <a:spAutoFit/>
          </a:bodyPr>
          <a:lstStyle/>
          <a:p>
            <a:r>
              <a:rPr lang="en-US" dirty="0"/>
              <a:t>&lt;bean</a:t>
            </a:r>
          </a:p>
          <a:p>
            <a:r>
              <a:rPr lang="en-US" dirty="0"/>
              <a:t>        class="org.springframework.web.servlet.view.InternalResourceViewResolver"&gt;</a:t>
            </a:r>
          </a:p>
          <a:p>
            <a:r>
              <a:rPr lang="en-US" dirty="0"/>
              <a:t>        &lt;property name="prefix"&gt;</a:t>
            </a:r>
          </a:p>
          <a:p>
            <a:r>
              <a:rPr lang="en-US" dirty="0"/>
              <a:t>            &lt;value&gt;/WEB-INF/views/&lt;/value&gt;</a:t>
            </a:r>
          </a:p>
          <a:p>
            <a:r>
              <a:rPr lang="en-US" dirty="0"/>
              <a:t>        &lt;/property&gt;</a:t>
            </a:r>
          </a:p>
          <a:p>
            <a:r>
              <a:rPr lang="en-US" dirty="0"/>
              <a:t>        &lt;property name="suffix"&gt;</a:t>
            </a:r>
          </a:p>
          <a:p>
            <a:r>
              <a:rPr lang="en-US" dirty="0"/>
              <a:t>            &lt;value&gt;.</a:t>
            </a:r>
            <a:r>
              <a:rPr lang="en-US" dirty="0" err="1"/>
              <a:t>jsp</a:t>
            </a:r>
            <a:r>
              <a:rPr lang="en-US" dirty="0"/>
              <a:t>&lt;/value&gt;</a:t>
            </a:r>
          </a:p>
          <a:p>
            <a:r>
              <a:rPr lang="en-US" dirty="0"/>
              <a:t>        &lt;/property&gt;</a:t>
            </a:r>
          </a:p>
          <a:p>
            <a:r>
              <a:rPr lang="en-US" dirty="0"/>
              <a:t>  &lt;/bean&gt;</a:t>
            </a:r>
          </a:p>
          <a:p>
            <a:r>
              <a:rPr lang="en-US" dirty="0"/>
              <a:t>  </a:t>
            </a:r>
          </a:p>
          <a:p>
            <a:r>
              <a:rPr lang="en-US" dirty="0"/>
              <a:t>  &lt;</a:t>
            </a:r>
            <a:r>
              <a:rPr lang="en-US" dirty="0" err="1"/>
              <a:t>mvc:resources</a:t>
            </a:r>
            <a:r>
              <a:rPr lang="en-US" dirty="0"/>
              <a:t> mapping="/</a:t>
            </a:r>
            <a:r>
              <a:rPr lang="en-US" dirty="0" err="1"/>
              <a:t>webjars</a:t>
            </a:r>
            <a:r>
              <a:rPr lang="en-US" dirty="0"/>
              <a:t>/**" location="/</a:t>
            </a:r>
            <a:r>
              <a:rPr lang="en-US" dirty="0" err="1"/>
              <a:t>webjars</a:t>
            </a:r>
            <a:r>
              <a:rPr lang="en-US" dirty="0"/>
              <a:t>/"/&gt;</a:t>
            </a:r>
          </a:p>
        </p:txBody>
      </p:sp>
    </p:spTree>
    <p:extLst>
      <p:ext uri="{BB962C8B-B14F-4D97-AF65-F5344CB8AC3E}">
        <p14:creationId xmlns:p14="http://schemas.microsoft.com/office/powerpoint/2010/main" val="7928742"/>
      </p:ext>
    </p:extLst>
  </p:cSld>
  <p:clrMapOvr>
    <a:masterClrMapping/>
  </p:clrMapOvr>
  <p:transition>
    <p:fade/>
  </p:transition>
</p:sld>
</file>

<file path=ppt/theme/theme1.xml><?xml version="1.0" encoding="utf-8"?>
<a:theme xmlns:a="http://schemas.openxmlformats.org/drawingml/2006/main" name="NEWOPTUM-OGSPowerPointTemplate">
  <a:themeElements>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Main">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ptum Standard 2017">
  <a:themeElements>
    <a:clrScheme name="Custom 1">
      <a:dk1>
        <a:srgbClr val="55565A"/>
      </a:dk1>
      <a:lt1>
        <a:srgbClr val="FFFFFF"/>
      </a:lt1>
      <a:dk2>
        <a:srgbClr val="55565A"/>
      </a:dk2>
      <a:lt2>
        <a:srgbClr val="FFFFFF"/>
      </a:lt2>
      <a:accent1>
        <a:srgbClr val="E87722"/>
      </a:accent1>
      <a:accent2>
        <a:srgbClr val="F2AA00"/>
      </a:accent2>
      <a:accent3>
        <a:srgbClr val="63666A"/>
      </a:accent3>
      <a:accent4>
        <a:srgbClr val="888B8D"/>
      </a:accent4>
      <a:accent5>
        <a:srgbClr val="B1B3B3"/>
      </a:accent5>
      <a:accent6>
        <a:srgbClr val="D0D0CE"/>
      </a:accent6>
      <a:hlink>
        <a:srgbClr val="E87722"/>
      </a:hlink>
      <a:folHlink>
        <a:srgbClr val="63666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a:defPPr>
      </a:lstStyle>
    </a:txDef>
  </a:objectDefaults>
  <a:extraClrSchemeLst/>
  <a:custClrLst>
    <a:custClr name="Custom Color 1">
      <a:srgbClr val="E87722"/>
    </a:custClr>
    <a:custClr name="Custom Color 2">
      <a:srgbClr val="888B8D"/>
    </a:custClr>
    <a:custClr name="Custom Color 3">
      <a:srgbClr val="739600"/>
    </a:custClr>
    <a:custClr name="Custom Color 4">
      <a:srgbClr val="008770"/>
    </a:custClr>
    <a:custClr name="Custom Color 5">
      <a:srgbClr val="00549F"/>
    </a:custClr>
    <a:custClr name="Custom Color 6">
      <a:srgbClr val="3B0083"/>
    </a:custClr>
    <a:custClr name="Custom Color 7">
      <a:srgbClr val="A22B38"/>
    </a:custClr>
  </a:custClrLst>
  <a:extLst>
    <a:ext uri="{05A4C25C-085E-4340-85A3-A5531E510DB2}">
      <thm15:themeFamily xmlns:thm15="http://schemas.microsoft.com/office/thememl/2012/main" name="Optum Template Standard - 2017 - 07.17.17.potx" id="{C39B315F-E85D-43A3-9328-CD1941EC451E}" vid="{41A285A3-CDD9-43C3-A1DE-8F1659166C2A}"/>
    </a:ext>
  </a:extLst>
</a:theme>
</file>

<file path=ppt/theme/theme3.xml><?xml version="1.0" encoding="utf-8"?>
<a:theme xmlns:a="http://schemas.openxmlformats.org/drawingml/2006/main" name="Main">
  <a:themeElements>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Main">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NEWOPTUM-OGSPowerPointTemplate">
  <a:themeElements>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Main">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ptum WIdescreen 2017">
  <a:themeElements>
    <a:clrScheme name="Optum May 2017">
      <a:dk1>
        <a:srgbClr val="55565A"/>
      </a:dk1>
      <a:lt1>
        <a:srgbClr val="FFFFFF"/>
      </a:lt1>
      <a:dk2>
        <a:srgbClr val="55565A"/>
      </a:dk2>
      <a:lt2>
        <a:srgbClr val="FFFFFF"/>
      </a:lt2>
      <a:accent1>
        <a:srgbClr val="E87722"/>
      </a:accent1>
      <a:accent2>
        <a:srgbClr val="EAAA00"/>
      </a:accent2>
      <a:accent3>
        <a:srgbClr val="63666A"/>
      </a:accent3>
      <a:accent4>
        <a:srgbClr val="888B8D"/>
      </a:accent4>
      <a:accent5>
        <a:srgbClr val="B1B3B3"/>
      </a:accent5>
      <a:accent6>
        <a:srgbClr val="D0D0CE"/>
      </a:accent6>
      <a:hlink>
        <a:srgbClr val="E87722"/>
      </a:hlink>
      <a:folHlink>
        <a:srgbClr val="888B8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smtClean="0"/>
        </a:defPPr>
      </a:lstStyle>
    </a:txDef>
  </a:objectDefaults>
  <a:extraClrSchemeLst/>
  <a:custClrLst>
    <a:custClr name="Custom Color 1">
      <a:srgbClr val="E87722"/>
    </a:custClr>
    <a:custClr name="Custom Color 2">
      <a:srgbClr val="888B8D"/>
    </a:custClr>
    <a:custClr name="Custom Color 3">
      <a:srgbClr val="739600"/>
    </a:custClr>
    <a:custClr name="Custom Color 4">
      <a:srgbClr val="008770"/>
    </a:custClr>
    <a:custClr name="Custom Color 5">
      <a:srgbClr val="00549F"/>
    </a:custClr>
    <a:custClr name="Custom Color 6">
      <a:srgbClr val="3B0083"/>
    </a:custClr>
    <a:custClr name="Custom Color 7">
      <a:srgbClr val="A22B38"/>
    </a:custClr>
  </a:custClrLst>
  <a:extLst>
    <a:ext uri="{05A4C25C-085E-4340-85A3-A5531E510DB2}">
      <thm15:themeFamily xmlns:thm15="http://schemas.microsoft.com/office/thememl/2012/main" name="Optum Template Widescreen - 2017 - 06.27.17.potx" id="{14CCB6DF-C717-4413-BCDA-15B71AA5CDD8}" vid="{817E4C5E-750D-4B97-8ADE-F637BD8C075E}"/>
    </a:ext>
  </a:extLst>
</a:theme>
</file>

<file path=ppt/theme/theme6.xml><?xml version="1.0" encoding="utf-8"?>
<a:theme xmlns:a="http://schemas.openxmlformats.org/drawingml/2006/main" name="3_Optum">
  <a:themeElements>
    <a:clrScheme name="Optum Ted">
      <a:dk1>
        <a:srgbClr val="53565A"/>
      </a:dk1>
      <a:lt1>
        <a:sysClr val="window" lastClr="FFFFFF"/>
      </a:lt1>
      <a:dk2>
        <a:srgbClr val="EAAA00"/>
      </a:dk2>
      <a:lt2>
        <a:srgbClr val="B1B3B3"/>
      </a:lt2>
      <a:accent1>
        <a:srgbClr val="E87722"/>
      </a:accent1>
      <a:accent2>
        <a:srgbClr val="008770"/>
      </a:accent2>
      <a:accent3>
        <a:srgbClr val="00549F"/>
      </a:accent3>
      <a:accent4>
        <a:srgbClr val="888B8D"/>
      </a:accent4>
      <a:accent5>
        <a:srgbClr val="739600"/>
      </a:accent5>
      <a:accent6>
        <a:srgbClr val="E87722"/>
      </a:accent6>
      <a:hlink>
        <a:srgbClr val="F2A900"/>
      </a:hlink>
      <a:folHlink>
        <a:srgbClr val="9E7722"/>
      </a:folHlink>
    </a:clrScheme>
    <a:fontScheme name="Optum">
      <a:majorFont>
        <a:latin typeface="Arial"/>
        <a:ea typeface=""/>
        <a:cs typeface=""/>
      </a:majorFont>
      <a:minorFont>
        <a:latin typeface="Arial"/>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45720" rIns="45720" rtlCol="0" anchor="ctr"/>
      <a:lstStyle>
        <a:defPPr algn="ctr">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dirty="0" err="1" smtClean="0">
            <a:latin typeface="Arial" pitchFamily="34" charset="0"/>
            <a:cs typeface="Arial" pitchFamily="34" charset="0"/>
          </a:defRPr>
        </a:defPPr>
      </a:lstStyle>
    </a:txDef>
  </a:objectDefaults>
  <a:extraClrSchemeLst/>
</a:theme>
</file>

<file path=ppt/theme/theme7.xml><?xml version="1.0" encoding="utf-8"?>
<a:theme xmlns:a="http://schemas.openxmlformats.org/drawingml/2006/main" name="7_Main">
  <a:themeElements>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Main">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txDef>
      <a:spPr>
        <a:noFill/>
        <a:ln>
          <a:solidFill>
            <a:schemeClr val="accent4"/>
          </a:solidFill>
        </a:ln>
      </a:spPr>
      <a:bodyPr wrap="square" rtlCol="0">
        <a:noAutofit/>
      </a:bodyPr>
      <a:lstStyle>
        <a:defPPr>
          <a:defRPr sz="1800" dirty="0" smtClean="0">
            <a:solidFill>
              <a:srgbClr val="63666A"/>
            </a:solidFill>
          </a:defRPr>
        </a:defPPr>
      </a:lstStyle>
    </a:txDef>
  </a:objectDefaults>
  <a:extraClrSchemeLst>
    <a:extraClrScheme>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FA68FE9BCB64B449733CF268CE7A50B" ma:contentTypeVersion="25" ma:contentTypeDescription="Create a new document." ma:contentTypeScope="" ma:versionID="874b1de30e0a941c1ad16e7903a10784">
  <xsd:schema xmlns:xsd="http://www.w3.org/2001/XMLSchema" xmlns:xs="http://www.w3.org/2001/XMLSchema" xmlns:p="http://schemas.microsoft.com/office/2006/metadata/properties" xmlns:ns2="243b0ac1-ef57-4aa5-9e6f-a59f96bf86b0" xmlns:ns3="6da389e4-2a5b-4a62-90ff-9a8ed45705df" targetNamespace="http://schemas.microsoft.com/office/2006/metadata/properties" ma:root="true" ma:fieldsID="4c9192fe7324983cd4fa4137c0c9636b" ns2:_="" ns3:_="">
    <xsd:import namespace="243b0ac1-ef57-4aa5-9e6f-a59f96bf86b0"/>
    <xsd:import namespace="6da389e4-2a5b-4a62-90ff-9a8ed45705df"/>
    <xsd:element name="properties">
      <xsd:complexType>
        <xsd:sequence>
          <xsd:element name="documentManagement">
            <xsd:complexType>
              <xsd:all>
                <xsd:element ref="ns2:TaxCatchAll" minOccurs="0"/>
                <xsd:element ref="ns2:TaxCatchAllLabel" minOccurs="0"/>
                <xsd:element ref="ns2:CWRMItemUniqueId" minOccurs="0"/>
                <xsd:element ref="ns2:CWRMItemRecordState" minOccurs="0"/>
                <xsd:element ref="ns2:CWRMItemRecordCategory" minOccurs="0"/>
                <xsd:element ref="ns2:CWRMItemRecordClassificationTaxHTField0" minOccurs="0"/>
                <xsd:element ref="ns2:CWRMItemRecordStatus" minOccurs="0"/>
                <xsd:element ref="ns2:CWRMItemRecordDeclaredDate" minOccurs="0"/>
                <xsd:element ref="ns2:CWRMItemRecordVital" minOccurs="0"/>
                <xsd:element ref="ns2:CWRMItemRecordData" minOccurs="0"/>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3b0ac1-ef57-4aa5-9e6f-a59f96bf86b0" elementFormDefault="qualified">
    <xsd:import namespace="http://schemas.microsoft.com/office/2006/documentManagement/types"/>
    <xsd:import namespace="http://schemas.microsoft.com/office/infopath/2007/PartnerControls"/>
    <xsd:element name="TaxCatchAll" ma:index="4" nillable="true" ma:displayName="Taxonomy Catch All Column" ma:hidden="true" ma:list="{c75d77e6-32d6-4eed-afc9-959029500202}" ma:internalName="TaxCatchAll" ma:readOnly="false" ma:showField="CatchAllData" ma:web="243b0ac1-ef57-4aa5-9e6f-a59f96bf86b0">
      <xsd:complexType>
        <xsd:complexContent>
          <xsd:extension base="dms:MultiChoiceLookup">
            <xsd:sequence>
              <xsd:element name="Value" type="dms:Lookup" maxOccurs="unbounded" minOccurs="0" nillable="true"/>
            </xsd:sequence>
          </xsd:extension>
        </xsd:complexContent>
      </xsd:complexType>
    </xsd:element>
    <xsd:element name="TaxCatchAllLabel" ma:index="5" nillable="true" ma:displayName="Taxonomy Catch All Column1" ma:hidden="true" ma:list="{c75d77e6-32d6-4eed-afc9-959029500202}" ma:internalName="TaxCatchAllLabel" ma:readOnly="true" ma:showField="CatchAllDataLabel" ma:web="243b0ac1-ef57-4aa5-9e6f-a59f96bf86b0">
      <xsd:complexType>
        <xsd:complexContent>
          <xsd:extension base="dms:MultiChoiceLookup">
            <xsd:sequence>
              <xsd:element name="Value" type="dms:Lookup" maxOccurs="unbounded" minOccurs="0" nillable="true"/>
            </xsd:sequence>
          </xsd:extension>
        </xsd:complexContent>
      </xsd:complexType>
    </xsd:element>
    <xsd:element name="CWRMItemUniqueId" ma:index="6" nillable="true" ma:displayName="Content ID" ma:description="A universally unique identifier assigned to the item." ma:internalName="CWRMItemUniqueId" ma:readOnly="true">
      <xsd:simpleType>
        <xsd:restriction base="dms:Text"/>
      </xsd:simpleType>
    </xsd:element>
    <xsd:element name="CWRMItemRecordState" ma:index="7" nillable="true" ma:displayName="Record State" ma:description="The current state of this item as it pertains to records management." ma:internalName="CWRMItemRecordState" ma:readOnly="true">
      <xsd:simpleType>
        <xsd:restriction base="dms:Text"/>
      </xsd:simpleType>
    </xsd:element>
    <xsd:element name="CWRMItemRecordCategory" ma:index="8" nillable="true" ma:displayName="Record Category" ma:description="Identifies the current record category for the item." ma:internalName="CWRMItemRecordCategory" ma:readOnly="true">
      <xsd:simpleType>
        <xsd:restriction base="dms:Text"/>
      </xsd:simpleType>
    </xsd:element>
    <xsd:element name="CWRMItemRecordClassificationTaxHTField0" ma:index="9" nillable="true" ma:displayName="Record Classification_0" ma:hidden="true" ma:internalName="CWRMItemRecordClassificationTaxHTField0" ma:readOnly="false">
      <xsd:simpleType>
        <xsd:restriction base="dms:Note"/>
      </xsd:simpleType>
    </xsd:element>
    <xsd:element name="CWRMItemRecordStatus" ma:index="11" nillable="true" ma:displayName="Record Status" ma:description="The current status of this item as it pertains to records management." ma:internalName="CWRMItemRecordStatus" ma:readOnly="true">
      <xsd:simpleType>
        <xsd:restriction base="dms:Text"/>
      </xsd:simpleType>
    </xsd:element>
    <xsd:element name="CWRMItemRecordDeclaredDate" ma:index="12" nillable="true" ma:displayName="Record Declared Date" ma:description="The date and time that the item was declared a record." ma:format="DateTime" ma:internalName="CWRMItemRecordDeclaredDate" ma:readOnly="true">
      <xsd:simpleType>
        <xsd:restriction base="dms:DateTime"/>
      </xsd:simpleType>
    </xsd:element>
    <xsd:element name="CWRMItemRecordVital" ma:index="13" nillable="true" ma:displayName="Record Vital" ma:description="Indicates if this item is considered vital to the organization." ma:internalName="CWRMItemRecordVital" ma:readOnly="true">
      <xsd:simpleType>
        <xsd:restriction base="dms:Boolean"/>
      </xsd:simpleType>
    </xsd:element>
    <xsd:element name="CWRMItemRecordData" ma:index="14" nillable="true" ma:displayName="Record Data" ma:description="Contains system specific record data for the item." ma:hidden="true" ma:internalName="CWRMItemRecordData" ma:readOnly="fals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da389e4-2a5b-4a62-90ff-9a8ed45705df" elementFormDefault="qualified">
    <xsd:import namespace="http://schemas.microsoft.com/office/2006/documentManagement/types"/>
    <xsd:import namespace="http://schemas.microsoft.com/office/infopath/2007/PartnerControls"/>
    <xsd:element name="MediaServiceMetadata" ma:index="19" nillable="true" ma:displayName="MediaServiceMetadata" ma:hidden="true" ma:internalName="MediaServiceMetadata" ma:readOnly="true">
      <xsd:simpleType>
        <xsd:restriction base="dms:Note"/>
      </xsd:simpleType>
    </xsd:element>
    <xsd:element name="MediaServiceFastMetadata" ma:index="20" nillable="true" ma:displayName="MediaServiceFastMetadata" ma:hidden="true" ma:internalName="MediaServiceFastMetadata" ma:readOnly="true">
      <xsd:simpleType>
        <xsd:restriction base="dms:Note"/>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5"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CWRMItemRecordData xmlns="243b0ac1-ef57-4aa5-9e6f-a59f96bf86b0" xsi:nil="true"/>
    <TaxCatchAll xmlns="243b0ac1-ef57-4aa5-9e6f-a59f96bf86b0"/>
    <CWRMItemRecordClassificationTaxHTField0 xmlns="243b0ac1-ef57-4aa5-9e6f-a59f96bf86b0" xsi:nil="true"/>
  </documentManagement>
</p:properties>
</file>

<file path=customXml/item3.xml><?xml version="1.0" encoding="utf-8"?>
<?mso-contentType ?>
<FormTemplates xmlns="http://schemas.microsoft.com/sharepoint/v3/contenttype/forms"/>
</file>

<file path=customXml/itemProps1.xml><?xml version="1.0" encoding="utf-8"?>
<ds:datastoreItem xmlns:ds="http://schemas.openxmlformats.org/officeDocument/2006/customXml" ds:itemID="{188F7E22-ED7E-4876-9F3B-EB3680A8677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43b0ac1-ef57-4aa5-9e6f-a59f96bf86b0"/>
    <ds:schemaRef ds:uri="6da389e4-2a5b-4a62-90ff-9a8ed45705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A6CF735-D1F9-4933-B105-E11C569B31EF}">
  <ds:schemaRefs>
    <ds:schemaRef ds:uri="http://schemas.microsoft.com/office/2006/metadata/properties"/>
    <ds:schemaRef ds:uri="http://schemas.microsoft.com/office/infopath/2007/PartnerControls"/>
    <ds:schemaRef ds:uri="243b0ac1-ef57-4aa5-9e6f-a59f96bf86b0"/>
  </ds:schemaRefs>
</ds:datastoreItem>
</file>

<file path=customXml/itemProps3.xml><?xml version="1.0" encoding="utf-8"?>
<ds:datastoreItem xmlns:ds="http://schemas.openxmlformats.org/officeDocument/2006/customXml" ds:itemID="{AE9D420E-5F9F-47C0-8500-C9C8A3477C8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803</TotalTime>
  <Words>3561</Words>
  <Application>Microsoft Office PowerPoint</Application>
  <PresentationFormat>Widescreen</PresentationFormat>
  <Paragraphs>615</Paragraphs>
  <Slides>67</Slides>
  <Notes>0</Notes>
  <HiddenSlides>0</HiddenSlides>
  <MMClips>0</MMClips>
  <ScaleCrop>false</ScaleCrop>
  <HeadingPairs>
    <vt:vector size="6" baseType="variant">
      <vt:variant>
        <vt:lpstr>Fonts Used</vt:lpstr>
      </vt:variant>
      <vt:variant>
        <vt:i4>4</vt:i4>
      </vt:variant>
      <vt:variant>
        <vt:lpstr>Theme</vt:lpstr>
      </vt:variant>
      <vt:variant>
        <vt:i4>7</vt:i4>
      </vt:variant>
      <vt:variant>
        <vt:lpstr>Slide Titles</vt:lpstr>
      </vt:variant>
      <vt:variant>
        <vt:i4>67</vt:i4>
      </vt:variant>
    </vt:vector>
  </HeadingPairs>
  <TitlesOfParts>
    <vt:vector size="78" baseType="lpstr">
      <vt:lpstr>Arial</vt:lpstr>
      <vt:lpstr>Calibri</vt:lpstr>
      <vt:lpstr>lato</vt:lpstr>
      <vt:lpstr>Wingdings</vt:lpstr>
      <vt:lpstr>NEWOPTUM-OGSPowerPointTemplate</vt:lpstr>
      <vt:lpstr>Optum Standard 2017</vt:lpstr>
      <vt:lpstr>Main</vt:lpstr>
      <vt:lpstr>1_NEWOPTUM-OGSPowerPointTemplate</vt:lpstr>
      <vt:lpstr>Optum WIdescreen 2017</vt:lpstr>
      <vt:lpstr>3_Optum</vt:lpstr>
      <vt:lpstr>7_Main</vt:lpstr>
      <vt:lpstr>INTRODUCTION TO SPRING BOOT</vt:lpstr>
      <vt:lpstr>Objective</vt:lpstr>
      <vt:lpstr>Prerequisites</vt:lpstr>
      <vt:lpstr>Targetted audience</vt:lpstr>
      <vt:lpstr>Tools you need</vt:lpstr>
      <vt:lpstr>PowerPoint Presentation</vt:lpstr>
      <vt:lpstr>Spring Boot vs Spring MVC vs Spring - How do they compare? </vt:lpstr>
      <vt:lpstr>PowerPoint Presentation</vt:lpstr>
      <vt:lpstr>Problem with Spring and Spring MVC  </vt:lpstr>
      <vt:lpstr>PowerPoint Presentation</vt:lpstr>
      <vt:lpstr>PowerPoint Presentation</vt:lpstr>
      <vt:lpstr>PowerPoint Presentation</vt:lpstr>
      <vt:lpstr>Spring Boot – Introduction </vt:lpstr>
      <vt:lpstr>Spring Boot – Introduction </vt:lpstr>
      <vt:lpstr>Spring Boot Setup</vt:lpstr>
      <vt:lpstr>Spring Initializer - Create Spring Boot Projects</vt:lpstr>
      <vt:lpstr>Spring Initializer - Create Spring Boot Projects</vt:lpstr>
      <vt:lpstr>PowerPoint Presentation</vt:lpstr>
      <vt:lpstr>In Eclipse, select File &gt; Import…​ In the import window, expand Maven, select Existing Maven Projects, and click Next:</vt:lpstr>
      <vt:lpstr>Spring Boot + Maven</vt:lpstr>
      <vt:lpstr>Spring Boot + Maven</vt:lpstr>
      <vt:lpstr>PowerPoint Presentation</vt:lpstr>
      <vt:lpstr>Spring Boot Hello World Example</vt:lpstr>
      <vt:lpstr>POM.XML</vt:lpstr>
      <vt:lpstr>What is spring-boot-starter-parent?</vt:lpstr>
      <vt:lpstr>What is inside Spring Boot Starter Parent?</vt:lpstr>
      <vt:lpstr>   Spring Boot Starter Projects  </vt:lpstr>
      <vt:lpstr>   Spring Boot Starter Projects  </vt:lpstr>
      <vt:lpstr>PowerPoint Presentation</vt:lpstr>
      <vt:lpstr>Spring Boot starter Projects </vt:lpstr>
      <vt:lpstr>PowerPoint Presentation</vt:lpstr>
      <vt:lpstr>How to  Create a RESTful Web Service ?</vt:lpstr>
      <vt:lpstr>Example :@RestController, @RequestMapping  </vt:lpstr>
      <vt:lpstr>PowerPoint Presentation</vt:lpstr>
      <vt:lpstr>How spring boot knows to scan our controller?</vt:lpstr>
      <vt:lpstr>How spring boot knows to scan our controller?</vt:lpstr>
      <vt:lpstr>PowerPoint Presentation</vt:lpstr>
      <vt:lpstr>How to Change Default Tomcat Server Port</vt:lpstr>
      <vt:lpstr>PowerPoint Presentation</vt:lpstr>
      <vt:lpstr>How to Change Default Context Path</vt:lpstr>
      <vt:lpstr>PowerPoint Presentation</vt:lpstr>
      <vt:lpstr>How to Reload Changes Without Restarting the Server</vt:lpstr>
      <vt:lpstr>How to Reload Changes Without Restarting the Server</vt:lpstr>
      <vt:lpstr>PowerPoint Presentation</vt:lpstr>
      <vt:lpstr>How to Deploy Spring Boot Applications on External Tomcat Server</vt:lpstr>
      <vt:lpstr>PowerPoint Presentation</vt:lpstr>
      <vt:lpstr>Why do we need Spring Boot Auto Configuration?</vt:lpstr>
      <vt:lpstr>Why do we need Spring Boot Auto Configuration?</vt:lpstr>
      <vt:lpstr>PowerPoint Presentation</vt:lpstr>
      <vt:lpstr>Display All Beans Available in ApplicationContext</vt:lpstr>
      <vt:lpstr>PowerPoint Presentation</vt:lpstr>
      <vt:lpstr>How to  Create a RESTful Web Service ?</vt:lpstr>
      <vt:lpstr>How to  Create a RESTful Web Service ?</vt:lpstr>
      <vt:lpstr>How to Create a RESTful Web Service with GET Request with XML response</vt:lpstr>
      <vt:lpstr>PowerPoint Presentation</vt:lpstr>
      <vt:lpstr>Agenda</vt:lpstr>
      <vt:lpstr>Basic Authentication </vt:lpstr>
      <vt:lpstr>Basic Authentication </vt:lpstr>
      <vt:lpstr>User </vt:lpstr>
      <vt:lpstr>Authorization </vt:lpstr>
      <vt:lpstr>Role </vt:lpstr>
      <vt:lpstr>Form Based Authentication (Cookie / Session) </vt:lpstr>
      <vt:lpstr>Form Based Authentication (Cookie / Session) </vt:lpstr>
      <vt:lpstr>Token Based Authentication(JWT) </vt:lpstr>
      <vt:lpstr>Token Based Authentication(JWT) </vt:lpstr>
      <vt:lpstr>References</vt:lpstr>
      <vt:lpstr>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Collections Framework in Java part-1</dc:title>
  <dc:creator>Yepuru, Srinivasulu</dc:creator>
  <cp:lastModifiedBy>Yepuru, Srinivasulu</cp:lastModifiedBy>
  <cp:revision>164</cp:revision>
  <dcterms:created xsi:type="dcterms:W3CDTF">2020-09-30T05:52:29Z</dcterms:created>
  <dcterms:modified xsi:type="dcterms:W3CDTF">2021-03-16T08:32:49Z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0x010100FFA68FE9BCB64B449733CF268CE7A50B</vt:lpwstr>
  </property>
</Properties>
</file>