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5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  <p:sldMasterId id="2147483715" r:id="rId3"/>
    <p:sldMasterId id="2147483730" r:id="rId4"/>
    <p:sldMasterId id="2147483747" r:id="rId5"/>
    <p:sldMasterId id="2147483764" r:id="rId6"/>
    <p:sldMasterId id="2147483774" r:id="rId7"/>
  </p:sldMasterIdLst>
  <p:notesMasterIdLst>
    <p:notesMasterId r:id="rId55"/>
  </p:notesMasterIdLst>
  <p:sldIdLst>
    <p:sldId id="256" r:id="rId8"/>
    <p:sldId id="267" r:id="rId9"/>
    <p:sldId id="286" r:id="rId10"/>
    <p:sldId id="268" r:id="rId11"/>
    <p:sldId id="269" r:id="rId12"/>
    <p:sldId id="287" r:id="rId13"/>
    <p:sldId id="270" r:id="rId14"/>
    <p:sldId id="272" r:id="rId15"/>
    <p:sldId id="531" r:id="rId16"/>
    <p:sldId id="532" r:id="rId17"/>
    <p:sldId id="288" r:id="rId18"/>
    <p:sldId id="273" r:id="rId19"/>
    <p:sldId id="274" r:id="rId20"/>
    <p:sldId id="289" r:id="rId21"/>
    <p:sldId id="290" r:id="rId22"/>
    <p:sldId id="291" r:id="rId23"/>
    <p:sldId id="271" r:id="rId24"/>
    <p:sldId id="275" r:id="rId25"/>
    <p:sldId id="276" r:id="rId26"/>
    <p:sldId id="292" r:id="rId27"/>
    <p:sldId id="293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5" r:id="rId38"/>
    <p:sldId id="296" r:id="rId39"/>
    <p:sldId id="297" r:id="rId40"/>
    <p:sldId id="294" r:id="rId41"/>
    <p:sldId id="533" r:id="rId42"/>
    <p:sldId id="258" r:id="rId43"/>
    <p:sldId id="262" r:id="rId44"/>
    <p:sldId id="263" r:id="rId45"/>
    <p:sldId id="264" r:id="rId46"/>
    <p:sldId id="265" r:id="rId47"/>
    <p:sldId id="535" r:id="rId48"/>
    <p:sldId id="536" r:id="rId49"/>
    <p:sldId id="537" r:id="rId50"/>
    <p:sldId id="538" r:id="rId51"/>
    <p:sldId id="539" r:id="rId52"/>
    <p:sldId id="540" r:id="rId53"/>
    <p:sldId id="266" r:id="rId54"/>
  </p:sldIdLst>
  <p:sldSz cx="12192000" cy="6858000"/>
  <p:notesSz cx="6858000" cy="9144000"/>
  <p:defaultTextStyle>
    <a:defPPr>
      <a:defRPr lang="en-US"/>
    </a:defPPr>
    <a:lvl1pPr marL="0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1080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2162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3242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4321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5401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6481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7562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8644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9FC0AA-3F32-42B1-BDC3-ACEF6FD2B162}">
          <p14:sldIdLst>
            <p14:sldId id="256"/>
            <p14:sldId id="267"/>
            <p14:sldId id="286"/>
            <p14:sldId id="268"/>
            <p14:sldId id="269"/>
            <p14:sldId id="287"/>
            <p14:sldId id="270"/>
            <p14:sldId id="272"/>
            <p14:sldId id="531"/>
            <p14:sldId id="532"/>
            <p14:sldId id="288"/>
            <p14:sldId id="273"/>
            <p14:sldId id="274"/>
            <p14:sldId id="289"/>
            <p14:sldId id="290"/>
            <p14:sldId id="291"/>
            <p14:sldId id="271"/>
            <p14:sldId id="275"/>
            <p14:sldId id="276"/>
            <p14:sldId id="292"/>
            <p14:sldId id="293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95"/>
            <p14:sldId id="296"/>
            <p14:sldId id="297"/>
            <p14:sldId id="294"/>
            <p14:sldId id="533"/>
            <p14:sldId id="258"/>
            <p14:sldId id="262"/>
            <p14:sldId id="263"/>
            <p14:sldId id="264"/>
            <p14:sldId id="265"/>
            <p14:sldId id="535"/>
            <p14:sldId id="536"/>
            <p14:sldId id="537"/>
            <p14:sldId id="538"/>
            <p14:sldId id="539"/>
            <p14:sldId id="54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01499-B257-427F-9817-E6C9DD623FB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63623-16A8-4CAF-9D15-6DFEF406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3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5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11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57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149611" y="6307146"/>
            <a:ext cx="3655484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altLang="en-US" sz="1231" b="0" dirty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1" y="657229"/>
            <a:ext cx="411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2"/>
            <a:ext cx="8128000" cy="342900"/>
          </a:xfrm>
        </p:spPr>
        <p:txBody>
          <a:bodyPr anchor="t"/>
          <a:lstStyle>
            <a:lvl1pPr>
              <a:defRPr sz="215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10"/>
            <a:ext cx="6400800" cy="547686"/>
          </a:xfrm>
        </p:spPr>
        <p:txBody>
          <a:bodyPr/>
          <a:lstStyle>
            <a:lvl1pPr>
              <a:spcAft>
                <a:spcPct val="0"/>
              </a:spcAft>
              <a:defRPr sz="123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7432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32693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11"/>
            <a:ext cx="5382685" cy="5045075"/>
          </a:xfrm>
        </p:spPr>
        <p:txBody>
          <a:bodyPr/>
          <a:lstStyle>
            <a:lvl1pPr>
              <a:defRPr sz="3692"/>
            </a:lvl1pPr>
            <a:lvl2pPr>
              <a:defRPr sz="3282"/>
            </a:lvl2pPr>
            <a:lvl3pPr>
              <a:defRPr sz="2667"/>
            </a:lvl3pPr>
            <a:lvl4pPr>
              <a:defRPr sz="2359"/>
            </a:lvl4pPr>
            <a:lvl5pPr>
              <a:defRPr sz="2359"/>
            </a:lvl5pPr>
            <a:lvl6pPr>
              <a:defRPr sz="2359"/>
            </a:lvl6pPr>
            <a:lvl7pPr>
              <a:defRPr sz="2359"/>
            </a:lvl7pPr>
            <a:lvl8pPr>
              <a:defRPr sz="2359"/>
            </a:lvl8pPr>
            <a:lvl9pPr>
              <a:defRPr sz="23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990611"/>
            <a:ext cx="5384800" cy="5045075"/>
          </a:xfrm>
        </p:spPr>
        <p:txBody>
          <a:bodyPr/>
          <a:lstStyle>
            <a:lvl1pPr>
              <a:defRPr sz="3692"/>
            </a:lvl1pPr>
            <a:lvl2pPr>
              <a:defRPr sz="3282"/>
            </a:lvl2pPr>
            <a:lvl3pPr>
              <a:defRPr sz="2667"/>
            </a:lvl3pPr>
            <a:lvl4pPr>
              <a:defRPr sz="2359"/>
            </a:lvl4pPr>
            <a:lvl5pPr>
              <a:defRPr sz="2359"/>
            </a:lvl5pPr>
            <a:lvl6pPr>
              <a:defRPr sz="2359"/>
            </a:lvl6pPr>
            <a:lvl7pPr>
              <a:defRPr sz="2359"/>
            </a:lvl7pPr>
            <a:lvl8pPr>
              <a:defRPr sz="2359"/>
            </a:lvl8pPr>
            <a:lvl9pPr>
              <a:defRPr sz="23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0B316-0E03-4AFB-899C-B21540B866A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7305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7" y="1535116"/>
            <a:ext cx="5386919" cy="639762"/>
          </a:xfrm>
        </p:spPr>
        <p:txBody>
          <a:bodyPr anchor="b"/>
          <a:lstStyle>
            <a:lvl1pPr marL="0" indent="0">
              <a:buNone/>
              <a:defRPr sz="3282" b="1"/>
            </a:lvl1pPr>
            <a:lvl2pPr marL="603082" indent="0">
              <a:buNone/>
              <a:defRPr sz="2667" b="1"/>
            </a:lvl2pPr>
            <a:lvl3pPr marL="1206161" indent="0">
              <a:buNone/>
              <a:defRPr sz="2359" b="1"/>
            </a:lvl3pPr>
            <a:lvl4pPr marL="1809244" indent="0">
              <a:buNone/>
              <a:defRPr sz="2154" b="1"/>
            </a:lvl4pPr>
            <a:lvl5pPr marL="2412324" indent="0">
              <a:buNone/>
              <a:defRPr sz="2154" b="1"/>
            </a:lvl5pPr>
            <a:lvl6pPr marL="3015402" indent="0">
              <a:buNone/>
              <a:defRPr sz="2154" b="1"/>
            </a:lvl6pPr>
            <a:lvl7pPr marL="3618484" indent="0">
              <a:buNone/>
              <a:defRPr sz="2154" b="1"/>
            </a:lvl7pPr>
            <a:lvl8pPr marL="4221565" indent="0">
              <a:buNone/>
              <a:defRPr sz="2154" b="1"/>
            </a:lvl8pPr>
            <a:lvl9pPr marL="4824646" indent="0">
              <a:buNone/>
              <a:defRPr sz="21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7" y="2174877"/>
            <a:ext cx="5386919" cy="3951289"/>
          </a:xfrm>
        </p:spPr>
        <p:txBody>
          <a:bodyPr/>
          <a:lstStyle>
            <a:lvl1pPr>
              <a:defRPr sz="3282"/>
            </a:lvl1pPr>
            <a:lvl2pPr>
              <a:defRPr sz="2667"/>
            </a:lvl2pPr>
            <a:lvl3pPr>
              <a:defRPr sz="2359"/>
            </a:lvl3pPr>
            <a:lvl4pPr>
              <a:defRPr sz="2154"/>
            </a:lvl4pPr>
            <a:lvl5pPr>
              <a:defRPr sz="2154"/>
            </a:lvl5pPr>
            <a:lvl6pPr>
              <a:defRPr sz="2154"/>
            </a:lvl6pPr>
            <a:lvl7pPr>
              <a:defRPr sz="2154"/>
            </a:lvl7pPr>
            <a:lvl8pPr>
              <a:defRPr sz="2154"/>
            </a:lvl8pPr>
            <a:lvl9pPr>
              <a:defRPr sz="21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6"/>
            <a:ext cx="5389034" cy="639762"/>
          </a:xfrm>
        </p:spPr>
        <p:txBody>
          <a:bodyPr anchor="b"/>
          <a:lstStyle>
            <a:lvl1pPr marL="0" indent="0">
              <a:buNone/>
              <a:defRPr sz="3282" b="1"/>
            </a:lvl1pPr>
            <a:lvl2pPr marL="603082" indent="0">
              <a:buNone/>
              <a:defRPr sz="2667" b="1"/>
            </a:lvl2pPr>
            <a:lvl3pPr marL="1206161" indent="0">
              <a:buNone/>
              <a:defRPr sz="2359" b="1"/>
            </a:lvl3pPr>
            <a:lvl4pPr marL="1809244" indent="0">
              <a:buNone/>
              <a:defRPr sz="2154" b="1"/>
            </a:lvl4pPr>
            <a:lvl5pPr marL="2412324" indent="0">
              <a:buNone/>
              <a:defRPr sz="2154" b="1"/>
            </a:lvl5pPr>
            <a:lvl6pPr marL="3015402" indent="0">
              <a:buNone/>
              <a:defRPr sz="2154" b="1"/>
            </a:lvl6pPr>
            <a:lvl7pPr marL="3618484" indent="0">
              <a:buNone/>
              <a:defRPr sz="2154" b="1"/>
            </a:lvl7pPr>
            <a:lvl8pPr marL="4221565" indent="0">
              <a:buNone/>
              <a:defRPr sz="2154" b="1"/>
            </a:lvl8pPr>
            <a:lvl9pPr marL="4824646" indent="0">
              <a:buNone/>
              <a:defRPr sz="21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7"/>
            <a:ext cx="5389034" cy="3951289"/>
          </a:xfrm>
        </p:spPr>
        <p:txBody>
          <a:bodyPr/>
          <a:lstStyle>
            <a:lvl1pPr>
              <a:defRPr sz="3282"/>
            </a:lvl1pPr>
            <a:lvl2pPr>
              <a:defRPr sz="2667"/>
            </a:lvl2pPr>
            <a:lvl3pPr>
              <a:defRPr sz="2359"/>
            </a:lvl3pPr>
            <a:lvl4pPr>
              <a:defRPr sz="2154"/>
            </a:lvl4pPr>
            <a:lvl5pPr>
              <a:defRPr sz="2154"/>
            </a:lvl5pPr>
            <a:lvl6pPr>
              <a:defRPr sz="2154"/>
            </a:lvl6pPr>
            <a:lvl7pPr>
              <a:defRPr sz="2154"/>
            </a:lvl7pPr>
            <a:lvl8pPr>
              <a:defRPr sz="2154"/>
            </a:lvl8pPr>
            <a:lvl9pPr>
              <a:defRPr sz="21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4FD4E-0820-4D2A-A58B-64C899AA6CB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3737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0051E-3F17-4040-AA37-6277D5173AEC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1520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29BDA-4526-4116-B0BF-48EF39A72FF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78022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5" cy="1162050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7"/>
            <a:ext cx="6815667" cy="5853113"/>
          </a:xfrm>
        </p:spPr>
        <p:txBody>
          <a:bodyPr/>
          <a:lstStyle>
            <a:lvl1pPr>
              <a:defRPr sz="4205"/>
            </a:lvl1pPr>
            <a:lvl2pPr>
              <a:defRPr sz="3692"/>
            </a:lvl2pPr>
            <a:lvl3pPr>
              <a:defRPr sz="3282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6"/>
            <a:ext cx="4011085" cy="4691063"/>
          </a:xfrm>
        </p:spPr>
        <p:txBody>
          <a:bodyPr/>
          <a:lstStyle>
            <a:lvl1pPr marL="0" indent="0">
              <a:buNone/>
              <a:defRPr sz="1846"/>
            </a:lvl1pPr>
            <a:lvl2pPr marL="603082" indent="0">
              <a:buNone/>
              <a:defRPr sz="1538"/>
            </a:lvl2pPr>
            <a:lvl3pPr marL="1206161" indent="0">
              <a:buNone/>
              <a:defRPr sz="1333"/>
            </a:lvl3pPr>
            <a:lvl4pPr marL="1809244" indent="0">
              <a:buNone/>
              <a:defRPr sz="1231"/>
            </a:lvl4pPr>
            <a:lvl5pPr marL="2412324" indent="0">
              <a:buNone/>
              <a:defRPr sz="1231"/>
            </a:lvl5pPr>
            <a:lvl6pPr marL="3015402" indent="0">
              <a:buNone/>
              <a:defRPr sz="1231"/>
            </a:lvl6pPr>
            <a:lvl7pPr marL="3618484" indent="0">
              <a:buNone/>
              <a:defRPr sz="1231"/>
            </a:lvl7pPr>
            <a:lvl8pPr marL="4221565" indent="0">
              <a:buNone/>
              <a:defRPr sz="1231"/>
            </a:lvl8pPr>
            <a:lvl9pPr marL="4824646" indent="0">
              <a:buNone/>
              <a:defRPr sz="12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479C-B4C7-4704-BFE1-AB7F34788B8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34708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2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/>
          <a:lstStyle>
            <a:lvl1pPr marL="0" indent="0">
              <a:buNone/>
              <a:defRPr sz="4205"/>
            </a:lvl1pPr>
            <a:lvl2pPr marL="603082" indent="0">
              <a:buNone/>
              <a:defRPr sz="3692"/>
            </a:lvl2pPr>
            <a:lvl3pPr marL="1206161" indent="0">
              <a:buNone/>
              <a:defRPr sz="3282"/>
            </a:lvl3pPr>
            <a:lvl4pPr marL="1809244" indent="0">
              <a:buNone/>
              <a:defRPr sz="2667"/>
            </a:lvl4pPr>
            <a:lvl5pPr marL="2412324" indent="0">
              <a:buNone/>
              <a:defRPr sz="2667"/>
            </a:lvl5pPr>
            <a:lvl6pPr marL="3015402" indent="0">
              <a:buNone/>
              <a:defRPr sz="2667"/>
            </a:lvl6pPr>
            <a:lvl7pPr marL="3618484" indent="0">
              <a:buNone/>
              <a:defRPr sz="2667"/>
            </a:lvl7pPr>
            <a:lvl8pPr marL="4221565" indent="0">
              <a:buNone/>
              <a:defRPr sz="2667"/>
            </a:lvl8pPr>
            <a:lvl9pPr marL="4824646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40"/>
            <a:ext cx="7315200" cy="804862"/>
          </a:xfrm>
        </p:spPr>
        <p:txBody>
          <a:bodyPr/>
          <a:lstStyle>
            <a:lvl1pPr marL="0" indent="0">
              <a:buNone/>
              <a:defRPr sz="1846"/>
            </a:lvl1pPr>
            <a:lvl2pPr marL="603082" indent="0">
              <a:buNone/>
              <a:defRPr sz="1538"/>
            </a:lvl2pPr>
            <a:lvl3pPr marL="1206161" indent="0">
              <a:buNone/>
              <a:defRPr sz="1333"/>
            </a:lvl3pPr>
            <a:lvl4pPr marL="1809244" indent="0">
              <a:buNone/>
              <a:defRPr sz="1231"/>
            </a:lvl4pPr>
            <a:lvl5pPr marL="2412324" indent="0">
              <a:buNone/>
              <a:defRPr sz="1231"/>
            </a:lvl5pPr>
            <a:lvl6pPr marL="3015402" indent="0">
              <a:buNone/>
              <a:defRPr sz="1231"/>
            </a:lvl6pPr>
            <a:lvl7pPr marL="3618484" indent="0">
              <a:buNone/>
              <a:defRPr sz="1231"/>
            </a:lvl7pPr>
            <a:lvl8pPr marL="4221565" indent="0">
              <a:buNone/>
              <a:defRPr sz="1231"/>
            </a:lvl8pPr>
            <a:lvl9pPr marL="4824646" indent="0">
              <a:buNone/>
              <a:defRPr sz="12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3FAFA-AF20-4333-81FA-DC118D37A1A9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67018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F3946-8515-403A-B91D-5DB7295213C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91827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5" y="152406"/>
            <a:ext cx="27432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5" y="152406"/>
            <a:ext cx="80264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D11C3-6DF1-48E4-97CE-5ACD9F2612E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6788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498667" cy="4229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336800" y="76200"/>
            <a:ext cx="8128000" cy="685801"/>
          </a:xfrm>
        </p:spPr>
        <p:txBody>
          <a:bodyPr anchor="ctr"/>
          <a:lstStyle>
            <a:lvl1pPr marL="52351" indent="0">
              <a:lnSpc>
                <a:spcPts val="3166"/>
              </a:lnSpc>
              <a:buNone/>
              <a:defRPr sz="3282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11709413" y="6600830"/>
            <a:ext cx="325967" cy="2413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359" b="0">
                <a:solidFill>
                  <a:srgbClr val="53565A"/>
                </a:solidFill>
                <a:latin typeface="Arial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5BAB29EC-DD54-4E82-95E6-AEB7E21A8C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79895"/>
      </p:ext>
    </p:extLst>
  </p:cSld>
  <p:clrMapOvr>
    <a:masterClrMapping/>
  </p:clrMapOvr>
  <p:transition spd="med" advClick="0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083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10"/>
            <a:ext cx="27432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10"/>
            <a:ext cx="80264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58973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7386873"/>
            <a:ext cx="2743200" cy="365126"/>
          </a:xfrm>
          <a:prstGeom prst="rect">
            <a:avLst/>
          </a:prstGeom>
        </p:spPr>
        <p:txBody>
          <a:bodyPr lIns="117618" tIns="58809" rIns="117618" bIns="58809"/>
          <a:lstStyle/>
          <a:p>
            <a:pPr defTabSz="1206299"/>
            <a:endParaRPr lang="en-US" sz="2359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3851" y="6486992"/>
            <a:ext cx="7086600" cy="365126"/>
          </a:xfrm>
          <a:prstGeom prst="rect">
            <a:avLst/>
          </a:prstGeom>
        </p:spPr>
        <p:txBody>
          <a:bodyPr lIns="117618" tIns="58809" rIns="117618" bIns="58809"/>
          <a:lstStyle/>
          <a:p>
            <a:pPr defTabSz="1206299"/>
            <a:endParaRPr lang="en-US" sz="2359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92"/>
            <a:ext cx="11315701" cy="492125"/>
          </a:xfrm>
        </p:spPr>
        <p:txBody>
          <a:bodyPr/>
          <a:lstStyle>
            <a:lvl1pPr>
              <a:defRPr sz="235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415703090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596077-5166-4CBD-B347-54C6AEE790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-310"/>
            <a:ext cx="12192000" cy="68586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2F14E2-37A9-4D39-B916-DC1D5C9B6C99}"/>
              </a:ext>
            </a:extLst>
          </p:cNvPr>
          <p:cNvSpPr/>
          <p:nvPr/>
        </p:nvSpPr>
        <p:spPr bwMode="gray">
          <a:xfrm>
            <a:off x="0" y="-311"/>
            <a:ext cx="11117030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0321" rIns="0" bIns="60321" numCol="1" rtlCol="0" anchor="ctr" anchorCtr="0" compatLnSpc="1">
            <a:prstTxWarp prst="textNoShape">
              <a:avLst/>
            </a:prstTxWarp>
          </a:bodyPr>
          <a:lstStyle/>
          <a:p>
            <a:pPr algn="ctr" defTabSz="1206031" fontAlgn="base">
              <a:spcBef>
                <a:spcPct val="0"/>
              </a:spcBef>
              <a:spcAft>
                <a:spcPct val="0"/>
              </a:spcAft>
            </a:pPr>
            <a:endParaRPr lang="en-US" sz="26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3" y="1104923"/>
            <a:ext cx="7440387" cy="2735839"/>
          </a:xfrm>
        </p:spPr>
        <p:txBody>
          <a:bodyPr anchor="b"/>
          <a:lstStyle>
            <a:lvl1pPr algn="l">
              <a:defRPr sz="4205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3" y="3924319"/>
            <a:ext cx="7440387" cy="974272"/>
          </a:xfrm>
        </p:spPr>
        <p:txBody>
          <a:bodyPr/>
          <a:lstStyle>
            <a:lvl1pPr marL="0" indent="0" algn="l">
              <a:buNone/>
              <a:defRPr sz="2667">
                <a:solidFill>
                  <a:schemeClr val="tx1"/>
                </a:solidFill>
              </a:defRPr>
            </a:lvl1pPr>
            <a:lvl2pPr marL="452362" indent="0" algn="ctr">
              <a:buNone/>
              <a:defRPr sz="1949"/>
            </a:lvl2pPr>
            <a:lvl3pPr marL="904724" indent="0" algn="ctr">
              <a:buNone/>
              <a:defRPr sz="1744"/>
            </a:lvl3pPr>
            <a:lvl4pPr marL="1357087" indent="0" algn="ctr">
              <a:buNone/>
              <a:defRPr sz="1538"/>
            </a:lvl4pPr>
            <a:lvl5pPr marL="1809448" indent="0" algn="ctr">
              <a:buNone/>
              <a:defRPr sz="1538"/>
            </a:lvl5pPr>
            <a:lvl6pPr marL="2261811" indent="0" algn="ctr">
              <a:buNone/>
              <a:defRPr sz="1538"/>
            </a:lvl6pPr>
            <a:lvl7pPr marL="2714171" indent="0" algn="ctr">
              <a:buNone/>
              <a:defRPr sz="1538"/>
            </a:lvl7pPr>
            <a:lvl8pPr marL="3166535" indent="0" algn="ctr">
              <a:buNone/>
              <a:defRPr sz="1538"/>
            </a:lvl8pPr>
            <a:lvl9pPr marL="3618897" indent="0" algn="ctr">
              <a:buNone/>
              <a:defRPr sz="1538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2" y="4990673"/>
            <a:ext cx="7440010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AFB6-26AF-42D0-9AFD-7653A33D683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381000" y="7386873"/>
            <a:ext cx="2743200" cy="365126"/>
          </a:xfrm>
          <a:prstGeom prst="rect">
            <a:avLst/>
          </a:prstGeom>
        </p:spPr>
        <p:txBody>
          <a:bodyPr lIns="117618" tIns="58809" rIns="117618" bIns="58809"/>
          <a:lstStyle/>
          <a:p>
            <a:pPr defTabSz="1206299"/>
            <a:endParaRPr lang="en-US" sz="2359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FCF61-F3BE-403F-A717-AED28A2EB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595" y="5760562"/>
            <a:ext cx="2930072" cy="7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9003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14077-8AF9-421D-82B6-66177C8BF7DD}" type="slidenum">
              <a:rPr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1" y="1354146"/>
            <a:ext cx="11201400" cy="4792663"/>
          </a:xfrm>
        </p:spPr>
        <p:txBody>
          <a:bodyPr/>
          <a:lstStyle>
            <a:lvl2pPr marL="226181" indent="-226181">
              <a:defRPr/>
            </a:lvl2pPr>
            <a:lvl3pPr marL="531945" indent="-217805">
              <a:defRPr/>
            </a:lvl3pPr>
            <a:lvl4pPr marL="829331" indent="-226181">
              <a:defRPr/>
            </a:lvl4pPr>
            <a:lvl5pPr marL="1206299" indent="-29948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1" y="1066800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2448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103898" y="1127801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06299"/>
            <a:endParaRPr lang="en-US" sz="235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352209" y="1146763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06299"/>
            <a:endParaRPr lang="en-US" sz="235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579479"/>
            <a:ext cx="10972800" cy="434976"/>
          </a:xfrm>
          <a:prstGeom prst="rect">
            <a:avLst/>
          </a:prstGeom>
        </p:spPr>
        <p:txBody>
          <a:bodyPr vert="horz" lIns="91419" tIns="45711" rIns="91419" bIns="45711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39" y="152407"/>
            <a:ext cx="9927167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439" y="1143000"/>
            <a:ext cx="527261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318257" y="1143007"/>
            <a:ext cx="527261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318257" y="3810004"/>
            <a:ext cx="527261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04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4" y="1104916"/>
            <a:ext cx="7440388" cy="2735839"/>
          </a:xfrm>
        </p:spPr>
        <p:txBody>
          <a:bodyPr anchor="b"/>
          <a:lstStyle>
            <a:lvl1pPr algn="l">
              <a:defRPr sz="3384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4" y="3924308"/>
            <a:ext cx="7440388" cy="974271"/>
          </a:xfrm>
        </p:spPr>
        <p:txBody>
          <a:bodyPr/>
          <a:lstStyle>
            <a:lvl1pPr marL="0" indent="0" algn="l">
              <a:buNone/>
              <a:defRPr sz="2154">
                <a:solidFill>
                  <a:schemeClr val="tx1"/>
                </a:solidFill>
              </a:defRPr>
            </a:lvl1pPr>
            <a:lvl2pPr marL="362355" indent="0" algn="ctr">
              <a:buNone/>
              <a:defRPr sz="1538"/>
            </a:lvl2pPr>
            <a:lvl3pPr marL="724709" indent="0" algn="ctr">
              <a:buNone/>
              <a:defRPr sz="1436"/>
            </a:lvl3pPr>
            <a:lvl4pPr marL="1087066" indent="0" algn="ctr">
              <a:buNone/>
              <a:defRPr sz="1231"/>
            </a:lvl4pPr>
            <a:lvl5pPr marL="1449421" indent="0" algn="ctr">
              <a:buNone/>
              <a:defRPr sz="1231"/>
            </a:lvl5pPr>
            <a:lvl6pPr marL="1811778" indent="0" algn="ctr">
              <a:buNone/>
              <a:defRPr sz="1231"/>
            </a:lvl6pPr>
            <a:lvl7pPr marL="2174130" indent="0" algn="ctr">
              <a:buNone/>
              <a:defRPr sz="1231"/>
            </a:lvl7pPr>
            <a:lvl8pPr marL="2536486" indent="0" algn="ctr">
              <a:buNone/>
              <a:defRPr sz="1231"/>
            </a:lvl8pPr>
            <a:lvl9pPr marL="2898839" indent="0" algn="ctr">
              <a:buNone/>
              <a:defRPr sz="1231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5" y="4990651"/>
            <a:ext cx="7440010" cy="7025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AFB6-26AF-42D0-9AFD-7653A33D683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380999" y="7386874"/>
            <a:ext cx="2743200" cy="365124"/>
          </a:xfrm>
          <a:prstGeom prst="rect">
            <a:avLst/>
          </a:prstGeom>
        </p:spPr>
        <p:txBody>
          <a:bodyPr lIns="94216" tIns="47108" rIns="94216" bIns="4710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54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6E36F7-040C-4CF7-A4F3-566C1FB93D13}"/>
              </a:ext>
            </a:extLst>
          </p:cNvPr>
          <p:cNvSpPr/>
          <p:nvPr/>
        </p:nvSpPr>
        <p:spPr bwMode="auto">
          <a:xfrm>
            <a:off x="4" y="-308"/>
            <a:ext cx="11117030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8320" rIns="0" bIns="48320" numCol="1" rtlCol="0" anchor="ctr" anchorCtr="0" compatLnSpc="1">
            <a:prstTxWarp prst="textNoShape">
              <a:avLst/>
            </a:prstTxWarp>
          </a:bodyPr>
          <a:lstStyle/>
          <a:p>
            <a:pPr algn="ctr" defTabSz="966065" fontAlgn="base">
              <a:spcBef>
                <a:spcPct val="0"/>
              </a:spcBef>
              <a:spcAft>
                <a:spcPct val="0"/>
              </a:spcAft>
            </a:pPr>
            <a:endParaRPr lang="en-US" sz="215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4" y="1104916"/>
            <a:ext cx="7440388" cy="2735839"/>
          </a:xfrm>
        </p:spPr>
        <p:txBody>
          <a:bodyPr anchor="b"/>
          <a:lstStyle>
            <a:lvl1pPr algn="l">
              <a:defRPr sz="3384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4" y="3924308"/>
            <a:ext cx="7440388" cy="974271"/>
          </a:xfrm>
        </p:spPr>
        <p:txBody>
          <a:bodyPr/>
          <a:lstStyle>
            <a:lvl1pPr marL="0" indent="0" algn="l">
              <a:buNone/>
              <a:defRPr sz="2154">
                <a:solidFill>
                  <a:schemeClr val="tx1"/>
                </a:solidFill>
              </a:defRPr>
            </a:lvl1pPr>
            <a:lvl2pPr marL="362355" indent="0" algn="ctr">
              <a:buNone/>
              <a:defRPr sz="1538"/>
            </a:lvl2pPr>
            <a:lvl3pPr marL="724709" indent="0" algn="ctr">
              <a:buNone/>
              <a:defRPr sz="1436"/>
            </a:lvl3pPr>
            <a:lvl4pPr marL="1087066" indent="0" algn="ctr">
              <a:buNone/>
              <a:defRPr sz="1231"/>
            </a:lvl4pPr>
            <a:lvl5pPr marL="1449421" indent="0" algn="ctr">
              <a:buNone/>
              <a:defRPr sz="1231"/>
            </a:lvl5pPr>
            <a:lvl6pPr marL="1811778" indent="0" algn="ctr">
              <a:buNone/>
              <a:defRPr sz="1231"/>
            </a:lvl6pPr>
            <a:lvl7pPr marL="2174130" indent="0" algn="ctr">
              <a:buNone/>
              <a:defRPr sz="1231"/>
            </a:lvl7pPr>
            <a:lvl8pPr marL="2536486" indent="0" algn="ctr">
              <a:buNone/>
              <a:defRPr sz="1231"/>
            </a:lvl8pPr>
            <a:lvl9pPr marL="2898839" indent="0" algn="ctr">
              <a:buNone/>
              <a:defRPr sz="1231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4990651"/>
            <a:ext cx="7440010" cy="702581"/>
          </a:xfrm>
        </p:spPr>
        <p:txBody>
          <a:bodyPr/>
          <a:lstStyle>
            <a:lvl1pPr>
              <a:defRPr sz="1744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2C5A5-93D8-46FA-9FF4-4D3FFCD216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F7D124-5D39-4F61-B959-7373F2C765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599" y="5760556"/>
            <a:ext cx="2930074" cy="7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79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C08FE4-162A-4EFF-AF07-50DD505ED48B}"/>
              </a:ext>
            </a:extLst>
          </p:cNvPr>
          <p:cNvSpPr/>
          <p:nvPr/>
        </p:nvSpPr>
        <p:spPr bwMode="auto">
          <a:xfrm>
            <a:off x="4" y="-308"/>
            <a:ext cx="11117030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8320" rIns="0" bIns="48320" numCol="1" rtlCol="0" anchor="ctr" anchorCtr="0" compatLnSpc="1">
            <a:prstTxWarp prst="textNoShape">
              <a:avLst/>
            </a:prstTxWarp>
          </a:bodyPr>
          <a:lstStyle/>
          <a:p>
            <a:pPr algn="ctr" defTabSz="966065" fontAlgn="base">
              <a:spcBef>
                <a:spcPct val="0"/>
              </a:spcBef>
              <a:spcAft>
                <a:spcPct val="0"/>
              </a:spcAft>
            </a:pPr>
            <a:endParaRPr lang="en-US" sz="215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4" y="1104916"/>
            <a:ext cx="7440388" cy="2735839"/>
          </a:xfrm>
        </p:spPr>
        <p:txBody>
          <a:bodyPr anchor="b"/>
          <a:lstStyle>
            <a:lvl1pPr algn="l">
              <a:defRPr sz="3384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4" y="3924308"/>
            <a:ext cx="7440388" cy="974271"/>
          </a:xfrm>
        </p:spPr>
        <p:txBody>
          <a:bodyPr/>
          <a:lstStyle>
            <a:lvl1pPr marL="0" indent="0" algn="l">
              <a:buNone/>
              <a:defRPr sz="2154">
                <a:solidFill>
                  <a:schemeClr val="tx1"/>
                </a:solidFill>
              </a:defRPr>
            </a:lvl1pPr>
            <a:lvl2pPr marL="362355" indent="0" algn="ctr">
              <a:buNone/>
              <a:defRPr sz="1538"/>
            </a:lvl2pPr>
            <a:lvl3pPr marL="724709" indent="0" algn="ctr">
              <a:buNone/>
              <a:defRPr sz="1436"/>
            </a:lvl3pPr>
            <a:lvl4pPr marL="1087066" indent="0" algn="ctr">
              <a:buNone/>
              <a:defRPr sz="1231"/>
            </a:lvl4pPr>
            <a:lvl5pPr marL="1449421" indent="0" algn="ctr">
              <a:buNone/>
              <a:defRPr sz="1231"/>
            </a:lvl5pPr>
            <a:lvl6pPr marL="1811778" indent="0" algn="ctr">
              <a:buNone/>
              <a:defRPr sz="1231"/>
            </a:lvl6pPr>
            <a:lvl7pPr marL="2174130" indent="0" algn="ctr">
              <a:buNone/>
              <a:defRPr sz="1231"/>
            </a:lvl7pPr>
            <a:lvl8pPr marL="2536486" indent="0" algn="ctr">
              <a:buNone/>
              <a:defRPr sz="1231"/>
            </a:lvl8pPr>
            <a:lvl9pPr marL="2898839" indent="0" algn="ctr">
              <a:buNone/>
              <a:defRPr sz="1231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4990651"/>
            <a:ext cx="7440010" cy="7025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D10F-4F85-47EB-BB69-0ED9FC2465E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32E20C-6241-49CC-8812-6F1CC55742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599" y="5760556"/>
            <a:ext cx="2930074" cy="7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54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6"/>
            <a:ext cx="12192000" cy="685800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picture icon in middle of slide to add full bleed picture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-5888"/>
            <a:ext cx="12192000" cy="6858000"/>
          </a:xfr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112" rIns="0" bIns="47112" numCol="1" rtlCol="0" anchor="ctr" anchorCtr="0" compatLnSpc="1">
            <a:prstTxWarp prst="textNoShape">
              <a:avLst/>
            </a:prstTxWarp>
          </a:bodyPr>
          <a:lstStyle>
            <a:lvl1pPr>
              <a:defRPr lang="en-US" sz="1538" dirty="0">
                <a:solidFill>
                  <a:schemeClr val="bg1"/>
                </a:solidFill>
              </a:defRPr>
            </a:lvl1pPr>
          </a:lstStyle>
          <a:p>
            <a:pPr lvl="0" algn="ctr" defTabSz="72454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4" y="1104916"/>
            <a:ext cx="7440388" cy="2735839"/>
          </a:xfrm>
        </p:spPr>
        <p:txBody>
          <a:bodyPr anchor="b"/>
          <a:lstStyle>
            <a:lvl1pPr algn="l">
              <a:defRPr sz="3384"/>
            </a:lvl1pPr>
          </a:lstStyle>
          <a:p>
            <a:r>
              <a:rPr lang="en-US" dirty="0"/>
              <a:t>Insightful presentation title in sentence case max 3 lines | Image instructions at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4" y="3924308"/>
            <a:ext cx="7440388" cy="974271"/>
          </a:xfrm>
        </p:spPr>
        <p:txBody>
          <a:bodyPr/>
          <a:lstStyle>
            <a:lvl1pPr marL="0" indent="0" algn="l">
              <a:buNone/>
              <a:defRPr sz="2154">
                <a:solidFill>
                  <a:schemeClr val="tx1"/>
                </a:solidFill>
              </a:defRPr>
            </a:lvl1pPr>
            <a:lvl2pPr marL="362355" indent="0" algn="ctr">
              <a:buNone/>
              <a:defRPr sz="1538"/>
            </a:lvl2pPr>
            <a:lvl3pPr marL="724709" indent="0" algn="ctr">
              <a:buNone/>
              <a:defRPr sz="1436"/>
            </a:lvl3pPr>
            <a:lvl4pPr marL="1087066" indent="0" algn="ctr">
              <a:buNone/>
              <a:defRPr sz="1231"/>
            </a:lvl4pPr>
            <a:lvl5pPr marL="1449421" indent="0" algn="ctr">
              <a:buNone/>
              <a:defRPr sz="1231"/>
            </a:lvl5pPr>
            <a:lvl6pPr marL="1811778" indent="0" algn="ctr">
              <a:buNone/>
              <a:defRPr sz="1231"/>
            </a:lvl6pPr>
            <a:lvl7pPr marL="2174130" indent="0" algn="ctr">
              <a:buNone/>
              <a:defRPr sz="1231"/>
            </a:lvl7pPr>
            <a:lvl8pPr marL="2536486" indent="0" algn="ctr">
              <a:buNone/>
              <a:defRPr sz="1231"/>
            </a:lvl8pPr>
            <a:lvl9pPr marL="2898839" indent="0" algn="ctr">
              <a:buNone/>
              <a:defRPr sz="1231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4990651"/>
            <a:ext cx="7440010" cy="7025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8AB7FC00-CAEB-4AC6-9A32-953D75FDB1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3599" y="5760556"/>
            <a:ext cx="2930074" cy="716444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E926-4D19-4F32-8112-EB03CC209D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3CF5D8-A7D2-44FE-998F-D0C95902ED42}"/>
              </a:ext>
            </a:extLst>
          </p:cNvPr>
          <p:cNvSpPr/>
          <p:nvPr userDrawn="1"/>
        </p:nvSpPr>
        <p:spPr bwMode="gray">
          <a:xfrm>
            <a:off x="12217379" y="6"/>
            <a:ext cx="2912534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32" tIns="48316" rIns="96632" bIns="48316" rtlCol="0" anchor="t"/>
          <a:lstStyle/>
          <a:p>
            <a:r>
              <a:rPr lang="en-US" sz="1436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62355" indent="-362355">
              <a:buFont typeface="+mj-lt"/>
              <a:buAutoNum type="arabicPeriod"/>
            </a:pPr>
            <a:r>
              <a:rPr lang="en-US" sz="1436" dirty="0">
                <a:solidFill>
                  <a:srgbClr val="FFFFFF"/>
                </a:solidFill>
              </a:rPr>
              <a:t>Right click on presentation title placeholder &gt; Send to Back</a:t>
            </a:r>
          </a:p>
          <a:p>
            <a:pPr marL="362355" indent="-362355">
              <a:buFont typeface="+mj-lt"/>
              <a:buAutoNum type="arabicPeriod"/>
            </a:pPr>
            <a:r>
              <a:rPr lang="en-US" sz="1436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62355" indent="-362355">
              <a:buFont typeface="+mj-lt"/>
              <a:buAutoNum type="arabicPeriod"/>
            </a:pPr>
            <a:r>
              <a:rPr lang="en-US" sz="1436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62355" indent="-362355">
              <a:buFont typeface="+mj-lt"/>
              <a:buAutoNum type="arabicPeriod"/>
            </a:pPr>
            <a:r>
              <a:rPr lang="en-US" sz="1436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436" dirty="0">
                <a:solidFill>
                  <a:srgbClr val="FFFFFF"/>
                </a:solidFill>
              </a:rPr>
            </a:br>
            <a:br>
              <a:rPr lang="en-US" sz="1436" dirty="0">
                <a:solidFill>
                  <a:srgbClr val="FFFFFF"/>
                </a:solidFill>
              </a:rPr>
            </a:br>
            <a:r>
              <a:rPr lang="en-US" sz="1436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882037-743A-43E9-AF64-DF4B49C731C9}"/>
              </a:ext>
            </a:extLst>
          </p:cNvPr>
          <p:cNvSpPr/>
          <p:nvPr userDrawn="1"/>
        </p:nvSpPr>
        <p:spPr bwMode="gray">
          <a:xfrm>
            <a:off x="15129914" y="6"/>
            <a:ext cx="2912534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32" tIns="48316" rIns="96632" bIns="48316" rtlCol="0" anchor="t"/>
          <a:lstStyle/>
          <a:p>
            <a:r>
              <a:rPr lang="en-US" sz="1436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4130596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3406032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5" y="1825638"/>
            <a:ext cx="5524501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38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9F3EB9D-9B44-418C-9B2E-D32A67A979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2326445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5" y="1825638"/>
            <a:ext cx="5524501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38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95314" y="1118286"/>
            <a:ext cx="5502276" cy="492125"/>
          </a:xfrm>
        </p:spPr>
        <p:txBody>
          <a:bodyPr anchor="t"/>
          <a:lstStyle>
            <a:lvl1pPr marL="0" indent="0">
              <a:buNone/>
              <a:defRPr sz="1949" b="0">
                <a:solidFill>
                  <a:schemeClr val="accent4"/>
                </a:solidFill>
              </a:defRPr>
            </a:lvl1pPr>
            <a:lvl2pPr marL="362355" indent="0">
              <a:buNone/>
              <a:defRPr sz="1538" b="1"/>
            </a:lvl2pPr>
            <a:lvl3pPr marL="724709" indent="0">
              <a:buNone/>
              <a:defRPr sz="1436" b="1"/>
            </a:lvl3pPr>
            <a:lvl4pPr marL="1087066" indent="0">
              <a:buNone/>
              <a:defRPr sz="1231" b="1"/>
            </a:lvl4pPr>
            <a:lvl5pPr marL="1449421" indent="0">
              <a:buNone/>
              <a:defRPr sz="1231" b="1"/>
            </a:lvl5pPr>
            <a:lvl6pPr marL="1811778" indent="0">
              <a:buNone/>
              <a:defRPr sz="1231" b="1"/>
            </a:lvl6pPr>
            <a:lvl7pPr marL="2174130" indent="0">
              <a:buNone/>
              <a:defRPr sz="1231" b="1"/>
            </a:lvl7pPr>
            <a:lvl8pPr marL="2536486" indent="0">
              <a:buNone/>
              <a:defRPr sz="1231" b="1"/>
            </a:lvl8pPr>
            <a:lvl9pPr marL="2898839" indent="0">
              <a:buNone/>
              <a:defRPr sz="1231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118286"/>
            <a:ext cx="5638800" cy="492125"/>
          </a:xfrm>
        </p:spPr>
        <p:txBody>
          <a:bodyPr anchor="t"/>
          <a:lstStyle>
            <a:lvl1pPr marL="0" indent="0">
              <a:buNone/>
              <a:defRPr sz="1949" b="0">
                <a:solidFill>
                  <a:schemeClr val="accent4"/>
                </a:solidFill>
              </a:defRPr>
            </a:lvl1pPr>
            <a:lvl2pPr marL="362355" indent="0">
              <a:buNone/>
              <a:defRPr sz="1538" b="1"/>
            </a:lvl2pPr>
            <a:lvl3pPr marL="724709" indent="0">
              <a:buNone/>
              <a:defRPr sz="1436" b="1"/>
            </a:lvl3pPr>
            <a:lvl4pPr marL="1087066" indent="0">
              <a:buNone/>
              <a:defRPr sz="1231" b="1"/>
            </a:lvl4pPr>
            <a:lvl5pPr marL="1449421" indent="0">
              <a:buNone/>
              <a:defRPr sz="1231" b="1"/>
            </a:lvl5pPr>
            <a:lvl6pPr marL="1811778" indent="0">
              <a:buNone/>
              <a:defRPr sz="1231" b="1"/>
            </a:lvl6pPr>
            <a:lvl7pPr marL="2174130" indent="0">
              <a:buNone/>
              <a:defRPr sz="1231" b="1"/>
            </a:lvl7pPr>
            <a:lvl8pPr marL="2536486" indent="0">
              <a:buNone/>
              <a:defRPr sz="1231" b="1"/>
            </a:lvl8pPr>
            <a:lvl9pPr marL="2898839" indent="0">
              <a:buNone/>
              <a:defRPr sz="1231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:p14="http://schemas.microsoft.com/office/powerpoint/2010/main" val="3756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1216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0606B5-5043-498C-87F8-8BBBE243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83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35FC4DD-34A5-4677-832D-B024EEC6E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10735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125867" y="1828807"/>
            <a:ext cx="2487168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923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778201" y="1828807"/>
            <a:ext cx="2487168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923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517117" y="1828807"/>
            <a:ext cx="2487168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923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11412" y="4405097"/>
            <a:ext cx="3474720" cy="1500412"/>
          </a:xfrm>
        </p:spPr>
        <p:txBody>
          <a:bodyPr/>
          <a:lstStyle>
            <a:lvl1pPr>
              <a:defRPr sz="1436"/>
            </a:lvl1pPr>
            <a:lvl2pPr>
              <a:defRPr sz="1436"/>
            </a:lvl2pPr>
            <a:lvl3pPr>
              <a:defRPr sz="1436"/>
            </a:lvl3pPr>
            <a:lvl4pPr>
              <a:defRPr sz="1436"/>
            </a:lvl4pPr>
            <a:lvl5pPr>
              <a:defRPr sz="1231"/>
            </a:lvl5pPr>
          </a:lstStyle>
          <a:p>
            <a:pPr lvl="0"/>
            <a:r>
              <a:rPr lang="en-US" dirty="0"/>
              <a:t>Type 14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383311" y="4405097"/>
            <a:ext cx="3474720" cy="1500412"/>
          </a:xfrm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None/>
              <a:tabLst/>
              <a:defRPr sz="1436"/>
            </a:lvl1pPr>
            <a:lvl2pPr>
              <a:defRPr sz="1436"/>
            </a:lvl2pPr>
            <a:lvl3pPr>
              <a:defRPr sz="1436"/>
            </a:lvl3pPr>
            <a:lvl4pPr>
              <a:defRPr sz="1436"/>
            </a:lvl4pPr>
            <a:lvl5pPr>
              <a:defRPr sz="1231"/>
            </a:lvl5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Type 14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117114" y="4405097"/>
            <a:ext cx="3474720" cy="1500412"/>
          </a:xfrm>
        </p:spPr>
        <p:txBody>
          <a:bodyPr/>
          <a:lstStyle>
            <a:lvl1pPr>
              <a:buNone/>
              <a:defRPr sz="1436"/>
            </a:lvl1pPr>
            <a:lvl2pPr>
              <a:defRPr sz="1231"/>
            </a:lvl2pPr>
            <a:lvl3pPr>
              <a:defRPr sz="1436"/>
            </a:lvl3pPr>
            <a:lvl4pPr>
              <a:defRPr sz="1436"/>
            </a:lvl4pPr>
            <a:lvl5pPr>
              <a:defRPr sz="1231"/>
            </a:lvl5pPr>
          </a:lstStyle>
          <a:p>
            <a:pPr lvl="0"/>
            <a:r>
              <a:rPr lang="en-US" dirty="0"/>
              <a:t>Type 14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4C26CD5-34F3-447A-AB99-996C787507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527FE76-EAF5-46DF-A8B1-057E2E101E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212" y="3868737"/>
            <a:ext cx="3474720" cy="457200"/>
          </a:xfrm>
        </p:spPr>
        <p:txBody>
          <a:bodyPr/>
          <a:lstStyle>
            <a:lvl1pPr>
              <a:defRPr sz="1436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14 pt orange | Max two lines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A3AD66D5-CC76-4534-BE48-B2161A8EDC6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3312" y="3868737"/>
            <a:ext cx="3474720" cy="457200"/>
          </a:xfrm>
        </p:spPr>
        <p:txBody>
          <a:bodyPr/>
          <a:lstStyle>
            <a:lvl1pPr>
              <a:defRPr sz="1436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14 pt orange | Max two lines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A0AF64BB-0F19-406C-A38C-9774B21BAC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7114" y="3868737"/>
            <a:ext cx="3474720" cy="457200"/>
          </a:xfrm>
        </p:spPr>
        <p:txBody>
          <a:bodyPr/>
          <a:lstStyle>
            <a:lvl1pPr>
              <a:defRPr sz="1436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14 pt orange | Max two lines</a:t>
            </a:r>
          </a:p>
        </p:txBody>
      </p:sp>
    </p:spTree>
    <p:extLst>
      <p:ext uri="{BB962C8B-B14F-4D97-AF65-F5344CB8AC3E}">
        <p14:creationId xmlns:p14="http://schemas.microsoft.com/office/powerpoint/2010/main" val="1567804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7"/>
            <a:ext cx="2194560" cy="663574"/>
          </a:xfrm>
          <a:solidFill>
            <a:schemeClr val="tx2"/>
          </a:solidFill>
        </p:spPr>
        <p:txBody>
          <a:bodyPr lIns="14132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810"/>
            <a:ext cx="2194560" cy="663574"/>
          </a:xfrm>
          <a:solidFill>
            <a:schemeClr val="accent2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810"/>
            <a:ext cx="2194560" cy="663574"/>
          </a:xfrm>
          <a:solidFill>
            <a:schemeClr val="accent4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2" y="1828810"/>
            <a:ext cx="2194560" cy="663574"/>
          </a:xfrm>
          <a:solidFill>
            <a:schemeClr val="accent1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810"/>
            <a:ext cx="2194560" cy="663574"/>
          </a:xfrm>
          <a:solidFill>
            <a:srgbClr val="A22B38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8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7" y="2492378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2492378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2" y="2492378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8" y="2492378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618BD47-FF2D-4F28-A6A1-AC6D6F55AD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397630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1" y="1828807"/>
            <a:ext cx="2743200" cy="663574"/>
          </a:xfrm>
          <a:solidFill>
            <a:schemeClr val="tx2"/>
          </a:solidFill>
        </p:spPr>
        <p:txBody>
          <a:bodyPr lIns="14132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56582" y="1828810"/>
            <a:ext cx="2743200" cy="663574"/>
          </a:xfrm>
          <a:solidFill>
            <a:schemeClr val="accent2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17863" y="1828810"/>
            <a:ext cx="2743200" cy="663574"/>
          </a:xfrm>
          <a:solidFill>
            <a:schemeClr val="accent4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079143" y="1828810"/>
            <a:ext cx="2743200" cy="663574"/>
          </a:xfrm>
          <a:solidFill>
            <a:schemeClr val="accent1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1" y="2492378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56582" y="2492378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17863" y="2492378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079143" y="2492378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8B6576D-BE38-4862-BF49-409F9E9279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9342103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7"/>
            <a:ext cx="3657600" cy="663574"/>
          </a:xfrm>
          <a:solidFill>
            <a:schemeClr val="tx2"/>
          </a:solidFill>
        </p:spPr>
        <p:txBody>
          <a:bodyPr lIns="14132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36293" y="1828807"/>
            <a:ext cx="3657600" cy="663574"/>
          </a:xfrm>
          <a:solidFill>
            <a:schemeClr val="accent2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77285" y="1828807"/>
            <a:ext cx="3657600" cy="663574"/>
          </a:xfrm>
          <a:solidFill>
            <a:schemeClr val="accent4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8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36293" y="2492378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77285" y="2492378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2CDFF47-ED53-43FD-9BBC-78701BFFA4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385964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1" y="1828811"/>
            <a:ext cx="5486400" cy="663574"/>
          </a:xfrm>
          <a:solidFill>
            <a:schemeClr val="tx2"/>
          </a:solidFill>
        </p:spPr>
        <p:txBody>
          <a:bodyPr lIns="14132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3712" y="1828807"/>
            <a:ext cx="5486400" cy="663574"/>
          </a:xfrm>
          <a:solidFill>
            <a:schemeClr val="accent2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1" y="2492378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13712" y="2492378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BDB466E-A2B3-4E9F-A51F-6D8EA5C565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30942710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Photo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524344" y="1828806"/>
            <a:ext cx="5571671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510975" y="4470400"/>
            <a:ext cx="3585028" cy="1435100"/>
          </a:xfrm>
          <a:solidFill>
            <a:schemeClr val="tx2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3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096002" y="1828806"/>
            <a:ext cx="5715001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226553" y="4470400"/>
            <a:ext cx="3584448" cy="1435100"/>
          </a:xfrm>
          <a:solidFill>
            <a:schemeClr val="accent2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3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74C1D90-76B1-43FC-A4AD-940B5FED7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6A3C5B-39A6-4B75-B13C-0F503152CA07}"/>
              </a:ext>
            </a:extLst>
          </p:cNvPr>
          <p:cNvSpPr/>
          <p:nvPr userDrawn="1"/>
        </p:nvSpPr>
        <p:spPr bwMode="gray">
          <a:xfrm>
            <a:off x="12341390" y="6"/>
            <a:ext cx="2912534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32" tIns="48316" rIns="96632" bIns="48316" rtlCol="0" anchor="t"/>
          <a:lstStyle/>
          <a:p>
            <a:r>
              <a:rPr lang="en-US" sz="1436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4214925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514355" y="1828806"/>
            <a:ext cx="3776474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123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Photo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04335" y="3873734"/>
            <a:ext cx="2077359" cy="2031776"/>
          </a:xfrm>
          <a:solidFill>
            <a:schemeClr val="tx2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3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286399" y="1828806"/>
            <a:ext cx="3776474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985527" y="3873734"/>
            <a:ext cx="2077359" cy="2031776"/>
          </a:xfrm>
          <a:solidFill>
            <a:schemeClr val="accent2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3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8067408" y="1835380"/>
            <a:ext cx="3776474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766532" y="3873734"/>
            <a:ext cx="2077359" cy="2031776"/>
          </a:xfrm>
          <a:solidFill>
            <a:schemeClr val="accent4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3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F67FAC8-26AF-48A1-938F-B5C40D744C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FE12A9-0F8D-4398-85E1-B30CEE358CFA}"/>
              </a:ext>
            </a:extLst>
          </p:cNvPr>
          <p:cNvSpPr/>
          <p:nvPr userDrawn="1"/>
        </p:nvSpPr>
        <p:spPr bwMode="gray">
          <a:xfrm>
            <a:off x="12341390" y="6"/>
            <a:ext cx="2912534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32" tIns="48316" rIns="96632" bIns="48316" rtlCol="0" anchor="t"/>
          <a:lstStyle/>
          <a:p>
            <a:r>
              <a:rPr lang="en-US" sz="1436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227863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514354" y="1828815"/>
            <a:ext cx="2819401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Photo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33754" y="1828815"/>
            <a:ext cx="2824164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157913" y="1826544"/>
            <a:ext cx="2821782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8977324" y="1826544"/>
            <a:ext cx="2833689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72346" y="2971803"/>
            <a:ext cx="1461407" cy="1439407"/>
          </a:xfrm>
          <a:solidFill>
            <a:schemeClr val="tx1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6511" y="2971803"/>
            <a:ext cx="1461407" cy="1439407"/>
          </a:xfrm>
          <a:solidFill>
            <a:schemeClr val="accent2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518292" y="2971803"/>
            <a:ext cx="1461407" cy="1439407"/>
          </a:xfrm>
          <a:solidFill>
            <a:schemeClr val="accent4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349599" y="2971803"/>
            <a:ext cx="1461407" cy="1439407"/>
          </a:xfrm>
          <a:solidFill>
            <a:schemeClr val="accent1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C1780D9-CEF1-4E3B-B6D6-225DD4E899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46FB58-FC63-4566-A85A-FFE982D1BBB2}"/>
              </a:ext>
            </a:extLst>
          </p:cNvPr>
          <p:cNvSpPr/>
          <p:nvPr userDrawn="1"/>
        </p:nvSpPr>
        <p:spPr bwMode="gray">
          <a:xfrm>
            <a:off x="12341390" y="6"/>
            <a:ext cx="2912534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32" tIns="48316" rIns="96632" bIns="48316" rtlCol="0" anchor="t"/>
          <a:lstStyle/>
          <a:p>
            <a:r>
              <a:rPr lang="en-US" sz="1436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46570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20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1"/>
            <a:ext cx="10363200" cy="1500187"/>
          </a:xfrm>
        </p:spPr>
        <p:txBody>
          <a:bodyPr anchor="b"/>
          <a:lstStyle>
            <a:lvl1pPr marL="0" indent="0">
              <a:buNone/>
              <a:defRPr sz="2154"/>
            </a:lvl1pPr>
            <a:lvl2pPr marL="483140" indent="0">
              <a:buNone/>
              <a:defRPr sz="1949"/>
            </a:lvl2pPr>
            <a:lvl3pPr marL="966281" indent="0">
              <a:buNone/>
              <a:defRPr sz="1744"/>
            </a:lvl3pPr>
            <a:lvl4pPr marL="1449421" indent="0">
              <a:buNone/>
              <a:defRPr sz="1436"/>
            </a:lvl4pPr>
            <a:lvl5pPr marL="1932560" indent="0">
              <a:buNone/>
              <a:defRPr sz="1436"/>
            </a:lvl5pPr>
            <a:lvl6pPr marL="2415699" indent="0">
              <a:buNone/>
              <a:defRPr sz="1436"/>
            </a:lvl6pPr>
            <a:lvl7pPr marL="2898839" indent="0">
              <a:buNone/>
              <a:defRPr sz="1436"/>
            </a:lvl7pPr>
            <a:lvl8pPr marL="3381980" indent="0">
              <a:buNone/>
              <a:defRPr sz="1436"/>
            </a:lvl8pPr>
            <a:lvl9pPr marL="3865121" indent="0">
              <a:buNone/>
              <a:defRPr sz="14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026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514349" y="1826535"/>
            <a:ext cx="2240281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Photo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2777122" y="1826535"/>
            <a:ext cx="2240281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5039895" y="1826543"/>
            <a:ext cx="2240281" cy="1974142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7302669" y="1826535"/>
            <a:ext cx="2240281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9565442" y="1826535"/>
            <a:ext cx="2240281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37937" y="2700793"/>
            <a:ext cx="1116693" cy="1099883"/>
          </a:xfrm>
          <a:solidFill>
            <a:schemeClr val="tx2"/>
          </a:solidFill>
        </p:spPr>
        <p:txBody>
          <a:bodyPr lIns="141324" tIns="4710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 |</a:t>
            </a:r>
            <a:br>
              <a:rPr lang="en-US" dirty="0"/>
            </a:br>
            <a:r>
              <a:rPr lang="en-US" dirty="0"/>
              <a:t>Remove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00710" y="2700793"/>
            <a:ext cx="1116693" cy="1099883"/>
          </a:xfrm>
          <a:solidFill>
            <a:schemeClr val="accent2"/>
          </a:solidFill>
        </p:spPr>
        <p:txBody>
          <a:bodyPr lIns="141324" tIns="4710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63483" y="2700793"/>
            <a:ext cx="1116693" cy="1099883"/>
          </a:xfrm>
          <a:solidFill>
            <a:schemeClr val="accent4"/>
          </a:solidFill>
        </p:spPr>
        <p:txBody>
          <a:bodyPr lIns="141324" tIns="4710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426257" y="2700793"/>
            <a:ext cx="1116693" cy="1099883"/>
          </a:xfrm>
          <a:solidFill>
            <a:schemeClr val="accent1"/>
          </a:solidFill>
        </p:spPr>
        <p:txBody>
          <a:bodyPr lIns="141324" tIns="4710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662106" y="2700793"/>
            <a:ext cx="1116693" cy="1099883"/>
          </a:xfrm>
          <a:solidFill>
            <a:srgbClr val="A22B38"/>
          </a:solidFill>
        </p:spPr>
        <p:txBody>
          <a:bodyPr lIns="141324" tIns="4710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E67BFEE-381A-4A6D-8DFD-43CABE625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766648-7D79-47FB-9296-5A4F029FE3A5}"/>
              </a:ext>
            </a:extLst>
          </p:cNvPr>
          <p:cNvSpPr/>
          <p:nvPr userDrawn="1"/>
        </p:nvSpPr>
        <p:spPr bwMode="gray">
          <a:xfrm>
            <a:off x="12341390" y="6"/>
            <a:ext cx="2912534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32" tIns="48316" rIns="96632" bIns="48316" rtlCol="0" anchor="t"/>
          <a:lstStyle/>
          <a:p>
            <a:r>
              <a:rPr lang="en-US" sz="1436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180418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6"/>
            <a:ext cx="2194560" cy="1970316"/>
          </a:xfrm>
          <a:solidFill>
            <a:schemeClr val="tx2"/>
          </a:solidFill>
        </p:spPr>
        <p:txBody>
          <a:bodyPr lIns="14132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806"/>
            <a:ext cx="2194560" cy="1970316"/>
          </a:xfrm>
          <a:solidFill>
            <a:schemeClr val="accent2"/>
          </a:solidFill>
        </p:spPr>
        <p:txBody>
          <a:bodyPr lIns="14132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806"/>
            <a:ext cx="2194560" cy="1970316"/>
          </a:xfrm>
          <a:solidFill>
            <a:schemeClr val="accent4"/>
          </a:solidFill>
        </p:spPr>
        <p:txBody>
          <a:bodyPr lIns="14132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2" y="1828806"/>
            <a:ext cx="2194560" cy="1970316"/>
          </a:xfrm>
          <a:solidFill>
            <a:schemeClr val="accent1"/>
          </a:solidFill>
        </p:spPr>
        <p:txBody>
          <a:bodyPr lIns="14132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806"/>
            <a:ext cx="2194560" cy="1970316"/>
          </a:xfrm>
          <a:solidFill>
            <a:srgbClr val="A22B38"/>
          </a:solidFill>
        </p:spPr>
        <p:txBody>
          <a:bodyPr lIns="14132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3799125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951"/>
              </a:spcAft>
              <a:buFont typeface="Arial" panose="020B0604020202020204" pitchFamily="34" charset="0"/>
              <a:buNone/>
              <a:defRPr sz="1744">
                <a:solidFill>
                  <a:schemeClr val="tx1"/>
                </a:solidFill>
              </a:defRPr>
            </a:lvl1pPr>
            <a:lvl2pPr>
              <a:defRPr sz="1436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75404" y="3799125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951"/>
              </a:spcAft>
              <a:buFont typeface="Arial" panose="020B0604020202020204" pitchFamily="34" charset="0"/>
              <a:buNone/>
              <a:defRPr sz="1744">
                <a:solidFill>
                  <a:schemeClr val="tx1"/>
                </a:solidFill>
              </a:defRPr>
            </a:lvl1pPr>
            <a:lvl2pPr>
              <a:defRPr sz="1436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55508" y="3799125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951"/>
              </a:spcAft>
              <a:buFont typeface="Arial" panose="020B0604020202020204" pitchFamily="34" charset="0"/>
              <a:buNone/>
              <a:defRPr sz="1744">
                <a:solidFill>
                  <a:schemeClr val="tx1"/>
                </a:solidFill>
              </a:defRPr>
            </a:lvl1pPr>
            <a:lvl2pPr>
              <a:defRPr sz="1436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35612" y="3799125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951"/>
              </a:spcAft>
              <a:buFont typeface="Arial" panose="020B0604020202020204" pitchFamily="34" charset="0"/>
              <a:buNone/>
              <a:defRPr sz="1744">
                <a:solidFill>
                  <a:schemeClr val="tx1"/>
                </a:solidFill>
              </a:defRPr>
            </a:lvl1pPr>
            <a:lvl2pPr>
              <a:defRPr sz="1436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15716" y="3799125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951"/>
              </a:spcAft>
              <a:buFont typeface="Arial" panose="020B0604020202020204" pitchFamily="34" charset="0"/>
              <a:buNone/>
              <a:defRPr sz="1744">
                <a:solidFill>
                  <a:schemeClr val="tx1"/>
                </a:solidFill>
              </a:defRPr>
            </a:lvl1pPr>
            <a:lvl2pPr>
              <a:defRPr sz="1436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1631B6F8-C198-462C-AF03-A48233B06B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23830662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5" y="1861459"/>
            <a:ext cx="1697450" cy="1307592"/>
          </a:xfrm>
          <a:solidFill>
            <a:schemeClr val="tx2"/>
          </a:solidFill>
        </p:spPr>
        <p:txBody>
          <a:bodyPr lIns="141324" rIns="1884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23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5" y="3223763"/>
            <a:ext cx="1697450" cy="1307592"/>
          </a:xfrm>
          <a:solidFill>
            <a:schemeClr val="accent2"/>
          </a:solidFill>
        </p:spPr>
        <p:txBody>
          <a:bodyPr lIns="141324" rIns="1884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23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5" y="4586064"/>
            <a:ext cx="1697450" cy="1307592"/>
          </a:xfrm>
          <a:solidFill>
            <a:schemeClr val="accent4"/>
          </a:solidFill>
        </p:spPr>
        <p:txBody>
          <a:bodyPr lIns="141324" rIns="1884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23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7" y="1861463"/>
            <a:ext cx="9489168" cy="1280160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7" y="3242812"/>
            <a:ext cx="9489168" cy="1280160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7" y="4624164"/>
            <a:ext cx="9489168" cy="1280160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18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CB5724-7345-4477-B6C2-91683C0C2C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28942836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4" y="1861456"/>
            <a:ext cx="1700784" cy="987552"/>
          </a:xfrm>
          <a:solidFill>
            <a:schemeClr val="tx2"/>
          </a:solidFill>
        </p:spPr>
        <p:txBody>
          <a:bodyPr lIns="14132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4" y="2887905"/>
            <a:ext cx="1700784" cy="987552"/>
          </a:xfrm>
          <a:solidFill>
            <a:schemeClr val="accent2"/>
          </a:solidFill>
        </p:spPr>
        <p:txBody>
          <a:bodyPr lIns="14132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4" y="3914355"/>
            <a:ext cx="1700784" cy="987552"/>
          </a:xfrm>
          <a:solidFill>
            <a:schemeClr val="accent4"/>
          </a:solidFill>
        </p:spPr>
        <p:txBody>
          <a:bodyPr lIns="14132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52" y="1861456"/>
            <a:ext cx="9527723" cy="987552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52" y="2888301"/>
            <a:ext cx="9527723" cy="987552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82" y="3914355"/>
            <a:ext cx="9527723" cy="987552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4" y="4940801"/>
            <a:ext cx="1700784" cy="987552"/>
          </a:xfrm>
          <a:solidFill>
            <a:schemeClr val="accent1"/>
          </a:solidFill>
        </p:spPr>
        <p:txBody>
          <a:bodyPr lIns="14132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82" y="4940407"/>
            <a:ext cx="9527723" cy="987552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89CC0DE-8E88-4C4F-BBB8-CB102DA4C7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28288947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12" y="1861457"/>
            <a:ext cx="1050471" cy="768096"/>
          </a:xfrm>
          <a:solidFill>
            <a:schemeClr val="tx2"/>
          </a:solidFill>
        </p:spPr>
        <p:txBody>
          <a:bodyPr lIns="4710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1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12" y="2681880"/>
            <a:ext cx="1050471" cy="768096"/>
          </a:xfrm>
          <a:solidFill>
            <a:schemeClr val="accent2"/>
          </a:solidFill>
        </p:spPr>
        <p:txBody>
          <a:bodyPr lIns="4710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1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12" y="3502304"/>
            <a:ext cx="1050471" cy="768096"/>
          </a:xfrm>
          <a:solidFill>
            <a:schemeClr val="accent4"/>
          </a:solidFill>
        </p:spPr>
        <p:txBody>
          <a:bodyPr lIns="4710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1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41" y="1861457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68" y="2679568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68" y="3497681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12" y="4322728"/>
            <a:ext cx="1050471" cy="768096"/>
          </a:xfrm>
          <a:solidFill>
            <a:schemeClr val="accent1"/>
          </a:solidFill>
        </p:spPr>
        <p:txBody>
          <a:bodyPr lIns="4710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1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41" y="4315793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12" y="5143151"/>
            <a:ext cx="1050471" cy="768096"/>
          </a:xfrm>
          <a:solidFill>
            <a:srgbClr val="A22B38"/>
          </a:solidFill>
        </p:spPr>
        <p:txBody>
          <a:bodyPr lIns="4710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1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68" y="5133905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0E6FC2-94CC-4D51-BB6C-4536953739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41236335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13276" y="2975666"/>
            <a:ext cx="3165476" cy="609372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2B1205-F6CA-461E-A799-04C4F035F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260" y="6369807"/>
            <a:ext cx="1462822" cy="3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333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001002" y="6"/>
            <a:ext cx="419100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2107" tIns="113685" rIns="142107" bIns="113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245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4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9" y="1828808"/>
            <a:ext cx="7178223" cy="2128837"/>
          </a:xfrm>
        </p:spPr>
        <p:txBody>
          <a:bodyPr anchor="b"/>
          <a:lstStyle>
            <a:lvl1pPr>
              <a:defRPr sz="3384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9" y="4122068"/>
            <a:ext cx="7178223" cy="1783443"/>
          </a:xfrm>
        </p:spPr>
        <p:txBody>
          <a:bodyPr/>
          <a:lstStyle>
            <a:lvl1pPr marL="0" indent="0">
              <a:buNone/>
              <a:defRPr sz="2154">
                <a:solidFill>
                  <a:schemeClr val="tx1"/>
                </a:solidFill>
              </a:defRPr>
            </a:lvl1pPr>
            <a:lvl2pPr marL="362355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2pPr>
            <a:lvl3pPr marL="72470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8706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4pPr>
            <a:lvl5pPr marL="1449421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5pPr>
            <a:lvl6pPr marL="1811778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6pPr>
            <a:lvl7pPr marL="2174130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7pPr>
            <a:lvl8pPr marL="253648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8pPr>
            <a:lvl9pPr marL="2898839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D61B4F-A22C-4FAB-B7F3-23701D727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260" y="6369807"/>
            <a:ext cx="1462822" cy="3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095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9" y="1828808"/>
            <a:ext cx="7178223" cy="2128837"/>
          </a:xfrm>
        </p:spPr>
        <p:txBody>
          <a:bodyPr anchor="b"/>
          <a:lstStyle>
            <a:lvl1pPr>
              <a:defRPr sz="3384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9" y="4122068"/>
            <a:ext cx="7178223" cy="1783443"/>
          </a:xfrm>
        </p:spPr>
        <p:txBody>
          <a:bodyPr/>
          <a:lstStyle>
            <a:lvl1pPr marL="0" indent="0">
              <a:buNone/>
              <a:defRPr sz="2154">
                <a:solidFill>
                  <a:schemeClr val="tx1"/>
                </a:solidFill>
              </a:defRPr>
            </a:lvl1pPr>
            <a:lvl2pPr marL="362355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2pPr>
            <a:lvl3pPr marL="72470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8706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4pPr>
            <a:lvl5pPr marL="1449421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5pPr>
            <a:lvl6pPr marL="1811778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6pPr>
            <a:lvl7pPr marL="2174130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7pPr>
            <a:lvl8pPr marL="253648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8pPr>
            <a:lvl9pPr marL="2898839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DB066-2C57-4BDC-B3C4-D5AA4E54C31C}"/>
              </a:ext>
            </a:extLst>
          </p:cNvPr>
          <p:cNvSpPr/>
          <p:nvPr/>
        </p:nvSpPr>
        <p:spPr bwMode="gray">
          <a:xfrm>
            <a:off x="8001002" y="6"/>
            <a:ext cx="4191001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2107" tIns="113685" rIns="142107" bIns="113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245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4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59ED8-1ABF-4D47-BAF7-C67D0BDC36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260" y="6369807"/>
            <a:ext cx="1462822" cy="3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50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9" y="1828808"/>
            <a:ext cx="7178223" cy="2128837"/>
          </a:xfrm>
        </p:spPr>
        <p:txBody>
          <a:bodyPr anchor="b"/>
          <a:lstStyle>
            <a:lvl1pPr>
              <a:defRPr sz="3384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9" y="4122068"/>
            <a:ext cx="7178223" cy="1783443"/>
          </a:xfrm>
        </p:spPr>
        <p:txBody>
          <a:bodyPr/>
          <a:lstStyle>
            <a:lvl1pPr marL="0" indent="0">
              <a:buNone/>
              <a:defRPr sz="2154">
                <a:solidFill>
                  <a:schemeClr val="tx1"/>
                </a:solidFill>
              </a:defRPr>
            </a:lvl1pPr>
            <a:lvl2pPr marL="362355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2pPr>
            <a:lvl3pPr marL="72470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8706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4pPr>
            <a:lvl5pPr marL="1449421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5pPr>
            <a:lvl6pPr marL="1811778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6pPr>
            <a:lvl7pPr marL="2174130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7pPr>
            <a:lvl8pPr marL="253648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8pPr>
            <a:lvl9pPr marL="2898839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94BD7-F6CB-4633-B827-DCC8BE5FE864}"/>
              </a:ext>
            </a:extLst>
          </p:cNvPr>
          <p:cNvSpPr/>
          <p:nvPr/>
        </p:nvSpPr>
        <p:spPr bwMode="gray">
          <a:xfrm>
            <a:off x="8001002" y="6"/>
            <a:ext cx="4191001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2107" tIns="113685" rIns="142107" bIns="113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245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4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57337-C88C-4212-B107-A55E4CB49E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260" y="6369807"/>
            <a:ext cx="1462822" cy="3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902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9" y="1828808"/>
            <a:ext cx="7178223" cy="2128837"/>
          </a:xfrm>
        </p:spPr>
        <p:txBody>
          <a:bodyPr anchor="b"/>
          <a:lstStyle>
            <a:lvl1pPr>
              <a:defRPr sz="3384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9" y="4122068"/>
            <a:ext cx="7178223" cy="1783443"/>
          </a:xfrm>
        </p:spPr>
        <p:txBody>
          <a:bodyPr/>
          <a:lstStyle>
            <a:lvl1pPr marL="0" indent="0">
              <a:buNone/>
              <a:defRPr sz="2154">
                <a:solidFill>
                  <a:schemeClr val="tx1"/>
                </a:solidFill>
              </a:defRPr>
            </a:lvl1pPr>
            <a:lvl2pPr marL="362355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2pPr>
            <a:lvl3pPr marL="72470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8706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4pPr>
            <a:lvl5pPr marL="1449421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5pPr>
            <a:lvl6pPr marL="1811778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6pPr>
            <a:lvl7pPr marL="2174130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7pPr>
            <a:lvl8pPr marL="253648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8pPr>
            <a:lvl9pPr marL="2898839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694CC-B592-44F3-8181-C62CCD2755B7}"/>
              </a:ext>
            </a:extLst>
          </p:cNvPr>
          <p:cNvSpPr/>
          <p:nvPr/>
        </p:nvSpPr>
        <p:spPr bwMode="gray">
          <a:xfrm>
            <a:off x="8001002" y="6"/>
            <a:ext cx="4191001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2107" tIns="113685" rIns="142107" bIns="113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245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4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2EE5D-051C-45D5-9592-10BF4C2E1F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260" y="6369807"/>
            <a:ext cx="1462822" cy="3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6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15" y="914406"/>
            <a:ext cx="10972801" cy="5495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07186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A9624-F28A-458F-88EF-3F184856CF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2139" y="2501314"/>
            <a:ext cx="5887728" cy="18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861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9" y="3904351"/>
            <a:ext cx="7178223" cy="482886"/>
          </a:xfrm>
        </p:spPr>
        <p:txBody>
          <a:bodyPr anchor="ctr"/>
          <a:lstStyle>
            <a:lvl1pPr>
              <a:defRPr sz="1744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Name Last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9" y="4403957"/>
            <a:ext cx="7178223" cy="484632"/>
          </a:xfrm>
        </p:spPr>
        <p:txBody>
          <a:bodyPr anchor="ctr"/>
          <a:lstStyle>
            <a:lvl1pPr marL="0" indent="0">
              <a:buNone/>
              <a:defRPr sz="1744">
                <a:solidFill>
                  <a:schemeClr val="tx1"/>
                </a:solidFill>
              </a:defRPr>
            </a:lvl1pPr>
            <a:lvl2pPr marL="362355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2pPr>
            <a:lvl3pPr marL="72470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8706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4pPr>
            <a:lvl5pPr marL="1449421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5pPr>
            <a:lvl6pPr marL="1811778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6pPr>
            <a:lvl7pPr marL="2174130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7pPr>
            <a:lvl8pPr marL="253648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8pPr>
            <a:lvl9pPr marL="2898839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14359" y="4899872"/>
            <a:ext cx="7178223" cy="484632"/>
          </a:xfrm>
        </p:spPr>
        <p:txBody>
          <a:bodyPr anchor="ctr"/>
          <a:lstStyle>
            <a:lvl1pPr marL="0" indent="0">
              <a:buNone/>
              <a:defRPr sz="1744">
                <a:solidFill>
                  <a:schemeClr val="tx1"/>
                </a:solidFill>
              </a:defRPr>
            </a:lvl1pPr>
            <a:lvl2pPr marL="362355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2pPr>
            <a:lvl3pPr marL="72470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8706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4pPr>
            <a:lvl5pPr marL="1449421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5pPr>
            <a:lvl6pPr marL="1811778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6pPr>
            <a:lvl7pPr marL="2174130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7pPr>
            <a:lvl8pPr marL="253648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8pPr>
            <a:lvl9pPr marL="2898839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Tel</a:t>
            </a:r>
            <a:r>
              <a:rPr lang="en-US"/>
              <a:t>: 123-456-7890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F35A84-66E1-4F72-848D-DB6EF4825F09}"/>
              </a:ext>
            </a:extLst>
          </p:cNvPr>
          <p:cNvSpPr/>
          <p:nvPr userDrawn="1"/>
        </p:nvSpPr>
        <p:spPr bwMode="gray">
          <a:xfrm>
            <a:off x="8001002" y="6"/>
            <a:ext cx="419100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2107" tIns="113685" rIns="142107" bIns="113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245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4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D6922A-983B-4BA1-9404-083625C6FFF9}"/>
              </a:ext>
            </a:extLst>
          </p:cNvPr>
          <p:cNvSpPr txBox="1"/>
          <p:nvPr userDrawn="1"/>
        </p:nvSpPr>
        <p:spPr bwMode="gray">
          <a:xfrm>
            <a:off x="495300" y="2535063"/>
            <a:ext cx="2701595" cy="520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384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88031-B09C-4308-AD99-6FA427183E5B}"/>
              </a:ext>
            </a:extLst>
          </p:cNvPr>
          <p:cNvSpPr txBox="1"/>
          <p:nvPr userDrawn="1"/>
        </p:nvSpPr>
        <p:spPr bwMode="gray">
          <a:xfrm>
            <a:off x="514349" y="3134431"/>
            <a:ext cx="2473434" cy="3315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54" dirty="0">
                <a:solidFill>
                  <a:srgbClr val="55565A"/>
                </a:solidFill>
              </a:rPr>
              <a:t>Contact information: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90A336-58A6-4623-B17E-F3C92AE57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260" y="6369807"/>
            <a:ext cx="1462822" cy="3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134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15" y="228602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62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3149617" y="6307188"/>
            <a:ext cx="3655484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defTabSz="1204834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  <a:defRPr/>
            </a:pPr>
            <a:endParaRPr lang="en-US" altLang="en-US" sz="1333" b="0" dirty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1" y="657233"/>
            <a:ext cx="411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2"/>
            <a:ext cx="8128000" cy="342900"/>
          </a:xfrm>
        </p:spPr>
        <p:txBody>
          <a:bodyPr anchor="t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10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538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837864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87A5D-B941-4536-8DDB-57E399A23D8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10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4"/>
            <a:ext cx="10363200" cy="1362075"/>
          </a:xfrm>
        </p:spPr>
        <p:txBody>
          <a:bodyPr anchor="t"/>
          <a:lstStyle>
            <a:lvl1pPr algn="l">
              <a:defRPr sz="523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1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2419" indent="0">
              <a:buNone/>
              <a:defRPr sz="2359"/>
            </a:lvl2pPr>
            <a:lvl3pPr marL="1204834" indent="0">
              <a:buNone/>
              <a:defRPr sz="2154"/>
            </a:lvl3pPr>
            <a:lvl4pPr marL="1807255" indent="0">
              <a:buNone/>
              <a:defRPr sz="1846"/>
            </a:lvl4pPr>
            <a:lvl5pPr marL="2409673" indent="0">
              <a:buNone/>
              <a:defRPr sz="1846"/>
            </a:lvl5pPr>
            <a:lvl6pPr marL="3012093" indent="0">
              <a:buNone/>
              <a:defRPr sz="1846"/>
            </a:lvl6pPr>
            <a:lvl7pPr marL="3614505" indent="0">
              <a:buNone/>
              <a:defRPr sz="1846"/>
            </a:lvl7pPr>
            <a:lvl8pPr marL="4216928" indent="0">
              <a:buNone/>
              <a:defRPr sz="1846"/>
            </a:lvl8pPr>
            <a:lvl9pPr marL="4819344" indent="0">
              <a:buNone/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A984A-5EEC-4E82-826F-95377A5E68A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81836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5" y="990612"/>
            <a:ext cx="5382684" cy="5045075"/>
          </a:xfrm>
        </p:spPr>
        <p:txBody>
          <a:bodyPr/>
          <a:lstStyle>
            <a:lvl1pPr>
              <a:defRPr sz="3692"/>
            </a:lvl1pPr>
            <a:lvl2pPr>
              <a:defRPr sz="3179"/>
            </a:lvl2pPr>
            <a:lvl3pPr>
              <a:defRPr sz="2667"/>
            </a:lvl3pPr>
            <a:lvl4pPr>
              <a:defRPr sz="2359"/>
            </a:lvl4pPr>
            <a:lvl5pPr>
              <a:defRPr sz="2359"/>
            </a:lvl5pPr>
            <a:lvl6pPr>
              <a:defRPr sz="2359"/>
            </a:lvl6pPr>
            <a:lvl7pPr>
              <a:defRPr sz="2359"/>
            </a:lvl7pPr>
            <a:lvl8pPr>
              <a:defRPr sz="2359"/>
            </a:lvl8pPr>
            <a:lvl9pPr>
              <a:defRPr sz="23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990612"/>
            <a:ext cx="5384800" cy="5045075"/>
          </a:xfrm>
        </p:spPr>
        <p:txBody>
          <a:bodyPr/>
          <a:lstStyle>
            <a:lvl1pPr>
              <a:defRPr sz="3692"/>
            </a:lvl1pPr>
            <a:lvl2pPr>
              <a:defRPr sz="3179"/>
            </a:lvl2pPr>
            <a:lvl3pPr>
              <a:defRPr sz="2667"/>
            </a:lvl3pPr>
            <a:lvl4pPr>
              <a:defRPr sz="2359"/>
            </a:lvl4pPr>
            <a:lvl5pPr>
              <a:defRPr sz="2359"/>
            </a:lvl5pPr>
            <a:lvl6pPr>
              <a:defRPr sz="2359"/>
            </a:lvl6pPr>
            <a:lvl7pPr>
              <a:defRPr sz="2359"/>
            </a:lvl7pPr>
            <a:lvl8pPr>
              <a:defRPr sz="2359"/>
            </a:lvl8pPr>
            <a:lvl9pPr>
              <a:defRPr sz="23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6BE1A-D57B-4DC2-9EDA-A21D6555DABC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7057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3179" b="1"/>
            </a:lvl1pPr>
            <a:lvl2pPr marL="602419" indent="0">
              <a:buNone/>
              <a:defRPr sz="2667" b="1"/>
            </a:lvl2pPr>
            <a:lvl3pPr marL="1204834" indent="0">
              <a:buNone/>
              <a:defRPr sz="2359" b="1"/>
            </a:lvl3pPr>
            <a:lvl4pPr marL="1807255" indent="0">
              <a:buNone/>
              <a:defRPr sz="2154" b="1"/>
            </a:lvl4pPr>
            <a:lvl5pPr marL="2409673" indent="0">
              <a:buNone/>
              <a:defRPr sz="2154" b="1"/>
            </a:lvl5pPr>
            <a:lvl6pPr marL="3012093" indent="0">
              <a:buNone/>
              <a:defRPr sz="2154" b="1"/>
            </a:lvl6pPr>
            <a:lvl7pPr marL="3614505" indent="0">
              <a:buNone/>
              <a:defRPr sz="2154" b="1"/>
            </a:lvl7pPr>
            <a:lvl8pPr marL="4216928" indent="0">
              <a:buNone/>
              <a:defRPr sz="2154" b="1"/>
            </a:lvl8pPr>
            <a:lvl9pPr marL="4819344" indent="0">
              <a:buNone/>
              <a:defRPr sz="21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7"/>
            <a:ext cx="5386917" cy="3951289"/>
          </a:xfrm>
        </p:spPr>
        <p:txBody>
          <a:bodyPr/>
          <a:lstStyle>
            <a:lvl1pPr>
              <a:defRPr sz="3179"/>
            </a:lvl1pPr>
            <a:lvl2pPr>
              <a:defRPr sz="2667"/>
            </a:lvl2pPr>
            <a:lvl3pPr>
              <a:defRPr sz="2359"/>
            </a:lvl3pPr>
            <a:lvl4pPr>
              <a:defRPr sz="2154"/>
            </a:lvl4pPr>
            <a:lvl5pPr>
              <a:defRPr sz="2154"/>
            </a:lvl5pPr>
            <a:lvl6pPr>
              <a:defRPr sz="2154"/>
            </a:lvl6pPr>
            <a:lvl7pPr>
              <a:defRPr sz="2154"/>
            </a:lvl7pPr>
            <a:lvl8pPr>
              <a:defRPr sz="2154"/>
            </a:lvl8pPr>
            <a:lvl9pPr>
              <a:defRPr sz="21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4" cy="639762"/>
          </a:xfrm>
        </p:spPr>
        <p:txBody>
          <a:bodyPr anchor="b"/>
          <a:lstStyle>
            <a:lvl1pPr marL="0" indent="0">
              <a:buNone/>
              <a:defRPr sz="3179" b="1"/>
            </a:lvl1pPr>
            <a:lvl2pPr marL="602419" indent="0">
              <a:buNone/>
              <a:defRPr sz="2667" b="1"/>
            </a:lvl2pPr>
            <a:lvl3pPr marL="1204834" indent="0">
              <a:buNone/>
              <a:defRPr sz="2359" b="1"/>
            </a:lvl3pPr>
            <a:lvl4pPr marL="1807255" indent="0">
              <a:buNone/>
              <a:defRPr sz="2154" b="1"/>
            </a:lvl4pPr>
            <a:lvl5pPr marL="2409673" indent="0">
              <a:buNone/>
              <a:defRPr sz="2154" b="1"/>
            </a:lvl5pPr>
            <a:lvl6pPr marL="3012093" indent="0">
              <a:buNone/>
              <a:defRPr sz="2154" b="1"/>
            </a:lvl6pPr>
            <a:lvl7pPr marL="3614505" indent="0">
              <a:buNone/>
              <a:defRPr sz="2154" b="1"/>
            </a:lvl7pPr>
            <a:lvl8pPr marL="4216928" indent="0">
              <a:buNone/>
              <a:defRPr sz="2154" b="1"/>
            </a:lvl8pPr>
            <a:lvl9pPr marL="4819344" indent="0">
              <a:buNone/>
              <a:defRPr sz="21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7"/>
            <a:ext cx="5389034" cy="3951289"/>
          </a:xfrm>
        </p:spPr>
        <p:txBody>
          <a:bodyPr/>
          <a:lstStyle>
            <a:lvl1pPr>
              <a:defRPr sz="3179"/>
            </a:lvl1pPr>
            <a:lvl2pPr>
              <a:defRPr sz="2667"/>
            </a:lvl2pPr>
            <a:lvl3pPr>
              <a:defRPr sz="2359"/>
            </a:lvl3pPr>
            <a:lvl4pPr>
              <a:defRPr sz="2154"/>
            </a:lvl4pPr>
            <a:lvl5pPr>
              <a:defRPr sz="2154"/>
            </a:lvl5pPr>
            <a:lvl6pPr>
              <a:defRPr sz="2154"/>
            </a:lvl6pPr>
            <a:lvl7pPr>
              <a:defRPr sz="2154"/>
            </a:lvl7pPr>
            <a:lvl8pPr>
              <a:defRPr sz="2154"/>
            </a:lvl8pPr>
            <a:lvl9pPr>
              <a:defRPr sz="21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3F689-1A51-4610-9B17-EBBADF77D6A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8150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7DA09-2F92-4EDF-95D2-D93A9B1A46A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6066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4C53D-5507-43D7-80F6-1C62E7302F9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63356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9" y="273054"/>
            <a:ext cx="4011084" cy="1162050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68"/>
            <a:ext cx="6815667" cy="5853113"/>
          </a:xfrm>
        </p:spPr>
        <p:txBody>
          <a:bodyPr/>
          <a:lstStyle>
            <a:lvl1pPr>
              <a:defRPr sz="4205"/>
            </a:lvl1pPr>
            <a:lvl2pPr>
              <a:defRPr sz="3692"/>
            </a:lvl2pPr>
            <a:lvl3pPr>
              <a:defRPr sz="3179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9" y="1435117"/>
            <a:ext cx="4011084" cy="4691063"/>
          </a:xfrm>
        </p:spPr>
        <p:txBody>
          <a:bodyPr/>
          <a:lstStyle>
            <a:lvl1pPr marL="0" indent="0">
              <a:buNone/>
              <a:defRPr sz="1846"/>
            </a:lvl1pPr>
            <a:lvl2pPr marL="602419" indent="0">
              <a:buNone/>
              <a:defRPr sz="1538"/>
            </a:lvl2pPr>
            <a:lvl3pPr marL="1204834" indent="0">
              <a:buNone/>
              <a:defRPr sz="1333"/>
            </a:lvl3pPr>
            <a:lvl4pPr marL="1807255" indent="0">
              <a:buNone/>
              <a:defRPr sz="1231"/>
            </a:lvl4pPr>
            <a:lvl5pPr marL="2409673" indent="0">
              <a:buNone/>
              <a:defRPr sz="1231"/>
            </a:lvl5pPr>
            <a:lvl6pPr marL="3012093" indent="0">
              <a:buNone/>
              <a:defRPr sz="1231"/>
            </a:lvl6pPr>
            <a:lvl7pPr marL="3614505" indent="0">
              <a:buNone/>
              <a:defRPr sz="1231"/>
            </a:lvl7pPr>
            <a:lvl8pPr marL="4216928" indent="0">
              <a:buNone/>
              <a:defRPr sz="1231"/>
            </a:lvl8pPr>
            <a:lvl9pPr marL="4819344" indent="0">
              <a:buNone/>
              <a:defRPr sz="12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73373-377A-4452-843F-0F975D0897F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274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535115"/>
            <a:ext cx="5386917" cy="639762"/>
          </a:xfrm>
        </p:spPr>
        <p:txBody>
          <a:bodyPr anchor="b"/>
          <a:lstStyle>
            <a:lvl1pPr marL="0" indent="0">
              <a:buNone/>
              <a:defRPr sz="2461" b="1"/>
            </a:lvl1pPr>
            <a:lvl2pPr marL="483140" indent="0">
              <a:buNone/>
              <a:defRPr sz="2154" b="1"/>
            </a:lvl2pPr>
            <a:lvl3pPr marL="966281" indent="0">
              <a:buNone/>
              <a:defRPr sz="1949" b="1"/>
            </a:lvl3pPr>
            <a:lvl4pPr marL="1449421" indent="0">
              <a:buNone/>
              <a:defRPr sz="1744" b="1"/>
            </a:lvl4pPr>
            <a:lvl5pPr marL="1932560" indent="0">
              <a:buNone/>
              <a:defRPr sz="1744" b="1"/>
            </a:lvl5pPr>
            <a:lvl6pPr marL="2415699" indent="0">
              <a:buNone/>
              <a:defRPr sz="1744" b="1"/>
            </a:lvl6pPr>
            <a:lvl7pPr marL="2898839" indent="0">
              <a:buNone/>
              <a:defRPr sz="1744" b="1"/>
            </a:lvl7pPr>
            <a:lvl8pPr marL="3381980" indent="0">
              <a:buNone/>
              <a:defRPr sz="1744" b="1"/>
            </a:lvl8pPr>
            <a:lvl9pPr marL="3865121" indent="0">
              <a:buNone/>
              <a:defRPr sz="1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174877"/>
            <a:ext cx="5386917" cy="3951289"/>
          </a:xfrm>
        </p:spPr>
        <p:txBody>
          <a:bodyPr/>
          <a:lstStyle>
            <a:lvl1pPr>
              <a:defRPr sz="2461"/>
            </a:lvl1pPr>
            <a:lvl2pPr>
              <a:defRPr sz="2154"/>
            </a:lvl2pPr>
            <a:lvl3pPr>
              <a:defRPr sz="1949"/>
            </a:lvl3pPr>
            <a:lvl4pPr>
              <a:defRPr sz="1744"/>
            </a:lvl4pPr>
            <a:lvl5pPr>
              <a:defRPr sz="1744"/>
            </a:lvl5pPr>
            <a:lvl6pPr>
              <a:defRPr sz="1744"/>
            </a:lvl6pPr>
            <a:lvl7pPr>
              <a:defRPr sz="1744"/>
            </a:lvl7pPr>
            <a:lvl8pPr>
              <a:defRPr sz="1744"/>
            </a:lvl8pPr>
            <a:lvl9pPr>
              <a:defRPr sz="17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4" cy="639762"/>
          </a:xfrm>
        </p:spPr>
        <p:txBody>
          <a:bodyPr anchor="b"/>
          <a:lstStyle>
            <a:lvl1pPr marL="0" indent="0">
              <a:buNone/>
              <a:defRPr sz="2461" b="1"/>
            </a:lvl1pPr>
            <a:lvl2pPr marL="483140" indent="0">
              <a:buNone/>
              <a:defRPr sz="2154" b="1"/>
            </a:lvl2pPr>
            <a:lvl3pPr marL="966281" indent="0">
              <a:buNone/>
              <a:defRPr sz="1949" b="1"/>
            </a:lvl3pPr>
            <a:lvl4pPr marL="1449421" indent="0">
              <a:buNone/>
              <a:defRPr sz="1744" b="1"/>
            </a:lvl4pPr>
            <a:lvl5pPr marL="1932560" indent="0">
              <a:buNone/>
              <a:defRPr sz="1744" b="1"/>
            </a:lvl5pPr>
            <a:lvl6pPr marL="2415699" indent="0">
              <a:buNone/>
              <a:defRPr sz="1744" b="1"/>
            </a:lvl6pPr>
            <a:lvl7pPr marL="2898839" indent="0">
              <a:buNone/>
              <a:defRPr sz="1744" b="1"/>
            </a:lvl7pPr>
            <a:lvl8pPr marL="3381980" indent="0">
              <a:buNone/>
              <a:defRPr sz="1744" b="1"/>
            </a:lvl8pPr>
            <a:lvl9pPr marL="3865121" indent="0">
              <a:buNone/>
              <a:defRPr sz="1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7"/>
            <a:ext cx="5389034" cy="3951289"/>
          </a:xfrm>
        </p:spPr>
        <p:txBody>
          <a:bodyPr/>
          <a:lstStyle>
            <a:lvl1pPr>
              <a:defRPr sz="2461"/>
            </a:lvl1pPr>
            <a:lvl2pPr>
              <a:defRPr sz="2154"/>
            </a:lvl2pPr>
            <a:lvl3pPr>
              <a:defRPr sz="1949"/>
            </a:lvl3pPr>
            <a:lvl4pPr>
              <a:defRPr sz="1744"/>
            </a:lvl4pPr>
            <a:lvl5pPr>
              <a:defRPr sz="1744"/>
            </a:lvl5pPr>
            <a:lvl6pPr>
              <a:defRPr sz="1744"/>
            </a:lvl6pPr>
            <a:lvl7pPr>
              <a:defRPr sz="1744"/>
            </a:lvl7pPr>
            <a:lvl8pPr>
              <a:defRPr sz="1744"/>
            </a:lvl8pPr>
            <a:lvl9pPr>
              <a:defRPr sz="17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658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81"/>
            <a:ext cx="7315200" cy="4114800"/>
          </a:xfrm>
        </p:spPr>
        <p:txBody>
          <a:bodyPr/>
          <a:lstStyle>
            <a:lvl1pPr marL="0" indent="0">
              <a:buNone/>
              <a:defRPr sz="4205"/>
            </a:lvl1pPr>
            <a:lvl2pPr marL="602419" indent="0">
              <a:buNone/>
              <a:defRPr sz="3692"/>
            </a:lvl2pPr>
            <a:lvl3pPr marL="1204834" indent="0">
              <a:buNone/>
              <a:defRPr sz="3179"/>
            </a:lvl3pPr>
            <a:lvl4pPr marL="1807255" indent="0">
              <a:buNone/>
              <a:defRPr sz="2667"/>
            </a:lvl4pPr>
            <a:lvl5pPr marL="2409673" indent="0">
              <a:buNone/>
              <a:defRPr sz="2667"/>
            </a:lvl5pPr>
            <a:lvl6pPr marL="3012093" indent="0">
              <a:buNone/>
              <a:defRPr sz="2667"/>
            </a:lvl6pPr>
            <a:lvl7pPr marL="3614505" indent="0">
              <a:buNone/>
              <a:defRPr sz="2667"/>
            </a:lvl7pPr>
            <a:lvl8pPr marL="4216928" indent="0">
              <a:buNone/>
              <a:defRPr sz="2667"/>
            </a:lvl8pPr>
            <a:lvl9pPr marL="4819344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95"/>
            <a:ext cx="7315200" cy="804862"/>
          </a:xfrm>
        </p:spPr>
        <p:txBody>
          <a:bodyPr/>
          <a:lstStyle>
            <a:lvl1pPr marL="0" indent="0">
              <a:buNone/>
              <a:defRPr sz="1846"/>
            </a:lvl1pPr>
            <a:lvl2pPr marL="602419" indent="0">
              <a:buNone/>
              <a:defRPr sz="1538"/>
            </a:lvl2pPr>
            <a:lvl3pPr marL="1204834" indent="0">
              <a:buNone/>
              <a:defRPr sz="1333"/>
            </a:lvl3pPr>
            <a:lvl4pPr marL="1807255" indent="0">
              <a:buNone/>
              <a:defRPr sz="1231"/>
            </a:lvl4pPr>
            <a:lvl5pPr marL="2409673" indent="0">
              <a:buNone/>
              <a:defRPr sz="1231"/>
            </a:lvl5pPr>
            <a:lvl6pPr marL="3012093" indent="0">
              <a:buNone/>
              <a:defRPr sz="1231"/>
            </a:lvl6pPr>
            <a:lvl7pPr marL="3614505" indent="0">
              <a:buNone/>
              <a:defRPr sz="1231"/>
            </a:lvl7pPr>
            <a:lvl8pPr marL="4216928" indent="0">
              <a:buNone/>
              <a:defRPr sz="1231"/>
            </a:lvl8pPr>
            <a:lvl9pPr marL="4819344" indent="0">
              <a:buNone/>
              <a:defRPr sz="12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B9AA8-5092-4FBA-BDAE-29CDC4587E2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3211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E6B48-B014-433C-8ECA-F3B39AB24E49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63680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5"/>
            <a:ext cx="27432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5"/>
            <a:ext cx="80264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B58C0-0C08-4E46-A189-DCD039284F6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70608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5887"/>
            <a:ext cx="10972800" cy="38216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103898" y="1127797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04834"/>
            <a:endParaRPr lang="en-US" sz="235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352209" y="1146754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04834"/>
            <a:endParaRPr lang="en-US" sz="235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579462"/>
            <a:ext cx="10972800" cy="434974"/>
          </a:xfrm>
          <a:prstGeom prst="rect">
            <a:avLst/>
          </a:prstGeom>
        </p:spPr>
        <p:txBody>
          <a:bodyPr vert="horz" lIns="117608" tIns="58804" rIns="117608" bIns="58804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0967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|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0540" y="2416007"/>
            <a:ext cx="10454868" cy="12233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05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26906" y="3815544"/>
            <a:ext cx="103632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96"/>
              </a:spcAft>
              <a:buNone/>
              <a:defRPr sz="2359">
                <a:solidFill>
                  <a:schemeClr val="tx1"/>
                </a:solidFill>
              </a:defRPr>
            </a:lvl1pPr>
            <a:lvl2pPr marL="602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7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09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12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14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1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19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870" y="473983"/>
            <a:ext cx="2035444" cy="479783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19253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19253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48326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32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05783" fontAlgn="base">
                <a:spcBef>
                  <a:spcPct val="0"/>
                </a:spcBef>
                <a:spcAft>
                  <a:spcPct val="0"/>
                </a:spcAft>
              </a:pPr>
              <a:endParaRPr lang="en-US" sz="266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7" y="1104922"/>
            <a:ext cx="7440387" cy="2735839"/>
          </a:xfrm>
        </p:spPr>
        <p:txBody>
          <a:bodyPr anchor="b"/>
          <a:lstStyle>
            <a:lvl1pPr algn="l">
              <a:defRPr sz="6359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7" y="3924322"/>
            <a:ext cx="7440387" cy="974271"/>
          </a:xfrm>
        </p:spPr>
        <p:txBody>
          <a:bodyPr/>
          <a:lstStyle>
            <a:lvl1pPr marL="0" indent="0" algn="l">
              <a:buNone/>
              <a:defRPr sz="3692">
                <a:solidFill>
                  <a:schemeClr val="tx1"/>
                </a:solidFill>
              </a:defRPr>
            </a:lvl1pPr>
            <a:lvl2pPr marL="603026" indent="0" algn="ctr">
              <a:buNone/>
              <a:defRPr sz="2667"/>
            </a:lvl2pPr>
            <a:lvl3pPr marL="1206050" indent="0" algn="ctr">
              <a:buNone/>
              <a:defRPr sz="2461"/>
            </a:lvl3pPr>
            <a:lvl4pPr marL="1809078" indent="0" algn="ctr">
              <a:buNone/>
              <a:defRPr sz="2154"/>
            </a:lvl4pPr>
            <a:lvl5pPr marL="2412102" indent="0" algn="ctr">
              <a:buNone/>
              <a:defRPr sz="2154"/>
            </a:lvl5pPr>
            <a:lvl6pPr marL="3015133" indent="0" algn="ctr">
              <a:buNone/>
              <a:defRPr sz="2154"/>
            </a:lvl6pPr>
            <a:lvl7pPr marL="3618152" indent="0" algn="ctr">
              <a:buNone/>
              <a:defRPr sz="2154"/>
            </a:lvl7pPr>
            <a:lvl8pPr marL="4221176" indent="0" algn="ctr">
              <a:buNone/>
              <a:defRPr sz="2154"/>
            </a:lvl8pPr>
            <a:lvl9pPr marL="4824202" indent="0" algn="ctr">
              <a:buNone/>
              <a:defRPr sz="2154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2" y="4990680"/>
            <a:ext cx="7440010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81000" y="7386873"/>
            <a:ext cx="2743200" cy="365126"/>
          </a:xfrm>
          <a:prstGeom prst="rect">
            <a:avLst/>
          </a:prstGeom>
        </p:spPr>
        <p:txBody>
          <a:bodyPr lIns="117608" tIns="58804" rIns="117608" bIns="58804"/>
          <a:lstStyle/>
          <a:p>
            <a:pPr defTabSz="1206202"/>
            <a:endParaRPr lang="en-US" sz="2359" dirty="0">
              <a:solidFill>
                <a:srgbClr val="63666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117" y="579575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432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8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57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3149608" y="6307145"/>
            <a:ext cx="3655484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altLang="en-US" sz="1231" b="0" dirty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1" y="657229"/>
            <a:ext cx="411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2"/>
            <a:ext cx="8128000" cy="342900"/>
          </a:xfrm>
        </p:spPr>
        <p:txBody>
          <a:bodyPr anchor="t"/>
          <a:lstStyle>
            <a:lvl1pPr>
              <a:defRPr sz="215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7"/>
            <a:ext cx="6400800" cy="547686"/>
          </a:xfrm>
        </p:spPr>
        <p:txBody>
          <a:bodyPr/>
          <a:lstStyle>
            <a:lvl1pPr>
              <a:spcAft>
                <a:spcPct val="0"/>
              </a:spcAft>
              <a:defRPr sz="123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048493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DF506FE-98FD-40F5-939E-C219A74EF5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4853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0"/>
            <a:ext cx="10363200" cy="1362075"/>
          </a:xfrm>
        </p:spPr>
        <p:txBody>
          <a:bodyPr anchor="t"/>
          <a:lstStyle>
            <a:lvl1pPr algn="l">
              <a:defRPr sz="420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9"/>
            <a:ext cx="10363200" cy="1500187"/>
          </a:xfrm>
        </p:spPr>
        <p:txBody>
          <a:bodyPr anchor="b"/>
          <a:lstStyle>
            <a:lvl1pPr marL="0" indent="0">
              <a:buNone/>
              <a:defRPr sz="2154"/>
            </a:lvl1pPr>
            <a:lvl2pPr marL="483140" indent="0">
              <a:buNone/>
              <a:defRPr sz="1949"/>
            </a:lvl2pPr>
            <a:lvl3pPr marL="966281" indent="0">
              <a:buNone/>
              <a:defRPr sz="1744"/>
            </a:lvl3pPr>
            <a:lvl4pPr marL="1449421" indent="0">
              <a:buNone/>
              <a:defRPr sz="1436"/>
            </a:lvl4pPr>
            <a:lvl5pPr marL="1932560" indent="0">
              <a:buNone/>
              <a:defRPr sz="1436"/>
            </a:lvl5pPr>
            <a:lvl6pPr marL="2415699" indent="0">
              <a:buNone/>
              <a:defRPr sz="1436"/>
            </a:lvl6pPr>
            <a:lvl7pPr marL="2898839" indent="0">
              <a:buNone/>
              <a:defRPr sz="1436"/>
            </a:lvl7pPr>
            <a:lvl8pPr marL="3381980" indent="0">
              <a:buNone/>
              <a:defRPr sz="1436"/>
            </a:lvl8pPr>
            <a:lvl9pPr marL="3865121" indent="0">
              <a:buNone/>
              <a:defRPr sz="14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EE76808-2313-4AF2-ABD8-B4C1146F58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0080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C83B743-31DB-46E9-9221-99AB60108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12" y="914406"/>
            <a:ext cx="10972801" cy="5495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3820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35213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535115"/>
            <a:ext cx="5386917" cy="639762"/>
          </a:xfrm>
        </p:spPr>
        <p:txBody>
          <a:bodyPr anchor="b"/>
          <a:lstStyle>
            <a:lvl1pPr marL="0" indent="0">
              <a:buNone/>
              <a:defRPr sz="2461" b="1"/>
            </a:lvl1pPr>
            <a:lvl2pPr marL="483140" indent="0">
              <a:buNone/>
              <a:defRPr sz="2154" b="1"/>
            </a:lvl2pPr>
            <a:lvl3pPr marL="966281" indent="0">
              <a:buNone/>
              <a:defRPr sz="1949" b="1"/>
            </a:lvl3pPr>
            <a:lvl4pPr marL="1449421" indent="0">
              <a:buNone/>
              <a:defRPr sz="1744" b="1"/>
            </a:lvl4pPr>
            <a:lvl5pPr marL="1932560" indent="0">
              <a:buNone/>
              <a:defRPr sz="1744" b="1"/>
            </a:lvl5pPr>
            <a:lvl6pPr marL="2415699" indent="0">
              <a:buNone/>
              <a:defRPr sz="1744" b="1"/>
            </a:lvl6pPr>
            <a:lvl7pPr marL="2898839" indent="0">
              <a:buNone/>
              <a:defRPr sz="1744" b="1"/>
            </a:lvl7pPr>
            <a:lvl8pPr marL="3381980" indent="0">
              <a:buNone/>
              <a:defRPr sz="1744" b="1"/>
            </a:lvl8pPr>
            <a:lvl9pPr marL="3865121" indent="0">
              <a:buNone/>
              <a:defRPr sz="1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174874"/>
            <a:ext cx="5386917" cy="3951289"/>
          </a:xfrm>
        </p:spPr>
        <p:txBody>
          <a:bodyPr/>
          <a:lstStyle>
            <a:lvl1pPr>
              <a:defRPr sz="2461"/>
            </a:lvl1pPr>
            <a:lvl2pPr>
              <a:defRPr sz="2154"/>
            </a:lvl2pPr>
            <a:lvl3pPr>
              <a:defRPr sz="1949"/>
            </a:lvl3pPr>
            <a:lvl4pPr>
              <a:defRPr sz="1744"/>
            </a:lvl4pPr>
            <a:lvl5pPr>
              <a:defRPr sz="1744"/>
            </a:lvl5pPr>
            <a:lvl6pPr>
              <a:defRPr sz="1744"/>
            </a:lvl6pPr>
            <a:lvl7pPr>
              <a:defRPr sz="1744"/>
            </a:lvl7pPr>
            <a:lvl8pPr>
              <a:defRPr sz="1744"/>
            </a:lvl8pPr>
            <a:lvl9pPr>
              <a:defRPr sz="17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4" cy="639762"/>
          </a:xfrm>
        </p:spPr>
        <p:txBody>
          <a:bodyPr anchor="b"/>
          <a:lstStyle>
            <a:lvl1pPr marL="0" indent="0">
              <a:buNone/>
              <a:defRPr sz="2461" b="1"/>
            </a:lvl1pPr>
            <a:lvl2pPr marL="483140" indent="0">
              <a:buNone/>
              <a:defRPr sz="2154" b="1"/>
            </a:lvl2pPr>
            <a:lvl3pPr marL="966281" indent="0">
              <a:buNone/>
              <a:defRPr sz="1949" b="1"/>
            </a:lvl3pPr>
            <a:lvl4pPr marL="1449421" indent="0">
              <a:buNone/>
              <a:defRPr sz="1744" b="1"/>
            </a:lvl4pPr>
            <a:lvl5pPr marL="1932560" indent="0">
              <a:buNone/>
              <a:defRPr sz="1744" b="1"/>
            </a:lvl5pPr>
            <a:lvl6pPr marL="2415699" indent="0">
              <a:buNone/>
              <a:defRPr sz="1744" b="1"/>
            </a:lvl6pPr>
            <a:lvl7pPr marL="2898839" indent="0">
              <a:buNone/>
              <a:defRPr sz="1744" b="1"/>
            </a:lvl7pPr>
            <a:lvl8pPr marL="3381980" indent="0">
              <a:buNone/>
              <a:defRPr sz="1744" b="1"/>
            </a:lvl8pPr>
            <a:lvl9pPr marL="3865121" indent="0">
              <a:buNone/>
              <a:defRPr sz="1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4"/>
            <a:ext cx="5389034" cy="3951289"/>
          </a:xfrm>
        </p:spPr>
        <p:txBody>
          <a:bodyPr/>
          <a:lstStyle>
            <a:lvl1pPr>
              <a:defRPr sz="2461"/>
            </a:lvl1pPr>
            <a:lvl2pPr>
              <a:defRPr sz="2154"/>
            </a:lvl2pPr>
            <a:lvl3pPr>
              <a:defRPr sz="1949"/>
            </a:lvl3pPr>
            <a:lvl4pPr>
              <a:defRPr sz="1744"/>
            </a:lvl4pPr>
            <a:lvl5pPr>
              <a:defRPr sz="1744"/>
            </a:lvl5pPr>
            <a:lvl6pPr>
              <a:defRPr sz="1744"/>
            </a:lvl6pPr>
            <a:lvl7pPr>
              <a:defRPr sz="1744"/>
            </a:lvl7pPr>
            <a:lvl8pPr>
              <a:defRPr sz="1744"/>
            </a:lvl8pPr>
            <a:lvl9pPr>
              <a:defRPr sz="17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CDE830E-4455-4712-840F-409B0B6B93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3571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8AB91BA-370F-465E-A11F-D80D691729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6333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0DCCC69-36D3-479D-9E6B-E8B01532E5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049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9" y="273050"/>
            <a:ext cx="4011084" cy="1162050"/>
          </a:xfrm>
        </p:spPr>
        <p:txBody>
          <a:bodyPr/>
          <a:lstStyle>
            <a:lvl1pPr algn="l">
              <a:defRPr sz="215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8" cy="5853112"/>
          </a:xfrm>
        </p:spPr>
        <p:txBody>
          <a:bodyPr/>
          <a:lstStyle>
            <a:lvl1pPr>
              <a:defRPr sz="3384"/>
            </a:lvl1pPr>
            <a:lvl2pPr>
              <a:defRPr sz="2872"/>
            </a:lvl2pPr>
            <a:lvl3pPr>
              <a:defRPr sz="2461"/>
            </a:lvl3pPr>
            <a:lvl4pPr>
              <a:defRPr sz="2154"/>
            </a:lvl4pPr>
            <a:lvl5pPr>
              <a:defRPr sz="2154"/>
            </a:lvl5pPr>
            <a:lvl6pPr>
              <a:defRPr sz="2154"/>
            </a:lvl6pPr>
            <a:lvl7pPr>
              <a:defRPr sz="2154"/>
            </a:lvl7pPr>
            <a:lvl8pPr>
              <a:defRPr sz="2154"/>
            </a:lvl8pPr>
            <a:lvl9pPr>
              <a:defRPr sz="21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9" y="1435112"/>
            <a:ext cx="4011084" cy="4691063"/>
          </a:xfrm>
        </p:spPr>
        <p:txBody>
          <a:bodyPr/>
          <a:lstStyle>
            <a:lvl1pPr marL="0" indent="0">
              <a:buNone/>
              <a:defRPr sz="1436"/>
            </a:lvl1pPr>
            <a:lvl2pPr marL="483140" indent="0">
              <a:buNone/>
              <a:defRPr sz="1231"/>
            </a:lvl2pPr>
            <a:lvl3pPr marL="966281" indent="0">
              <a:buNone/>
              <a:defRPr sz="1231"/>
            </a:lvl3pPr>
            <a:lvl4pPr marL="1449421" indent="0">
              <a:buNone/>
              <a:defRPr sz="923"/>
            </a:lvl4pPr>
            <a:lvl5pPr marL="1932560" indent="0">
              <a:buNone/>
              <a:defRPr sz="923"/>
            </a:lvl5pPr>
            <a:lvl6pPr marL="2415699" indent="0">
              <a:buNone/>
              <a:defRPr sz="923"/>
            </a:lvl6pPr>
            <a:lvl7pPr marL="2898839" indent="0">
              <a:buNone/>
              <a:defRPr sz="923"/>
            </a:lvl7pPr>
            <a:lvl8pPr marL="3381980" indent="0">
              <a:buNone/>
              <a:defRPr sz="923"/>
            </a:lvl8pPr>
            <a:lvl9pPr marL="3865121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5B4FE6C-4ED2-4828-B712-E787B753A6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7925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15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9"/>
            <a:ext cx="7315200" cy="4114800"/>
          </a:xfrm>
        </p:spPr>
        <p:txBody>
          <a:bodyPr/>
          <a:lstStyle>
            <a:lvl1pPr marL="0" indent="0">
              <a:buNone/>
              <a:defRPr sz="3384"/>
            </a:lvl1pPr>
            <a:lvl2pPr marL="483140" indent="0">
              <a:buNone/>
              <a:defRPr sz="2872"/>
            </a:lvl2pPr>
            <a:lvl3pPr marL="966281" indent="0">
              <a:buNone/>
              <a:defRPr sz="2461"/>
            </a:lvl3pPr>
            <a:lvl4pPr marL="1449421" indent="0">
              <a:buNone/>
              <a:defRPr sz="2154"/>
            </a:lvl4pPr>
            <a:lvl5pPr marL="1932560" indent="0">
              <a:buNone/>
              <a:defRPr sz="2154"/>
            </a:lvl5pPr>
            <a:lvl6pPr marL="2415699" indent="0">
              <a:buNone/>
              <a:defRPr sz="2154"/>
            </a:lvl6pPr>
            <a:lvl7pPr marL="2898839" indent="0">
              <a:buNone/>
              <a:defRPr sz="2154"/>
            </a:lvl7pPr>
            <a:lvl8pPr marL="3381980" indent="0">
              <a:buNone/>
              <a:defRPr sz="2154"/>
            </a:lvl8pPr>
            <a:lvl9pPr marL="3865121" indent="0">
              <a:buNone/>
              <a:defRPr sz="215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7"/>
            <a:ext cx="7315200" cy="804862"/>
          </a:xfrm>
        </p:spPr>
        <p:txBody>
          <a:bodyPr/>
          <a:lstStyle>
            <a:lvl1pPr marL="0" indent="0">
              <a:buNone/>
              <a:defRPr sz="1436"/>
            </a:lvl1pPr>
            <a:lvl2pPr marL="483140" indent="0">
              <a:buNone/>
              <a:defRPr sz="1231"/>
            </a:lvl2pPr>
            <a:lvl3pPr marL="966281" indent="0">
              <a:buNone/>
              <a:defRPr sz="1231"/>
            </a:lvl3pPr>
            <a:lvl4pPr marL="1449421" indent="0">
              <a:buNone/>
              <a:defRPr sz="923"/>
            </a:lvl4pPr>
            <a:lvl5pPr marL="1932560" indent="0">
              <a:buNone/>
              <a:defRPr sz="923"/>
            </a:lvl5pPr>
            <a:lvl6pPr marL="2415699" indent="0">
              <a:buNone/>
              <a:defRPr sz="923"/>
            </a:lvl6pPr>
            <a:lvl7pPr marL="2898839" indent="0">
              <a:buNone/>
              <a:defRPr sz="923"/>
            </a:lvl7pPr>
            <a:lvl8pPr marL="3381980" indent="0">
              <a:buNone/>
              <a:defRPr sz="923"/>
            </a:lvl8pPr>
            <a:lvl9pPr marL="3865121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2DEBA61-ADF0-40B6-9C0A-98724F49FD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8141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0A1F283-7D85-4F02-BDAA-9CDEA0C0FC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794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6"/>
            <a:ext cx="27432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6"/>
            <a:ext cx="80264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2738D68-A476-47A6-A8C7-E5A8305BB0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44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39" y="152406"/>
            <a:ext cx="9927167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439" y="1143000"/>
            <a:ext cx="527261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318257" y="1143007"/>
            <a:ext cx="527261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318257" y="3810004"/>
            <a:ext cx="527261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48873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30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3264" tIns="154610" rIns="193264" bIns="1546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853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9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476" tIns="151582" rIns="189476" bIns="1515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60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9" y="3877274"/>
            <a:ext cx="5819216" cy="1794661"/>
          </a:xfrm>
          <a:prstGeom prst="rect">
            <a:avLst/>
          </a:prstGeom>
          <a:noFill/>
        </p:spPr>
        <p:txBody>
          <a:bodyPr lIns="0" tIns="110843" rIns="0" bIns="110843">
            <a:noAutofit/>
          </a:bodyPr>
          <a:lstStyle>
            <a:lvl1pPr marL="0" indent="0">
              <a:spcBef>
                <a:spcPts val="0"/>
              </a:spcBef>
              <a:buNone/>
              <a:defRPr sz="2872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9" y="1187627"/>
            <a:ext cx="5819216" cy="2689656"/>
          </a:xfrm>
          <a:noFill/>
        </p:spPr>
        <p:txBody>
          <a:bodyPr lIns="0" tIns="92369" rIns="0" bIns="92369" anchor="b" anchorCtr="0"/>
          <a:lstStyle>
            <a:lvl1pPr>
              <a:lnSpc>
                <a:spcPct val="90000"/>
              </a:lnSpc>
              <a:defRPr sz="5128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3" descr="Optum_RGB_PPT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3" y="5867407"/>
            <a:ext cx="2058146" cy="64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887" y="6315818"/>
            <a:ext cx="2285049" cy="2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02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4" y="1104913"/>
            <a:ext cx="7440388" cy="2735839"/>
          </a:xfrm>
        </p:spPr>
        <p:txBody>
          <a:bodyPr anchor="b"/>
          <a:lstStyle>
            <a:lvl1pPr algn="l">
              <a:defRPr sz="3384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4" y="3924308"/>
            <a:ext cx="7440388" cy="974271"/>
          </a:xfrm>
        </p:spPr>
        <p:txBody>
          <a:bodyPr/>
          <a:lstStyle>
            <a:lvl1pPr marL="0" indent="0" algn="l">
              <a:buNone/>
              <a:defRPr sz="2154">
                <a:solidFill>
                  <a:schemeClr val="tx1"/>
                </a:solidFill>
              </a:defRPr>
            </a:lvl1pPr>
            <a:lvl2pPr marL="362355" indent="0" algn="ctr">
              <a:buNone/>
              <a:defRPr sz="1538"/>
            </a:lvl2pPr>
            <a:lvl3pPr marL="724709" indent="0" algn="ctr">
              <a:buNone/>
              <a:defRPr sz="1436"/>
            </a:lvl3pPr>
            <a:lvl4pPr marL="1087066" indent="0" algn="ctr">
              <a:buNone/>
              <a:defRPr sz="1231"/>
            </a:lvl4pPr>
            <a:lvl5pPr marL="1449421" indent="0" algn="ctr">
              <a:buNone/>
              <a:defRPr sz="1231"/>
            </a:lvl5pPr>
            <a:lvl6pPr marL="1811778" indent="0" algn="ctr">
              <a:buNone/>
              <a:defRPr sz="1231"/>
            </a:lvl6pPr>
            <a:lvl7pPr marL="2174130" indent="0" algn="ctr">
              <a:buNone/>
              <a:defRPr sz="1231"/>
            </a:lvl7pPr>
            <a:lvl8pPr marL="2536486" indent="0" algn="ctr">
              <a:buNone/>
              <a:defRPr sz="1231"/>
            </a:lvl8pPr>
            <a:lvl9pPr marL="2898839" indent="0" algn="ctr">
              <a:buNone/>
              <a:defRPr sz="1231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5" y="4990648"/>
            <a:ext cx="7440010" cy="7025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AFB6-26AF-42D0-9AFD-7653A33D683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380999" y="7386874"/>
            <a:ext cx="2743200" cy="365124"/>
          </a:xfrm>
          <a:prstGeom prst="rect">
            <a:avLst/>
          </a:prstGeom>
        </p:spPr>
        <p:txBody>
          <a:bodyPr lIns="94216" tIns="47108" rIns="94216" bIns="47108"/>
          <a:lstStyle/>
          <a:p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 sz="1231"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6493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103898" y="1127802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37533"/>
            <a:endParaRPr lang="en-US" sz="194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352209" y="1146758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37533"/>
            <a:endParaRPr lang="en-US" sz="194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579480"/>
            <a:ext cx="10972800" cy="434976"/>
          </a:xfrm>
          <a:prstGeom prst="rect">
            <a:avLst/>
          </a:prstGeom>
        </p:spPr>
        <p:txBody>
          <a:bodyPr vert="horz" lIns="91414" tIns="45707" rIns="91414" bIns="45707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0343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" y="782640"/>
            <a:ext cx="11216640" cy="757255"/>
          </a:xfrm>
        </p:spPr>
        <p:txBody>
          <a:bodyPr>
            <a:noAutofit/>
          </a:bodyPr>
          <a:lstStyle>
            <a:lvl1pPr marL="0" indent="0">
              <a:buNone/>
              <a:defRPr sz="2154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0" y="295685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78211916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1" cy="492125"/>
          </a:xfrm>
        </p:spPr>
        <p:txBody>
          <a:bodyPr/>
          <a:lstStyle>
            <a:lvl1pPr>
              <a:defRPr sz="246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61458"/>
            <a:ext cx="1697450" cy="1307592"/>
          </a:xfrm>
          <a:solidFill>
            <a:schemeClr val="tx2"/>
          </a:solidFill>
        </p:spPr>
        <p:txBody>
          <a:bodyPr lIns="132311" rIns="1764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299" y="3223759"/>
            <a:ext cx="1697450" cy="1307592"/>
          </a:xfrm>
          <a:solidFill>
            <a:schemeClr val="accent2"/>
          </a:solidFill>
        </p:spPr>
        <p:txBody>
          <a:bodyPr lIns="132311" rIns="1764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299" y="4586062"/>
            <a:ext cx="1697450" cy="1307592"/>
          </a:xfrm>
          <a:solidFill>
            <a:schemeClr val="accent4"/>
          </a:solidFill>
        </p:spPr>
        <p:txBody>
          <a:bodyPr lIns="132311" rIns="1764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6" y="1861457"/>
            <a:ext cx="9489168" cy="1280160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6" y="3242810"/>
            <a:ext cx="9489168" cy="1280160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6" y="4624163"/>
            <a:ext cx="9489168" cy="1280160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12053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1" cy="492125"/>
          </a:xfrm>
        </p:spPr>
        <p:txBody>
          <a:bodyPr/>
          <a:lstStyle>
            <a:lvl1pPr>
              <a:defRPr sz="246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700784" cy="987552"/>
          </a:xfrm>
          <a:solidFill>
            <a:schemeClr val="tx2"/>
          </a:solidFill>
        </p:spPr>
        <p:txBody>
          <a:bodyPr lIns="132311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887905"/>
            <a:ext cx="1700784" cy="987552"/>
          </a:xfrm>
          <a:solidFill>
            <a:schemeClr val="accent2"/>
          </a:solidFill>
        </p:spPr>
        <p:txBody>
          <a:bodyPr lIns="132311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914355"/>
            <a:ext cx="1700784" cy="987552"/>
          </a:xfrm>
          <a:solidFill>
            <a:schemeClr val="accent4"/>
          </a:solidFill>
        </p:spPr>
        <p:txBody>
          <a:bodyPr lIns="132311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50" y="1861456"/>
            <a:ext cx="9527723" cy="987552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50" y="2888302"/>
            <a:ext cx="9527723" cy="987552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78" y="3914355"/>
            <a:ext cx="9527723" cy="987552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940801"/>
            <a:ext cx="1700784" cy="987552"/>
          </a:xfrm>
          <a:solidFill>
            <a:schemeClr val="accent1"/>
          </a:solidFill>
        </p:spPr>
        <p:txBody>
          <a:bodyPr lIns="132311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78" y="4940405"/>
            <a:ext cx="9527723" cy="987552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38051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1" cy="492125"/>
          </a:xfrm>
        </p:spPr>
        <p:txBody>
          <a:bodyPr/>
          <a:lstStyle>
            <a:lvl1pPr>
              <a:defRPr sz="246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4" y="1861456"/>
            <a:ext cx="1050471" cy="768096"/>
          </a:xfrm>
          <a:solidFill>
            <a:schemeClr val="tx2"/>
          </a:solidFill>
        </p:spPr>
        <p:txBody>
          <a:bodyPr lIns="44103" rIns="1764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23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4" y="2681880"/>
            <a:ext cx="1050471" cy="768096"/>
          </a:xfrm>
          <a:solidFill>
            <a:schemeClr val="accent2"/>
          </a:solidFill>
        </p:spPr>
        <p:txBody>
          <a:bodyPr lIns="44103" rIns="1764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23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4" y="3502304"/>
            <a:ext cx="1050471" cy="768096"/>
          </a:xfrm>
          <a:solidFill>
            <a:schemeClr val="accent4"/>
          </a:solidFill>
        </p:spPr>
        <p:txBody>
          <a:bodyPr lIns="44103" rIns="1764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23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33" y="1861456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60" y="2679568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60" y="3497680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4" y="4322728"/>
            <a:ext cx="1050471" cy="768096"/>
          </a:xfrm>
          <a:solidFill>
            <a:schemeClr val="accent1"/>
          </a:solidFill>
        </p:spPr>
        <p:txBody>
          <a:bodyPr lIns="44103" rIns="1764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23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33" y="4315792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4" y="5143151"/>
            <a:ext cx="1050471" cy="768096"/>
          </a:xfrm>
          <a:solidFill>
            <a:srgbClr val="A22B38"/>
          </a:solidFill>
        </p:spPr>
        <p:txBody>
          <a:bodyPr lIns="44103" rIns="1764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23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60" y="5133905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45369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1" cy="492125"/>
          </a:xfrm>
        </p:spPr>
        <p:txBody>
          <a:bodyPr/>
          <a:lstStyle>
            <a:lvl1pPr>
              <a:defRPr sz="246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57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3242810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4624163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97EC4EA-E5E8-44D0-9F07-91A93F17A7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5" y="1862139"/>
            <a:ext cx="3795712" cy="4041775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636"/>
            </a:stretch>
          </a:blipFill>
        </p:spPr>
        <p:txBody>
          <a:bodyPr tIns="441035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0029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1" cy="492125"/>
          </a:xfrm>
        </p:spPr>
        <p:txBody>
          <a:bodyPr/>
          <a:lstStyle>
            <a:lvl1pPr>
              <a:defRPr sz="246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59"/>
            <a:ext cx="7429501" cy="960121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889431"/>
            <a:ext cx="7429501" cy="960121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917407"/>
            <a:ext cx="7429501" cy="960121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945380"/>
            <a:ext cx="7429501" cy="960121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FCAFCC1-B988-40D7-A97B-9C6A91DB0F1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5" y="1862139"/>
            <a:ext cx="3795712" cy="4041775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636"/>
            </a:stretch>
          </a:blipFill>
        </p:spPr>
        <p:txBody>
          <a:bodyPr tIns="441035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67518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1" cy="492125"/>
          </a:xfrm>
        </p:spPr>
        <p:txBody>
          <a:bodyPr/>
          <a:lstStyle>
            <a:lvl1pPr>
              <a:defRPr sz="246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58"/>
            <a:ext cx="7429501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696209"/>
            <a:ext cx="7429501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530961"/>
            <a:ext cx="7429501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365714"/>
            <a:ext cx="7429501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2" y="5200468"/>
            <a:ext cx="7429501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C54D5A4F-E02F-439F-9BD1-83F4D6C5E4B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5" y="1862139"/>
            <a:ext cx="3795712" cy="4041775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636"/>
            </a:stretch>
          </a:blipFill>
        </p:spPr>
        <p:txBody>
          <a:bodyPr tIns="441035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55618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3" y="2975655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614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577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3" y="1828801"/>
            <a:ext cx="7178221" cy="2128837"/>
          </a:xfrm>
        </p:spPr>
        <p:txBody>
          <a:bodyPr anchor="b"/>
          <a:lstStyle>
            <a:lvl1pPr>
              <a:defRPr sz="4718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3" y="4122058"/>
            <a:ext cx="7178221" cy="1783443"/>
          </a:xfrm>
        </p:spPr>
        <p:txBody>
          <a:bodyPr/>
          <a:lstStyle>
            <a:lvl1pPr marL="0" indent="0">
              <a:buNone/>
              <a:defRPr sz="2769">
                <a:solidFill>
                  <a:schemeClr val="tx1"/>
                </a:solidFill>
              </a:defRPr>
            </a:lvl1pPr>
            <a:lvl2pPr marL="452325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904650" indent="0">
              <a:buNone/>
              <a:defRPr sz="1744">
                <a:solidFill>
                  <a:schemeClr val="tx1">
                    <a:tint val="75000"/>
                  </a:schemeClr>
                </a:solidFill>
              </a:defRPr>
            </a:lvl3pPr>
            <a:lvl4pPr marL="1356976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4pPr>
            <a:lvl5pPr marL="180930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5pPr>
            <a:lvl6pPr marL="226162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6pPr>
            <a:lvl7pPr marL="2713951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7pPr>
            <a:lvl8pPr marL="316627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8pPr>
            <a:lvl9pPr marL="3618603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614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4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2" y="273050"/>
            <a:ext cx="4011084" cy="1162050"/>
          </a:xfrm>
        </p:spPr>
        <p:txBody>
          <a:bodyPr/>
          <a:lstStyle>
            <a:lvl1pPr algn="l">
              <a:defRPr sz="215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8" cy="5853112"/>
          </a:xfrm>
        </p:spPr>
        <p:txBody>
          <a:bodyPr/>
          <a:lstStyle>
            <a:lvl1pPr>
              <a:defRPr sz="3384"/>
            </a:lvl1pPr>
            <a:lvl2pPr>
              <a:defRPr sz="2872"/>
            </a:lvl2pPr>
            <a:lvl3pPr>
              <a:defRPr sz="2461"/>
            </a:lvl3pPr>
            <a:lvl4pPr>
              <a:defRPr sz="2154"/>
            </a:lvl4pPr>
            <a:lvl5pPr>
              <a:defRPr sz="2154"/>
            </a:lvl5pPr>
            <a:lvl6pPr>
              <a:defRPr sz="2154"/>
            </a:lvl6pPr>
            <a:lvl7pPr>
              <a:defRPr sz="2154"/>
            </a:lvl7pPr>
            <a:lvl8pPr>
              <a:defRPr sz="2154"/>
            </a:lvl8pPr>
            <a:lvl9pPr>
              <a:defRPr sz="21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2" y="1435113"/>
            <a:ext cx="4011084" cy="4691063"/>
          </a:xfrm>
        </p:spPr>
        <p:txBody>
          <a:bodyPr/>
          <a:lstStyle>
            <a:lvl1pPr marL="0" indent="0">
              <a:buNone/>
              <a:defRPr sz="1436"/>
            </a:lvl1pPr>
            <a:lvl2pPr marL="483140" indent="0">
              <a:buNone/>
              <a:defRPr sz="1231"/>
            </a:lvl2pPr>
            <a:lvl3pPr marL="966281" indent="0">
              <a:buNone/>
              <a:defRPr sz="1231"/>
            </a:lvl3pPr>
            <a:lvl4pPr marL="1449421" indent="0">
              <a:buNone/>
              <a:defRPr sz="923"/>
            </a:lvl4pPr>
            <a:lvl5pPr marL="1932560" indent="0">
              <a:buNone/>
              <a:defRPr sz="923"/>
            </a:lvl5pPr>
            <a:lvl6pPr marL="2415699" indent="0">
              <a:buNone/>
              <a:defRPr sz="923"/>
            </a:lvl6pPr>
            <a:lvl7pPr marL="2898839" indent="0">
              <a:buNone/>
              <a:defRPr sz="923"/>
            </a:lvl7pPr>
            <a:lvl8pPr marL="3381980" indent="0">
              <a:buNone/>
              <a:defRPr sz="923"/>
            </a:lvl8pPr>
            <a:lvl9pPr marL="3865121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40896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3" y="1828801"/>
            <a:ext cx="7178221" cy="2128837"/>
          </a:xfrm>
        </p:spPr>
        <p:txBody>
          <a:bodyPr anchor="b"/>
          <a:lstStyle>
            <a:lvl1pPr>
              <a:defRPr sz="4718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3" y="4122058"/>
            <a:ext cx="7178221" cy="1783443"/>
          </a:xfrm>
        </p:spPr>
        <p:txBody>
          <a:bodyPr/>
          <a:lstStyle>
            <a:lvl1pPr marL="0" indent="0">
              <a:buNone/>
              <a:defRPr sz="2769">
                <a:solidFill>
                  <a:schemeClr val="tx1"/>
                </a:solidFill>
              </a:defRPr>
            </a:lvl1pPr>
            <a:lvl2pPr marL="452325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904650" indent="0">
              <a:buNone/>
              <a:defRPr sz="1744">
                <a:solidFill>
                  <a:schemeClr val="tx1">
                    <a:tint val="75000"/>
                  </a:schemeClr>
                </a:solidFill>
              </a:defRPr>
            </a:lvl3pPr>
            <a:lvl4pPr marL="1356976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4pPr>
            <a:lvl5pPr marL="180930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5pPr>
            <a:lvl6pPr marL="226162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6pPr>
            <a:lvl7pPr marL="2713951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7pPr>
            <a:lvl8pPr marL="316627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8pPr>
            <a:lvl9pPr marL="3618603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DB066-2C57-4BDC-B3C4-D5AA4E54C31C}"/>
              </a:ext>
            </a:extLst>
          </p:cNvPr>
          <p:cNvSpPr/>
          <p:nvPr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9A3B4-1B40-4F34-AA17-D0A2CDDEFB09}"/>
              </a:ext>
            </a:extLst>
          </p:cNvPr>
          <p:cNvSpPr/>
          <p:nvPr userDrawn="1"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614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614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3" y="1828801"/>
            <a:ext cx="7178221" cy="2128837"/>
          </a:xfrm>
        </p:spPr>
        <p:txBody>
          <a:bodyPr anchor="b"/>
          <a:lstStyle>
            <a:lvl1pPr>
              <a:defRPr sz="4718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3" y="4122058"/>
            <a:ext cx="7178221" cy="1783443"/>
          </a:xfrm>
        </p:spPr>
        <p:txBody>
          <a:bodyPr/>
          <a:lstStyle>
            <a:lvl1pPr marL="0" indent="0">
              <a:buNone/>
              <a:defRPr sz="2769">
                <a:solidFill>
                  <a:schemeClr val="tx1"/>
                </a:solidFill>
              </a:defRPr>
            </a:lvl1pPr>
            <a:lvl2pPr marL="452325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904650" indent="0">
              <a:buNone/>
              <a:defRPr sz="1744">
                <a:solidFill>
                  <a:schemeClr val="tx1">
                    <a:tint val="75000"/>
                  </a:schemeClr>
                </a:solidFill>
              </a:defRPr>
            </a:lvl3pPr>
            <a:lvl4pPr marL="1356976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4pPr>
            <a:lvl5pPr marL="180930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5pPr>
            <a:lvl6pPr marL="226162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6pPr>
            <a:lvl7pPr marL="2713951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7pPr>
            <a:lvl8pPr marL="316627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8pPr>
            <a:lvl9pPr marL="3618603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94BD7-F6CB-4633-B827-DCC8BE5FE864}"/>
              </a:ext>
            </a:extLst>
          </p:cNvPr>
          <p:cNvSpPr/>
          <p:nvPr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C7A8F-AE53-4820-A109-E17355C4C028}"/>
              </a:ext>
            </a:extLst>
          </p:cNvPr>
          <p:cNvSpPr/>
          <p:nvPr userDrawn="1"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614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883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3" y="1828801"/>
            <a:ext cx="7178221" cy="2128837"/>
          </a:xfrm>
        </p:spPr>
        <p:txBody>
          <a:bodyPr anchor="b"/>
          <a:lstStyle>
            <a:lvl1pPr>
              <a:defRPr sz="4718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3" y="4122058"/>
            <a:ext cx="7178221" cy="1783443"/>
          </a:xfrm>
        </p:spPr>
        <p:txBody>
          <a:bodyPr/>
          <a:lstStyle>
            <a:lvl1pPr marL="0" indent="0">
              <a:buNone/>
              <a:defRPr sz="2769">
                <a:solidFill>
                  <a:schemeClr val="tx1"/>
                </a:solidFill>
              </a:defRPr>
            </a:lvl1pPr>
            <a:lvl2pPr marL="452325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904650" indent="0">
              <a:buNone/>
              <a:defRPr sz="1744">
                <a:solidFill>
                  <a:schemeClr val="tx1">
                    <a:tint val="75000"/>
                  </a:schemeClr>
                </a:solidFill>
              </a:defRPr>
            </a:lvl3pPr>
            <a:lvl4pPr marL="1356976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4pPr>
            <a:lvl5pPr marL="180930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5pPr>
            <a:lvl6pPr marL="226162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6pPr>
            <a:lvl7pPr marL="2713951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7pPr>
            <a:lvl8pPr marL="316627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8pPr>
            <a:lvl9pPr marL="3618603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694CC-B592-44F3-8181-C62CCD2755B7}"/>
              </a:ext>
            </a:extLst>
          </p:cNvPr>
          <p:cNvSpPr/>
          <p:nvPr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C29CE-FDE1-4EE7-87CF-02422434B872}"/>
              </a:ext>
            </a:extLst>
          </p:cNvPr>
          <p:cNvSpPr/>
          <p:nvPr userDrawn="1"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614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685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1" y="1104904"/>
            <a:ext cx="5378450" cy="2852737"/>
          </a:xfrm>
        </p:spPr>
        <p:txBody>
          <a:bodyPr anchor="b"/>
          <a:lstStyle>
            <a:lvl1pPr>
              <a:defRPr sz="4718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1" y="4122058"/>
            <a:ext cx="5378450" cy="1783443"/>
          </a:xfrm>
        </p:spPr>
        <p:txBody>
          <a:bodyPr/>
          <a:lstStyle>
            <a:lvl1pPr marL="0" indent="0">
              <a:buNone/>
              <a:defRPr sz="2769">
                <a:solidFill>
                  <a:schemeClr val="tx1"/>
                </a:solidFill>
              </a:defRPr>
            </a:lvl1pPr>
            <a:lvl2pPr marL="452325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904650" indent="0">
              <a:buNone/>
              <a:defRPr sz="1744">
                <a:solidFill>
                  <a:schemeClr val="tx1">
                    <a:tint val="75000"/>
                  </a:schemeClr>
                </a:solidFill>
              </a:defRPr>
            </a:lvl3pPr>
            <a:lvl4pPr marL="1356976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4pPr>
            <a:lvl5pPr marL="180930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5pPr>
            <a:lvl6pPr marL="226162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6pPr>
            <a:lvl7pPr marL="2713951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7pPr>
            <a:lvl8pPr marL="316627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8pPr>
            <a:lvl9pPr marL="3618603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34102" y="1"/>
            <a:ext cx="6057901" cy="6858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882069" rIns="882069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614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149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658" y="2286002"/>
            <a:ext cx="5440690" cy="228600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071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3" y="3904347"/>
            <a:ext cx="7178221" cy="482886"/>
          </a:xfrm>
        </p:spPr>
        <p:txBody>
          <a:bodyPr anchor="ctr"/>
          <a:lstStyle>
            <a:lvl1pPr>
              <a:defRPr sz="2359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Name Last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3" y="4452943"/>
            <a:ext cx="7178221" cy="484632"/>
          </a:xfrm>
        </p:spPr>
        <p:txBody>
          <a:bodyPr anchor="ctr"/>
          <a:lstStyle>
            <a:lvl1pPr marL="0" indent="0">
              <a:buNone/>
              <a:defRPr sz="2359">
                <a:solidFill>
                  <a:schemeClr val="tx1"/>
                </a:solidFill>
              </a:defRPr>
            </a:lvl1pPr>
            <a:lvl2pPr marL="452325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904650" indent="0">
              <a:buNone/>
              <a:defRPr sz="1744">
                <a:solidFill>
                  <a:schemeClr val="tx1">
                    <a:tint val="75000"/>
                  </a:schemeClr>
                </a:solidFill>
              </a:defRPr>
            </a:lvl3pPr>
            <a:lvl4pPr marL="1356976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4pPr>
            <a:lvl5pPr marL="180930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5pPr>
            <a:lvl6pPr marL="226162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6pPr>
            <a:lvl7pPr marL="2713951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7pPr>
            <a:lvl8pPr marL="316627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8pPr>
            <a:lvl9pPr marL="3618603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495300" y="2535054"/>
            <a:ext cx="2996013" cy="726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4718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95300" y="3448897"/>
            <a:ext cx="3180358" cy="426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2769" dirty="0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14351" y="5003288"/>
            <a:ext cx="7178221" cy="484632"/>
          </a:xfrm>
        </p:spPr>
        <p:txBody>
          <a:bodyPr anchor="ctr"/>
          <a:lstStyle>
            <a:lvl1pPr marL="0" indent="0">
              <a:buNone/>
              <a:defRPr sz="2359">
                <a:solidFill>
                  <a:schemeClr val="tx1"/>
                </a:solidFill>
              </a:defRPr>
            </a:lvl1pPr>
            <a:lvl2pPr marL="452325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904650" indent="0">
              <a:buNone/>
              <a:defRPr sz="1744">
                <a:solidFill>
                  <a:schemeClr val="tx1">
                    <a:tint val="75000"/>
                  </a:schemeClr>
                </a:solidFill>
              </a:defRPr>
            </a:lvl3pPr>
            <a:lvl4pPr marL="1356976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4pPr>
            <a:lvl5pPr marL="180930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5pPr>
            <a:lvl6pPr marL="226162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6pPr>
            <a:lvl7pPr marL="2713951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7pPr>
            <a:lvl8pPr marL="316627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8pPr>
            <a:lvl9pPr marL="3618603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Tel</a:t>
            </a:r>
            <a:r>
              <a:rPr lang="en-US"/>
              <a:t>: 123-456-7890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300" y="2535054"/>
            <a:ext cx="2996013" cy="726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4718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495300" y="3448897"/>
            <a:ext cx="3180358" cy="426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2769" dirty="0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300" y="2535054"/>
            <a:ext cx="2996013" cy="726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4718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495300" y="3448897"/>
            <a:ext cx="3180358" cy="426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2769" dirty="0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7C69B-4D50-4474-802F-EE8A4106F084}"/>
              </a:ext>
            </a:extLst>
          </p:cNvPr>
          <p:cNvSpPr txBox="1"/>
          <p:nvPr/>
        </p:nvSpPr>
        <p:spPr bwMode="gray">
          <a:xfrm>
            <a:off x="495300" y="2535054"/>
            <a:ext cx="2996013" cy="726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4718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DBCD9B-C393-41E3-B75C-B8AA746A67C6}"/>
              </a:ext>
            </a:extLst>
          </p:cNvPr>
          <p:cNvSpPr txBox="1"/>
          <p:nvPr/>
        </p:nvSpPr>
        <p:spPr bwMode="gray">
          <a:xfrm>
            <a:off x="495300" y="3448897"/>
            <a:ext cx="3180358" cy="426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2769" dirty="0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7D2FEC-DAF3-4875-94E0-8EBF2A513F69}"/>
              </a:ext>
            </a:extLst>
          </p:cNvPr>
          <p:cNvSpPr txBox="1"/>
          <p:nvPr/>
        </p:nvSpPr>
        <p:spPr bwMode="gray">
          <a:xfrm>
            <a:off x="495300" y="2535054"/>
            <a:ext cx="2996013" cy="726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4718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D6F8B7-CA47-4CE4-A386-3119AE35CA2B}"/>
              </a:ext>
            </a:extLst>
          </p:cNvPr>
          <p:cNvSpPr txBox="1"/>
          <p:nvPr/>
        </p:nvSpPr>
        <p:spPr bwMode="gray">
          <a:xfrm>
            <a:off x="495300" y="3448897"/>
            <a:ext cx="3180358" cy="426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2769" dirty="0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F35A84-66E1-4F72-848D-DB6EF4825F09}"/>
              </a:ext>
            </a:extLst>
          </p:cNvPr>
          <p:cNvSpPr/>
          <p:nvPr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C631F-7697-4F1B-8714-C0FB92455C90}"/>
              </a:ext>
            </a:extLst>
          </p:cNvPr>
          <p:cNvSpPr txBox="1"/>
          <p:nvPr userDrawn="1"/>
        </p:nvSpPr>
        <p:spPr bwMode="gray">
          <a:xfrm>
            <a:off x="495300" y="2535054"/>
            <a:ext cx="2996013" cy="726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4718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064FA5-4491-4A03-9A51-22D3BD408E7B}"/>
              </a:ext>
            </a:extLst>
          </p:cNvPr>
          <p:cNvSpPr txBox="1"/>
          <p:nvPr userDrawn="1"/>
        </p:nvSpPr>
        <p:spPr bwMode="gray">
          <a:xfrm>
            <a:off x="495300" y="3448897"/>
            <a:ext cx="3180358" cy="426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2769" dirty="0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AB011-BE67-4CF8-9EF1-35D61D12B95A}"/>
              </a:ext>
            </a:extLst>
          </p:cNvPr>
          <p:cNvSpPr/>
          <p:nvPr userDrawn="1"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614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686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3" y="1104907"/>
            <a:ext cx="7440387" cy="2735839"/>
          </a:xfrm>
        </p:spPr>
        <p:txBody>
          <a:bodyPr anchor="b"/>
          <a:lstStyle>
            <a:lvl1pPr algn="l">
              <a:defRPr sz="3179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3" y="3924306"/>
            <a:ext cx="7440387" cy="974271"/>
          </a:xfrm>
        </p:spPr>
        <p:txBody>
          <a:bodyPr/>
          <a:lstStyle>
            <a:lvl1pPr marL="0" indent="0" algn="l">
              <a:buNone/>
              <a:defRPr sz="1949">
                <a:solidFill>
                  <a:schemeClr val="tx1"/>
                </a:solidFill>
              </a:defRPr>
            </a:lvl1pPr>
            <a:lvl2pPr marL="339244" indent="0" algn="ctr">
              <a:buNone/>
              <a:defRPr sz="1436"/>
            </a:lvl2pPr>
            <a:lvl3pPr marL="678488" indent="0" algn="ctr">
              <a:buNone/>
              <a:defRPr sz="1333"/>
            </a:lvl3pPr>
            <a:lvl4pPr marL="1017733" indent="0" algn="ctr">
              <a:buNone/>
              <a:defRPr sz="1231"/>
            </a:lvl4pPr>
            <a:lvl5pPr marL="1356976" indent="0" algn="ctr">
              <a:buNone/>
              <a:defRPr sz="1231"/>
            </a:lvl5pPr>
            <a:lvl6pPr marL="1696221" indent="0" algn="ctr">
              <a:buNone/>
              <a:defRPr sz="1231"/>
            </a:lvl6pPr>
            <a:lvl7pPr marL="2035465" indent="0" algn="ctr">
              <a:buNone/>
              <a:defRPr sz="1231"/>
            </a:lvl7pPr>
            <a:lvl8pPr marL="2374706" indent="0" algn="ctr">
              <a:buNone/>
              <a:defRPr sz="1231"/>
            </a:lvl8pPr>
            <a:lvl9pPr marL="2713951" indent="0" algn="ctr">
              <a:buNone/>
              <a:defRPr sz="1231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3" y="4990648"/>
            <a:ext cx="7440010" cy="7025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AFB6-26AF-42D0-9AFD-7653A33D683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17287" y="6047714"/>
            <a:ext cx="2335794" cy="651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469" tIns="45234" rIns="90469" bIns="452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4650"/>
            <a:endParaRPr lang="en-US" sz="1744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BFCF61-F3BE-403F-A717-AED28A2EB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596" y="5760560"/>
            <a:ext cx="2930072" cy="8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634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72ED0-8BA8-4F1C-84B4-11252D5C519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53060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TUM_®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" y="473981"/>
            <a:ext cx="2035444" cy="479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016" y="6157066"/>
            <a:ext cx="10363200" cy="34872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846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946" y="6447228"/>
            <a:ext cx="103632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96"/>
              </a:spcAft>
              <a:buNone/>
              <a:defRPr sz="1333">
                <a:solidFill>
                  <a:schemeClr val="tx1"/>
                </a:solidFill>
              </a:defRPr>
            </a:lvl1pPr>
            <a:lvl2pPr marL="603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12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1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18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2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2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19242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19242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39163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00532" y="2415981"/>
            <a:ext cx="10363200" cy="12233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231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906" y="3815536"/>
            <a:ext cx="103632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96"/>
              </a:spcAft>
              <a:buNone/>
              <a:defRPr sz="2359">
                <a:solidFill>
                  <a:schemeClr val="tx1"/>
                </a:solidFill>
              </a:defRPr>
            </a:lvl1pPr>
            <a:lvl2pPr marL="603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12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1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18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2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2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" y="473981"/>
            <a:ext cx="2035444" cy="47978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19242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19242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0039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15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9"/>
            <a:ext cx="7315200" cy="4114800"/>
          </a:xfrm>
        </p:spPr>
        <p:txBody>
          <a:bodyPr/>
          <a:lstStyle>
            <a:lvl1pPr marL="0" indent="0">
              <a:buNone/>
              <a:defRPr sz="3384"/>
            </a:lvl1pPr>
            <a:lvl2pPr marL="483140" indent="0">
              <a:buNone/>
              <a:defRPr sz="2872"/>
            </a:lvl2pPr>
            <a:lvl3pPr marL="966281" indent="0">
              <a:buNone/>
              <a:defRPr sz="2461"/>
            </a:lvl3pPr>
            <a:lvl4pPr marL="1449421" indent="0">
              <a:buNone/>
              <a:defRPr sz="2154"/>
            </a:lvl4pPr>
            <a:lvl5pPr marL="1932560" indent="0">
              <a:buNone/>
              <a:defRPr sz="2154"/>
            </a:lvl5pPr>
            <a:lvl6pPr marL="2415699" indent="0">
              <a:buNone/>
              <a:defRPr sz="2154"/>
            </a:lvl6pPr>
            <a:lvl7pPr marL="2898839" indent="0">
              <a:buNone/>
              <a:defRPr sz="2154"/>
            </a:lvl7pPr>
            <a:lvl8pPr marL="3381980" indent="0">
              <a:buNone/>
              <a:defRPr sz="2154"/>
            </a:lvl8pPr>
            <a:lvl9pPr marL="3865121" indent="0">
              <a:buNone/>
              <a:defRPr sz="215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7"/>
            <a:ext cx="7315200" cy="804862"/>
          </a:xfrm>
        </p:spPr>
        <p:txBody>
          <a:bodyPr/>
          <a:lstStyle>
            <a:lvl1pPr marL="0" indent="0">
              <a:buNone/>
              <a:defRPr sz="1436"/>
            </a:lvl1pPr>
            <a:lvl2pPr marL="483140" indent="0">
              <a:buNone/>
              <a:defRPr sz="1231"/>
            </a:lvl2pPr>
            <a:lvl3pPr marL="966281" indent="0">
              <a:buNone/>
              <a:defRPr sz="1231"/>
            </a:lvl3pPr>
            <a:lvl4pPr marL="1449421" indent="0">
              <a:buNone/>
              <a:defRPr sz="923"/>
            </a:lvl4pPr>
            <a:lvl5pPr marL="1932560" indent="0">
              <a:buNone/>
              <a:defRPr sz="923"/>
            </a:lvl5pPr>
            <a:lvl6pPr marL="2415699" indent="0">
              <a:buNone/>
              <a:defRPr sz="923"/>
            </a:lvl6pPr>
            <a:lvl7pPr marL="2898839" indent="0">
              <a:buNone/>
              <a:defRPr sz="923"/>
            </a:lvl7pPr>
            <a:lvl8pPr marL="3381980" indent="0">
              <a:buNone/>
              <a:defRPr sz="923"/>
            </a:lvl8pPr>
            <a:lvl9pPr marL="3865121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12089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103898" y="1127797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06105"/>
            <a:endParaRPr lang="en-US" sz="235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352209" y="1146753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06105"/>
            <a:endParaRPr lang="en-US" sz="235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579469"/>
            <a:ext cx="10972800" cy="434974"/>
          </a:xfrm>
          <a:prstGeom prst="rect">
            <a:avLst/>
          </a:prstGeom>
        </p:spPr>
        <p:txBody>
          <a:bodyPr vert="horz" lIns="117599" tIns="58799" rIns="117599" bIns="5879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3219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91172" y="-746234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06105"/>
            <a:endParaRPr lang="en-US" sz="235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579469"/>
            <a:ext cx="10972800" cy="434974"/>
          </a:xfrm>
          <a:prstGeom prst="rect">
            <a:avLst/>
          </a:prstGeom>
        </p:spPr>
        <p:txBody>
          <a:bodyPr vert="horz" lIns="117599" tIns="58799" rIns="117599" bIns="5879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4777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0532" y="2415981"/>
            <a:ext cx="10363200" cy="12233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231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26906" y="3815536"/>
            <a:ext cx="103632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96"/>
              </a:spcAft>
              <a:buNone/>
              <a:defRPr sz="2359">
                <a:solidFill>
                  <a:schemeClr val="tx1"/>
                </a:solidFill>
              </a:defRPr>
            </a:lvl1pPr>
            <a:lvl2pPr marL="603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12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1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18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2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2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" y="473981"/>
            <a:ext cx="2035444" cy="479783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19242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19242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14900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0532" y="2415981"/>
            <a:ext cx="10363200" cy="12233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231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26906" y="3815536"/>
            <a:ext cx="103632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96"/>
              </a:spcAft>
              <a:buNone/>
              <a:defRPr sz="2359">
                <a:solidFill>
                  <a:schemeClr val="tx1"/>
                </a:solidFill>
              </a:defRPr>
            </a:lvl1pPr>
            <a:lvl2pPr marL="603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12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1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18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2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2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" y="473981"/>
            <a:ext cx="2035444" cy="47978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619242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19242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15914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|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0531" y="2415981"/>
            <a:ext cx="10454868" cy="12233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05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26906" y="3815536"/>
            <a:ext cx="103632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96"/>
              </a:spcAft>
              <a:buNone/>
              <a:defRPr sz="2359">
                <a:solidFill>
                  <a:schemeClr val="tx1"/>
                </a:solidFill>
              </a:defRPr>
            </a:lvl1pPr>
            <a:lvl2pPr marL="603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12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1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18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2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2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" y="473981"/>
            <a:ext cx="2035444" cy="479783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19242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19242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4705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PTUM_®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" y="473981"/>
            <a:ext cx="2035444" cy="479783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619242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19242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290622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5657786" y="6555430"/>
            <a:ext cx="6534252" cy="302593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23" b="0" dirty="0">
                <a:solidFill>
                  <a:prstClr val="white">
                    <a:lumMod val="50000"/>
                  </a:prstClr>
                </a:solidFill>
              </a:rPr>
              <a:t>Confidential property of Optum. Do not distribute or reproduce without express permission from Optum.</a:t>
            </a:r>
            <a:endParaRPr lang="en-US" sz="82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" y="473981"/>
            <a:ext cx="2035444" cy="479783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619242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19242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49801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3" y="228600"/>
            <a:ext cx="287655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8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3149603" y="6307142"/>
            <a:ext cx="365548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120616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sz="1333" dirty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657231"/>
            <a:ext cx="4114800" cy="29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2"/>
            <a:ext cx="8128000" cy="342900"/>
          </a:xfrm>
        </p:spPr>
        <p:txBody>
          <a:bodyPr anchor="t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5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538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95029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A6274-30BC-4174-B172-ED33B4EB512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98471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5"/>
            <a:ext cx="10363200" cy="1362076"/>
          </a:xfrm>
        </p:spPr>
        <p:txBody>
          <a:bodyPr anchor="t"/>
          <a:lstStyle>
            <a:lvl1pPr algn="l">
              <a:defRPr sz="523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22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3082" indent="0">
              <a:buNone/>
              <a:defRPr sz="2359"/>
            </a:lvl2pPr>
            <a:lvl3pPr marL="1206161" indent="0">
              <a:buNone/>
              <a:defRPr sz="2154"/>
            </a:lvl3pPr>
            <a:lvl4pPr marL="1809244" indent="0">
              <a:buNone/>
              <a:defRPr sz="1846"/>
            </a:lvl4pPr>
            <a:lvl5pPr marL="2412324" indent="0">
              <a:buNone/>
              <a:defRPr sz="1846"/>
            </a:lvl5pPr>
            <a:lvl6pPr marL="3015402" indent="0">
              <a:buNone/>
              <a:defRPr sz="1846"/>
            </a:lvl6pPr>
            <a:lvl7pPr marL="3618484" indent="0">
              <a:buNone/>
              <a:defRPr sz="1846"/>
            </a:lvl7pPr>
            <a:lvl8pPr marL="4221565" indent="0">
              <a:buNone/>
              <a:defRPr sz="1846"/>
            </a:lvl8pPr>
            <a:lvl9pPr marL="4824646" indent="0">
              <a:buNone/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D4A8C-383B-421C-9ABF-2C4714CA29CC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06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image" Target="../media/image20.pn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92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9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19" Type="http://schemas.openxmlformats.org/officeDocument/2006/relationships/image" Target="../media/image27.png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6" descr="Optum_RGB_PPT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15" y="6151566"/>
            <a:ext cx="214418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96" y="152406"/>
            <a:ext cx="1096856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11" y="990611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8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6632" tIns="48316" rIns="96632" bIns="4831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36" b="1" dirty="0">
              <a:solidFill>
                <a:srgbClr val="FFFFFF"/>
              </a:solidFill>
              <a:ea typeface="Geneva" charset="-128"/>
            </a:endParaRPr>
          </a:p>
        </p:txBody>
      </p:sp>
      <p:pic>
        <p:nvPicPr>
          <p:cNvPr id="54279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4001" y="6429384"/>
            <a:ext cx="8788400" cy="4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50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8314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66281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449421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93256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62355" indent="-362355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36">
          <a:solidFill>
            <a:schemeClr val="tx1"/>
          </a:solidFill>
          <a:latin typeface="+mn-lt"/>
          <a:ea typeface="Geneva" charset="0"/>
          <a:cs typeface="+mn-cs"/>
        </a:defRPr>
      </a:lvl1pPr>
      <a:lvl2pPr marL="161047" indent="-15937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36">
          <a:solidFill>
            <a:schemeClr val="tx1"/>
          </a:solidFill>
          <a:latin typeface="+mn-lt"/>
          <a:ea typeface="+mn-ea"/>
          <a:cs typeface="+mn-cs"/>
        </a:defRPr>
      </a:lvl2pPr>
      <a:lvl3pPr marL="375778" indent="-1878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36">
          <a:solidFill>
            <a:schemeClr val="tx1"/>
          </a:solidFill>
          <a:latin typeface="+mn-lt"/>
          <a:ea typeface="+mn-ea"/>
          <a:cs typeface="+mn-cs"/>
        </a:defRPr>
      </a:lvl3pPr>
      <a:lvl4pPr marL="677738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36">
          <a:solidFill>
            <a:schemeClr val="tx1"/>
          </a:solidFill>
          <a:latin typeface="+mn-lt"/>
          <a:ea typeface="+mn-ea"/>
          <a:cs typeface="+mn-cs"/>
        </a:defRPr>
      </a:lvl4pPr>
      <a:lvl5pPr marL="979700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5pPr>
      <a:lvl6pPr marL="1462841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6pPr>
      <a:lvl7pPr marL="1945982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7pPr>
      <a:lvl8pPr marL="2429121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8pPr>
      <a:lvl9pPr marL="2912261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1pPr>
      <a:lvl2pPr marL="483140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2pPr>
      <a:lvl3pPr marL="966281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449421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4pPr>
      <a:lvl5pPr marL="1932560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5pPr>
      <a:lvl6pPr marL="2415699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6pPr>
      <a:lvl7pPr marL="2898839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7pPr>
      <a:lvl8pPr marL="3381980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8pPr>
      <a:lvl9pPr marL="3865121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B70EC13-D34A-4B4D-9F6C-7DF008E49813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260" y="6369807"/>
            <a:ext cx="1462822" cy="3420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5" y="0"/>
            <a:ext cx="11315701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5" y="1825635"/>
            <a:ext cx="11315701" cy="40744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0999" y="7386874"/>
            <a:ext cx="2743200" cy="3651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2" y="1100666"/>
            <a:ext cx="113538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2" y="1100666"/>
            <a:ext cx="113538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2" y="1100666"/>
            <a:ext cx="113538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2" y="1100666"/>
            <a:ext cx="113538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2" y="1100666"/>
            <a:ext cx="113538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FBD12F-70CE-4189-B019-73D6EAD2C6EA}"/>
              </a:ext>
            </a:extLst>
          </p:cNvPr>
          <p:cNvCxnSpPr>
            <a:cxnSpLocks/>
          </p:cNvCxnSpPr>
          <p:nvPr/>
        </p:nvCxnSpPr>
        <p:spPr bwMode="gray">
          <a:xfrm>
            <a:off x="457202" y="1100666"/>
            <a:ext cx="113538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9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</p:sldLayoutIdLst>
  <p:hf hdr="0" ftr="0" dt="0"/>
  <p:txStyles>
    <p:titleStyle>
      <a:lvl1pPr algn="l" defTabSz="724709" rtl="0" eaLnBrk="1" latinLnBrk="0" hangingPunct="1">
        <a:lnSpc>
          <a:spcPct val="90000"/>
        </a:lnSpc>
        <a:spcBef>
          <a:spcPct val="0"/>
        </a:spcBef>
        <a:buNone/>
        <a:defRPr sz="2461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724709" rtl="0" eaLnBrk="1" latinLnBrk="0" hangingPunct="1">
        <a:lnSpc>
          <a:spcPct val="95000"/>
        </a:lnSpc>
        <a:spcBef>
          <a:spcPts val="844"/>
        </a:spcBef>
        <a:spcAft>
          <a:spcPts val="475"/>
        </a:spcAft>
        <a:buFont typeface="Arial" panose="020B0604020202020204" pitchFamily="34" charset="0"/>
        <a:buChar char="​"/>
        <a:defRPr sz="1744" kern="1200">
          <a:solidFill>
            <a:schemeClr val="tx2"/>
          </a:solidFill>
          <a:latin typeface="+mn-lt"/>
          <a:ea typeface="+mn-ea"/>
          <a:cs typeface="+mn-cs"/>
        </a:defRPr>
      </a:lvl1pPr>
      <a:lvl2pPr marL="243248" indent="-243248" algn="l" defTabSz="724709" rtl="0" eaLnBrk="1" latinLnBrk="0" hangingPunct="1">
        <a:lnSpc>
          <a:spcPct val="95000"/>
        </a:lnSpc>
        <a:spcBef>
          <a:spcPts val="0"/>
        </a:spcBef>
        <a:spcAft>
          <a:spcPts val="475"/>
        </a:spcAft>
        <a:buClr>
          <a:schemeClr val="accent1"/>
        </a:buClr>
        <a:buFont typeface="Arial" panose="020B0604020202020204" pitchFamily="34" charset="0"/>
        <a:buChar char="•"/>
        <a:defRPr sz="1744" kern="1200">
          <a:solidFill>
            <a:schemeClr val="tx1"/>
          </a:solidFill>
          <a:latin typeface="+mn-lt"/>
          <a:ea typeface="+mn-ea"/>
          <a:cs typeface="+mn-cs"/>
        </a:defRPr>
      </a:lvl2pPr>
      <a:lvl3pPr marL="241570" indent="-241570" algn="l" defTabSz="724709" rtl="0" eaLnBrk="1" latinLnBrk="0" hangingPunct="1">
        <a:lnSpc>
          <a:spcPct val="95000"/>
        </a:lnSpc>
        <a:spcBef>
          <a:spcPts val="0"/>
        </a:spcBef>
        <a:spcAft>
          <a:spcPts val="475"/>
        </a:spcAft>
        <a:buClr>
          <a:schemeClr val="accent1"/>
        </a:buClr>
        <a:buFont typeface="Arial" panose="020B0604020202020204" pitchFamily="34" charset="0"/>
        <a:buChar char="​"/>
        <a:defRPr sz="1744" kern="1200">
          <a:solidFill>
            <a:schemeClr val="tx1"/>
          </a:solidFill>
          <a:latin typeface="+mn-lt"/>
          <a:ea typeface="+mn-ea"/>
          <a:cs typeface="+mn-cs"/>
        </a:defRPr>
      </a:lvl3pPr>
      <a:lvl4pPr marL="421070" indent="-179501" algn="l" defTabSz="724709" rtl="0" eaLnBrk="1" latinLnBrk="0" hangingPunct="1">
        <a:lnSpc>
          <a:spcPct val="95000"/>
        </a:lnSpc>
        <a:spcBef>
          <a:spcPts val="0"/>
        </a:spcBef>
        <a:spcAft>
          <a:spcPts val="475"/>
        </a:spcAft>
        <a:buFont typeface="Arial" panose="020B0604020202020204" pitchFamily="34" charset="0"/>
        <a:buChar char="−"/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603927" indent="-181177" algn="l" defTabSz="724709" rtl="0" eaLnBrk="1" latinLnBrk="0" hangingPunct="1">
        <a:lnSpc>
          <a:spcPct val="95000"/>
        </a:lnSpc>
        <a:spcBef>
          <a:spcPts val="0"/>
        </a:spcBef>
        <a:spcAft>
          <a:spcPts val="475"/>
        </a:spcAft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785104" indent="-181177" algn="l" defTabSz="724709" rtl="0" eaLnBrk="1" latinLnBrk="0" hangingPunct="1">
        <a:lnSpc>
          <a:spcPct val="95000"/>
        </a:lnSpc>
        <a:spcBef>
          <a:spcPts val="0"/>
        </a:spcBef>
        <a:spcAft>
          <a:spcPts val="475"/>
        </a:spcAft>
        <a:buFont typeface="Arial" panose="020B0604020202020204" pitchFamily="34" charset="0"/>
        <a:buChar char="−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785104" indent="-181177" algn="l" defTabSz="724709" rtl="0" eaLnBrk="1" latinLnBrk="0" hangingPunct="1">
        <a:lnSpc>
          <a:spcPct val="95000"/>
        </a:lnSpc>
        <a:spcBef>
          <a:spcPts val="0"/>
        </a:spcBef>
        <a:spcAft>
          <a:spcPts val="475"/>
        </a:spcAft>
        <a:buFont typeface="Arial" panose="020B0604020202020204" pitchFamily="34" charset="0"/>
        <a:buChar char="−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785104" indent="-181177" algn="l" defTabSz="724709" rtl="0" eaLnBrk="1" latinLnBrk="0" hangingPunct="1">
        <a:lnSpc>
          <a:spcPct val="95000"/>
        </a:lnSpc>
        <a:spcBef>
          <a:spcPts val="0"/>
        </a:spcBef>
        <a:spcAft>
          <a:spcPts val="475"/>
        </a:spcAft>
        <a:buFont typeface="Arial" panose="020B0604020202020204" pitchFamily="34" charset="0"/>
        <a:buChar char="−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785104" indent="-181177" algn="l" defTabSz="724709" rtl="0" eaLnBrk="1" latinLnBrk="0" hangingPunct="1">
        <a:lnSpc>
          <a:spcPct val="95000"/>
        </a:lnSpc>
        <a:spcBef>
          <a:spcPts val="0"/>
        </a:spcBef>
        <a:spcAft>
          <a:spcPts val="475"/>
        </a:spcAft>
        <a:buFont typeface="Arial" panose="020B0604020202020204" pitchFamily="34" charset="0"/>
        <a:buChar char="−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2355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4709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87066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49421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11778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74130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36486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898839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2" pos="2862">
          <p15:clr>
            <a:srgbClr val="FDE53C"/>
          </p15:clr>
        </p15:guide>
        <p15:guide id="73" orient="horz" pos="3720">
          <p15:clr>
            <a:srgbClr val="F26B43"/>
          </p15:clr>
        </p15:guide>
        <p15:guide id="74">
          <p15:clr>
            <a:srgbClr val="F26B43"/>
          </p15:clr>
        </p15:guide>
        <p15:guide id="75" pos="5580">
          <p15:clr>
            <a:srgbClr val="F26B43"/>
          </p15:clr>
        </p15:guide>
        <p15:guide id="76" pos="192">
          <p15:clr>
            <a:srgbClr val="F26B43"/>
          </p15:clr>
        </p15:guide>
        <p15:guide id="77" orient="horz" pos="4080">
          <p15:clr>
            <a:srgbClr val="F26B43"/>
          </p15:clr>
        </p15:guide>
        <p15:guide id="78" pos="234">
          <p15:clr>
            <a:srgbClr val="F26B43"/>
          </p15:clr>
        </p15:guide>
        <p15:guide id="79" orient="horz" pos="240">
          <p15:clr>
            <a:srgbClr val="F26B43"/>
          </p15:clr>
        </p15:guide>
        <p15:guide id="80" orient="horz" pos="360">
          <p15:clr>
            <a:srgbClr val="F26B43"/>
          </p15:clr>
        </p15:guide>
        <p15:guide id="81" orient="horz" pos="696">
          <p15:clr>
            <a:srgbClr val="F26B43"/>
          </p15:clr>
        </p15:guide>
        <p15:guide id="82" orient="horz" pos="2472">
          <p15:clr>
            <a:srgbClr val="F26B43"/>
          </p15:clr>
        </p15:guide>
        <p15:guide id="83" orient="horz" pos="4224">
          <p15:clr>
            <a:srgbClr val="F26B43"/>
          </p15:clr>
        </p15:guide>
        <p15:guide id="84" pos="5544">
          <p15:clr>
            <a:srgbClr val="F26B43"/>
          </p15:clr>
        </p15:guide>
        <p15:guide id="85" pos="2898">
          <p15:clr>
            <a:srgbClr val="FDE53C"/>
          </p15:clr>
        </p15:guide>
        <p15:guide id="86" pos="2016">
          <p15:clr>
            <a:srgbClr val="F26B43"/>
          </p15:clr>
        </p15:guide>
        <p15:guide id="87" pos="3744">
          <p15:clr>
            <a:srgbClr val="F26B43"/>
          </p15:clr>
        </p15:guide>
        <p15:guide id="88" pos="1980">
          <p15:clr>
            <a:srgbClr val="F26B43"/>
          </p15:clr>
        </p15:guide>
        <p15:guide id="89" pos="3780">
          <p15:clr>
            <a:srgbClr val="F26B43"/>
          </p15:clr>
        </p15:guide>
        <p15:guide id="90" orient="horz" pos="2424">
          <p15:clr>
            <a:srgbClr val="F26B43"/>
          </p15:clr>
        </p15:guide>
        <p15:guide id="91" orient="horz" pos="115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6151618"/>
            <a:ext cx="21441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92" y="152403"/>
            <a:ext cx="1096856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16" y="990612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4367" y="6543675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26" b="0">
                <a:solidFill>
                  <a:schemeClr val="tx1"/>
                </a:solidFill>
              </a:defRPr>
            </a:lvl1pPr>
          </a:lstStyle>
          <a:p>
            <a:pPr defTabSz="120483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8681D15-477A-4907-A110-531F5D275CCC}" type="slidenum">
              <a:rPr lang="en-US" smtClean="0">
                <a:solidFill>
                  <a:srgbClr val="63666A"/>
                </a:solidFill>
                <a:ea typeface="Geneva" charset="-128"/>
              </a:rPr>
              <a:pPr defTabSz="120483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609601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0489" tIns="60242" rIns="120489" bIns="60242" anchor="ctr"/>
          <a:lstStyle/>
          <a:p>
            <a:pPr algn="ctr" defTabSz="1204834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46" b="1" dirty="0">
              <a:solidFill>
                <a:srgbClr val="FFFFFF"/>
              </a:solidFill>
              <a:ea typeface="Geneva" charset="-128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000"/>
          <a:stretch>
            <a:fillRect/>
          </a:stretch>
        </p:blipFill>
        <p:spPr bwMode="auto">
          <a:xfrm>
            <a:off x="2794000" y="6429429"/>
            <a:ext cx="8788400" cy="4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796617" y="6553203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defTabSz="120483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23" b="0" dirty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30836" y="6559562"/>
            <a:ext cx="193886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82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60241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1204834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807255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2409673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451811" indent="-45181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846">
          <a:solidFill>
            <a:schemeClr val="tx1"/>
          </a:solidFill>
          <a:latin typeface="+mn-lt"/>
          <a:ea typeface="Geneva" charset="0"/>
          <a:cs typeface="+mn-cs"/>
        </a:defRPr>
      </a:lvl1pPr>
      <a:lvl2pPr marL="200811" indent="-19871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846">
          <a:solidFill>
            <a:schemeClr val="tx1"/>
          </a:solidFill>
          <a:latin typeface="+mn-lt"/>
          <a:ea typeface="+mn-ea"/>
          <a:cs typeface="+mn-cs"/>
        </a:defRPr>
      </a:lvl2pPr>
      <a:lvl3pPr marL="468547" indent="-2342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846">
          <a:solidFill>
            <a:schemeClr val="tx1"/>
          </a:solidFill>
          <a:latin typeface="+mn-lt"/>
          <a:ea typeface="+mn-ea"/>
          <a:cs typeface="+mn-cs"/>
        </a:defRPr>
      </a:lvl3pPr>
      <a:lvl4pPr marL="845060" indent="-22590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846">
          <a:solidFill>
            <a:schemeClr val="tx1"/>
          </a:solidFill>
          <a:latin typeface="+mn-lt"/>
          <a:ea typeface="+mn-ea"/>
          <a:cs typeface="+mn-cs"/>
        </a:defRPr>
      </a:lvl4pPr>
      <a:lvl5pPr marL="1221570" indent="-22590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5pPr>
      <a:lvl6pPr marL="1823990" indent="-22590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6pPr>
      <a:lvl7pPr marL="2426406" indent="-22590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7pPr>
      <a:lvl8pPr marL="3028824" indent="-22590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8pPr>
      <a:lvl9pPr marL="3631243" indent="-22590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602419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2pPr>
      <a:lvl3pPr marL="1204834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3pPr>
      <a:lvl4pPr marL="1807255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4pPr>
      <a:lvl5pPr marL="2409673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5pPr>
      <a:lvl6pPr marL="3012093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6pPr>
      <a:lvl7pPr marL="3614505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7pPr>
      <a:lvl8pPr marL="4216928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8pPr>
      <a:lvl9pPr marL="4819344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6" descr="Optum_RGB_PPT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12" y="6151566"/>
            <a:ext cx="214418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93" y="152403"/>
            <a:ext cx="1096856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8" y="990607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4367" y="6543675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20" b="0">
                <a:solidFill>
                  <a:srgbClr val="63666A"/>
                </a:solidFill>
                <a:latin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F21BEA-2873-4469-B466-8CD1D3EBE1DD}" type="slidenum">
              <a:rPr lang="en-US">
                <a:ea typeface="Geneva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Geneva" charset="-128"/>
            </a:endParaRPr>
          </a:p>
        </p:txBody>
      </p:sp>
      <p:sp>
        <p:nvSpPr>
          <p:cNvPr id="54278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6632" tIns="48316" rIns="96632" bIns="4831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36" b="1" dirty="0">
              <a:solidFill>
                <a:srgbClr val="FFFFFF"/>
              </a:solidFill>
              <a:ea typeface="Geneva" charset="-128"/>
            </a:endParaRPr>
          </a:p>
        </p:txBody>
      </p:sp>
      <p:pic>
        <p:nvPicPr>
          <p:cNvPr id="54279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4001" y="6429384"/>
            <a:ext cx="8788400" cy="4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796617" y="6553206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15" b="0" dirty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54281" name="Picture 8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30838" y="6559551"/>
            <a:ext cx="193886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32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8314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66281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449421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93256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62355" indent="-362355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36">
          <a:solidFill>
            <a:schemeClr val="tx1"/>
          </a:solidFill>
          <a:latin typeface="+mn-lt"/>
          <a:ea typeface="Geneva" charset="0"/>
          <a:cs typeface="+mn-cs"/>
        </a:defRPr>
      </a:lvl1pPr>
      <a:lvl2pPr marL="161047" indent="-15937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36">
          <a:solidFill>
            <a:schemeClr val="tx1"/>
          </a:solidFill>
          <a:latin typeface="+mn-lt"/>
          <a:ea typeface="+mn-ea"/>
          <a:cs typeface="+mn-cs"/>
        </a:defRPr>
      </a:lvl2pPr>
      <a:lvl3pPr marL="375778" indent="-1878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36">
          <a:solidFill>
            <a:schemeClr val="tx1"/>
          </a:solidFill>
          <a:latin typeface="+mn-lt"/>
          <a:ea typeface="+mn-ea"/>
          <a:cs typeface="+mn-cs"/>
        </a:defRPr>
      </a:lvl3pPr>
      <a:lvl4pPr marL="677738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36">
          <a:solidFill>
            <a:schemeClr val="tx1"/>
          </a:solidFill>
          <a:latin typeface="+mn-lt"/>
          <a:ea typeface="+mn-ea"/>
          <a:cs typeface="+mn-cs"/>
        </a:defRPr>
      </a:lvl4pPr>
      <a:lvl5pPr marL="979700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5pPr>
      <a:lvl6pPr marL="1462841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6pPr>
      <a:lvl7pPr marL="1945982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7pPr>
      <a:lvl8pPr marL="2429121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8pPr>
      <a:lvl9pPr marL="2912261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1pPr>
      <a:lvl2pPr marL="483140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2pPr>
      <a:lvl3pPr marL="966281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449421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4pPr>
      <a:lvl5pPr marL="1932560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5pPr>
      <a:lvl6pPr marL="2415699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6pPr>
      <a:lvl7pPr marL="2898839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7pPr>
      <a:lvl8pPr marL="3381980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8pPr>
      <a:lvl9pPr marL="3865121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4D087D-EF83-4A62-AD98-E31A422A942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614" y="6263366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1" y="0"/>
            <a:ext cx="11315701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1" y="1825624"/>
            <a:ext cx="11315701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1000" y="7386869"/>
            <a:ext cx="2743200" cy="3651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4650"/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1" y="6486987"/>
            <a:ext cx="5924550" cy="3651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4650"/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4900" y="6486987"/>
            <a:ext cx="542472" cy="3651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4650"/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 defTabSz="904650"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1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1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1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1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1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B69FDF-A621-430B-ADCC-6492A766DF3E}"/>
              </a:ext>
            </a:extLst>
          </p:cNvPr>
          <p:cNvCxnSpPr>
            <a:cxnSpLocks/>
          </p:cNvCxnSpPr>
          <p:nvPr/>
        </p:nvCxnSpPr>
        <p:spPr bwMode="gray">
          <a:xfrm>
            <a:off x="457201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7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hf hdr="0" ftr="0" dt="0"/>
  <p:txStyles>
    <p:titleStyle>
      <a:lvl1pPr algn="l" defTabSz="904650" rtl="0" eaLnBrk="1" latinLnBrk="0" hangingPunct="1">
        <a:lnSpc>
          <a:spcPct val="90000"/>
        </a:lnSpc>
        <a:spcBef>
          <a:spcPct val="0"/>
        </a:spcBef>
        <a:buNone/>
        <a:defRPr sz="3077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904650" rtl="0" eaLnBrk="1" latinLnBrk="0" hangingPunct="1">
        <a:lnSpc>
          <a:spcPct val="95000"/>
        </a:lnSpc>
        <a:spcBef>
          <a:spcPts val="792"/>
        </a:spcBef>
        <a:spcAft>
          <a:spcPts val="594"/>
        </a:spcAft>
        <a:buFont typeface="Arial" panose="020B0604020202020204" pitchFamily="34" charset="0"/>
        <a:buChar char="​"/>
        <a:defRPr sz="2154" kern="1200">
          <a:solidFill>
            <a:schemeClr val="tx2"/>
          </a:solidFill>
          <a:latin typeface="+mn-lt"/>
          <a:ea typeface="+mn-ea"/>
          <a:cs typeface="+mn-cs"/>
        </a:defRPr>
      </a:lvl1pPr>
      <a:lvl2pPr marL="227733" indent="-227733" algn="l" defTabSz="904650" rtl="0" eaLnBrk="1" latinLnBrk="0" hangingPunct="1">
        <a:lnSpc>
          <a:spcPct val="95000"/>
        </a:lnSpc>
        <a:spcBef>
          <a:spcPts val="0"/>
        </a:spcBef>
        <a:spcAft>
          <a:spcPts val="594"/>
        </a:spcAft>
        <a:buClr>
          <a:schemeClr val="accent1"/>
        </a:buClr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2pPr>
      <a:lvl3pPr marL="226162" indent="-226162" algn="l" defTabSz="904650" rtl="0" eaLnBrk="1" latinLnBrk="0" hangingPunct="1">
        <a:lnSpc>
          <a:spcPct val="95000"/>
        </a:lnSpc>
        <a:spcBef>
          <a:spcPts val="0"/>
        </a:spcBef>
        <a:spcAft>
          <a:spcPts val="594"/>
        </a:spcAft>
        <a:buClr>
          <a:schemeClr val="accent1"/>
        </a:buClr>
        <a:buFont typeface="Arial" panose="020B0604020202020204" pitchFamily="34" charset="0"/>
        <a:buChar char="​"/>
        <a:defRPr sz="2154" kern="1200">
          <a:solidFill>
            <a:schemeClr val="tx1"/>
          </a:solidFill>
          <a:latin typeface="+mn-lt"/>
          <a:ea typeface="+mn-ea"/>
          <a:cs typeface="+mn-cs"/>
        </a:defRPr>
      </a:lvl3pPr>
      <a:lvl4pPr marL="453897" indent="-227733" algn="l" defTabSz="904650" rtl="0" eaLnBrk="1" latinLnBrk="0" hangingPunct="1">
        <a:lnSpc>
          <a:spcPct val="95000"/>
        </a:lnSpc>
        <a:spcBef>
          <a:spcPts val="0"/>
        </a:spcBef>
        <a:spcAft>
          <a:spcPts val="594"/>
        </a:spcAft>
        <a:buFont typeface="Arial" panose="020B0604020202020204" pitchFamily="34" charset="0"/>
        <a:buChar char="−"/>
        <a:defRPr sz="1949" kern="1200">
          <a:solidFill>
            <a:schemeClr val="tx1"/>
          </a:solidFill>
          <a:latin typeface="+mn-lt"/>
          <a:ea typeface="+mn-ea"/>
          <a:cs typeface="+mn-cs"/>
        </a:defRPr>
      </a:lvl4pPr>
      <a:lvl5pPr marL="678488" indent="-226162" algn="l" defTabSz="904650" rtl="0" eaLnBrk="1" latinLnBrk="0" hangingPunct="1">
        <a:lnSpc>
          <a:spcPct val="95000"/>
        </a:lnSpc>
        <a:spcBef>
          <a:spcPts val="0"/>
        </a:spcBef>
        <a:spcAft>
          <a:spcPts val="594"/>
        </a:spcAft>
        <a:buFont typeface="Arial" panose="020B0604020202020204" pitchFamily="34" charset="0"/>
        <a:buChar char="•"/>
        <a:defRPr sz="1744" kern="1200">
          <a:solidFill>
            <a:schemeClr val="tx1"/>
          </a:solidFill>
          <a:latin typeface="+mn-lt"/>
          <a:ea typeface="+mn-ea"/>
          <a:cs typeface="+mn-cs"/>
        </a:defRPr>
      </a:lvl5pPr>
      <a:lvl6pPr marL="904650" indent="-226162" algn="l" defTabSz="904650" rtl="0" eaLnBrk="1" latinLnBrk="0" hangingPunct="1">
        <a:lnSpc>
          <a:spcPct val="95000"/>
        </a:lnSpc>
        <a:spcBef>
          <a:spcPts val="0"/>
        </a:spcBef>
        <a:spcAft>
          <a:spcPts val="594"/>
        </a:spcAft>
        <a:buFont typeface="Arial" panose="020B0604020202020204" pitchFamily="34" charset="0"/>
        <a:buChar char="−"/>
        <a:defRPr sz="1538" kern="1200">
          <a:solidFill>
            <a:schemeClr val="tx1"/>
          </a:solidFill>
          <a:latin typeface="+mn-lt"/>
          <a:ea typeface="+mn-ea"/>
          <a:cs typeface="+mn-cs"/>
        </a:defRPr>
      </a:lvl6pPr>
      <a:lvl7pPr marL="904650" indent="-226162" algn="l" defTabSz="904650" rtl="0" eaLnBrk="1" latinLnBrk="0" hangingPunct="1">
        <a:lnSpc>
          <a:spcPct val="95000"/>
        </a:lnSpc>
        <a:spcBef>
          <a:spcPts val="0"/>
        </a:spcBef>
        <a:spcAft>
          <a:spcPts val="594"/>
        </a:spcAft>
        <a:buFont typeface="Arial" panose="020B0604020202020204" pitchFamily="34" charset="0"/>
        <a:buChar char="−"/>
        <a:defRPr sz="1538" kern="1200">
          <a:solidFill>
            <a:schemeClr val="tx1"/>
          </a:solidFill>
          <a:latin typeface="+mn-lt"/>
          <a:ea typeface="+mn-ea"/>
          <a:cs typeface="+mn-cs"/>
        </a:defRPr>
      </a:lvl7pPr>
      <a:lvl8pPr marL="904650" indent="-226162" algn="l" defTabSz="904650" rtl="0" eaLnBrk="1" latinLnBrk="0" hangingPunct="1">
        <a:lnSpc>
          <a:spcPct val="95000"/>
        </a:lnSpc>
        <a:spcBef>
          <a:spcPts val="0"/>
        </a:spcBef>
        <a:spcAft>
          <a:spcPts val="594"/>
        </a:spcAft>
        <a:buFont typeface="Arial" panose="020B0604020202020204" pitchFamily="34" charset="0"/>
        <a:buChar char="−"/>
        <a:defRPr sz="1538" kern="1200">
          <a:solidFill>
            <a:schemeClr val="tx1"/>
          </a:solidFill>
          <a:latin typeface="+mn-lt"/>
          <a:ea typeface="+mn-ea"/>
          <a:cs typeface="+mn-cs"/>
        </a:defRPr>
      </a:lvl8pPr>
      <a:lvl9pPr marL="904650" indent="-226162" algn="l" defTabSz="904650" rtl="0" eaLnBrk="1" latinLnBrk="0" hangingPunct="1">
        <a:lnSpc>
          <a:spcPct val="95000"/>
        </a:lnSpc>
        <a:spcBef>
          <a:spcPts val="0"/>
        </a:spcBef>
        <a:spcAft>
          <a:spcPts val="594"/>
        </a:spcAft>
        <a:buFont typeface="Arial" panose="020B0604020202020204" pitchFamily="34" charset="0"/>
        <a:buChar char="−"/>
        <a:defRPr sz="15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1pPr>
      <a:lvl2pPr marL="452325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2pPr>
      <a:lvl3pPr marL="904650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3pPr>
      <a:lvl4pPr marL="1356976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4pPr>
      <a:lvl5pPr marL="1809300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5pPr>
      <a:lvl6pPr marL="2261627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6pPr>
      <a:lvl7pPr marL="2713951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7pPr>
      <a:lvl8pPr marL="3166277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8pPr>
      <a:lvl9pPr marL="3618603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2" pos="3816">
          <p15:clr>
            <a:srgbClr val="FDE53C"/>
          </p15:clr>
        </p15:guide>
        <p15:guide id="73" orient="horz" pos="3720">
          <p15:clr>
            <a:srgbClr val="F26B43"/>
          </p15:clr>
        </p15:guide>
        <p15:guide id="74">
          <p15:clr>
            <a:srgbClr val="F26B43"/>
          </p15:clr>
        </p15:guide>
        <p15:guide id="75" pos="7440">
          <p15:clr>
            <a:srgbClr val="F26B43"/>
          </p15:clr>
        </p15:guide>
        <p15:guide id="76" pos="264">
          <p15:clr>
            <a:srgbClr val="F26B43"/>
          </p15:clr>
        </p15:guide>
        <p15:guide id="77" orient="horz" pos="4080">
          <p15:clr>
            <a:srgbClr val="F26B43"/>
          </p15:clr>
        </p15:guide>
        <p15:guide id="78" pos="312">
          <p15:clr>
            <a:srgbClr val="F26B43"/>
          </p15:clr>
        </p15:guide>
        <p15:guide id="79" orient="horz" pos="240">
          <p15:clr>
            <a:srgbClr val="F26B43"/>
          </p15:clr>
        </p15:guide>
        <p15:guide id="80" orient="horz" pos="360">
          <p15:clr>
            <a:srgbClr val="F26B43"/>
          </p15:clr>
        </p15:guide>
        <p15:guide id="81" orient="horz" pos="696">
          <p15:clr>
            <a:srgbClr val="F26B43"/>
          </p15:clr>
        </p15:guide>
        <p15:guide id="82" orient="horz" pos="2472">
          <p15:clr>
            <a:srgbClr val="F26B43"/>
          </p15:clr>
        </p15:guide>
        <p15:guide id="83" orient="horz" pos="4224">
          <p15:clr>
            <a:srgbClr val="F26B43"/>
          </p15:clr>
        </p15:guide>
        <p15:guide id="84" pos="7392">
          <p15:clr>
            <a:srgbClr val="F26B43"/>
          </p15:clr>
        </p15:guide>
        <p15:guide id="85" pos="3864">
          <p15:clr>
            <a:srgbClr val="FDE53C"/>
          </p15:clr>
        </p15:guide>
        <p15:guide id="86" pos="2688">
          <p15:clr>
            <a:srgbClr val="F26B43"/>
          </p15:clr>
        </p15:guide>
        <p15:guide id="87" pos="4992">
          <p15:clr>
            <a:srgbClr val="F26B43"/>
          </p15:clr>
        </p15:guide>
        <p15:guide id="88" pos="2640">
          <p15:clr>
            <a:srgbClr val="F26B43"/>
          </p15:clr>
        </p15:guide>
        <p15:guide id="89" pos="5040">
          <p15:clr>
            <a:srgbClr val="F26B43"/>
          </p15:clr>
        </p15:guide>
        <p15:guide id="90" orient="horz" pos="2424">
          <p15:clr>
            <a:srgbClr val="F26B43"/>
          </p15:clr>
        </p15:guide>
        <p15:guide id="91" orient="horz" pos="115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525886"/>
            <a:ext cx="10972800" cy="38216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0972800" y="6508171"/>
            <a:ext cx="609600" cy="20955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z="820" smtClean="0">
                <a:solidFill>
                  <a:srgbClr val="53565A"/>
                </a:solidFill>
              </a:rPr>
              <a:pPr/>
              <a:t>‹#›</a:t>
            </a:fld>
            <a:endParaRPr lang="en-US" sz="1231" dirty="0">
              <a:solidFill>
                <a:srgbClr val="53565A"/>
              </a:solidFill>
            </a:endParaRPr>
          </a:p>
        </p:txBody>
      </p:sp>
      <p:pic>
        <p:nvPicPr>
          <p:cNvPr id="9" name="Picture 8" descr="OPTUM_®_RGB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6" y="6159023"/>
            <a:ext cx="1650163" cy="3889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579469"/>
            <a:ext cx="10972800" cy="434974"/>
          </a:xfrm>
          <a:prstGeom prst="rect">
            <a:avLst/>
          </a:prstGeom>
        </p:spPr>
        <p:txBody>
          <a:bodyPr vert="horz" lIns="117599" tIns="58799" rIns="117599" bIns="5879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19242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242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</p:sldLayoutIdLst>
  <p:transition>
    <p:fade/>
  </p:transition>
  <p:hf hdr="0" ftr="0" dt="0"/>
  <p:txStyles>
    <p:titleStyle>
      <a:lvl1pPr algn="l" defTabSz="1206105" rtl="0" eaLnBrk="1" latinLnBrk="0" hangingPunct="1">
        <a:lnSpc>
          <a:spcPct val="90000"/>
        </a:lnSpc>
        <a:spcBef>
          <a:spcPct val="0"/>
        </a:spcBef>
        <a:buNone/>
        <a:defRPr sz="2667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6144" indent="-226144" algn="l" defTabSz="1206105" rtl="0" eaLnBrk="1" latinLnBrk="0" hangingPunct="1">
        <a:lnSpc>
          <a:spcPct val="95000"/>
        </a:lnSpc>
        <a:spcBef>
          <a:spcPts val="792"/>
        </a:spcBef>
        <a:spcAft>
          <a:spcPts val="396"/>
        </a:spcAft>
        <a:buClr>
          <a:schemeClr val="accent1"/>
        </a:buClr>
        <a:buFont typeface="Arial" pitchFamily="34" charset="0"/>
        <a:buChar char="•"/>
        <a:defRPr sz="23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27671" indent="-226144" algn="l" defTabSz="1206105" rtl="0" eaLnBrk="1" latinLnBrk="0" hangingPunct="1">
        <a:lnSpc>
          <a:spcPct val="95000"/>
        </a:lnSpc>
        <a:spcBef>
          <a:spcPts val="396"/>
        </a:spcBef>
        <a:spcAft>
          <a:spcPts val="396"/>
        </a:spcAft>
        <a:buFont typeface="Arial" pitchFamily="34" charset="0"/>
        <a:buChar char="–"/>
        <a:defRPr sz="215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53815" indent="-150763" algn="l" defTabSz="1206105" rtl="0" eaLnBrk="1" latinLnBrk="0" hangingPunct="1">
        <a:lnSpc>
          <a:spcPct val="95000"/>
        </a:lnSpc>
        <a:spcBef>
          <a:spcPts val="396"/>
        </a:spcBef>
        <a:spcAft>
          <a:spcPts val="396"/>
        </a:spcAft>
        <a:buClr>
          <a:schemeClr val="accent1"/>
        </a:buClr>
        <a:buFont typeface="Arial" pitchFamily="34" charset="0"/>
        <a:buChar char="•"/>
        <a:defRPr sz="184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30720" indent="-226144" algn="l" defTabSz="1206105" rtl="0" eaLnBrk="1" latinLnBrk="0" hangingPunct="1">
        <a:lnSpc>
          <a:spcPct val="95000"/>
        </a:lnSpc>
        <a:spcBef>
          <a:spcPts val="396"/>
        </a:spcBef>
        <a:spcAft>
          <a:spcPts val="396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56867" indent="-150763" algn="l" defTabSz="1206105" rtl="0" eaLnBrk="1" latinLnBrk="0" hangingPunct="1">
        <a:lnSpc>
          <a:spcPct val="95000"/>
        </a:lnSpc>
        <a:spcBef>
          <a:spcPts val="396"/>
        </a:spcBef>
        <a:spcAft>
          <a:spcPts val="396"/>
        </a:spcAft>
        <a:buClr>
          <a:schemeClr val="accent1"/>
        </a:buClr>
        <a:buFont typeface="Arial" pitchFamily="34" charset="0"/>
        <a:buChar char="•"/>
        <a:tabLst/>
        <a:defRPr sz="184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16782" indent="-301525" algn="l" defTabSz="120610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19834" indent="-301525" algn="l" defTabSz="120610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22886" indent="-301525" algn="l" defTabSz="120610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25936" indent="-301525" algn="l" defTabSz="120610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603051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2pPr>
      <a:lvl3pPr marL="1206105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3pPr>
      <a:lvl4pPr marL="1809152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4pPr>
      <a:lvl5pPr marL="2412206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5pPr>
      <a:lvl6pPr marL="3015257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6pPr>
      <a:lvl7pPr marL="3618309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7pPr>
      <a:lvl8pPr marL="4221360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8pPr>
      <a:lvl9pPr marL="4824412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9" y="6151569"/>
            <a:ext cx="2144186" cy="50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96" y="152400"/>
            <a:ext cx="10968567" cy="61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11"/>
            <a:ext cx="1097068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4367" y="6543676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26" b="0">
                <a:solidFill>
                  <a:schemeClr val="tx1"/>
                </a:solidFill>
              </a:defRPr>
            </a:lvl1pPr>
          </a:lstStyle>
          <a:p>
            <a:pPr defTabSz="12061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D858A2C-82C6-45D3-806F-913C3593391F}" type="slidenum">
              <a:rPr lang="en-US" smtClean="0">
                <a:solidFill>
                  <a:srgbClr val="63666A"/>
                </a:solidFill>
              </a:rPr>
              <a:pPr defTabSz="120616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0619" tIns="60311" rIns="120619" bIns="60311" anchor="ctr"/>
          <a:lstStyle/>
          <a:p>
            <a:pPr algn="ctr" defTabSz="1206161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46" b="1" dirty="0">
              <a:solidFill>
                <a:srgbClr val="FFFFFF"/>
              </a:solidFill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794000" y="6429379"/>
            <a:ext cx="8788400" cy="4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836" y="6559551"/>
            <a:ext cx="193886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603082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1206161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809244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2412324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452310" indent="-45231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846">
          <a:solidFill>
            <a:schemeClr val="tx1"/>
          </a:solidFill>
          <a:latin typeface="+mn-lt"/>
          <a:ea typeface="Geneva" charset="0"/>
          <a:cs typeface="+mn-cs"/>
        </a:defRPr>
      </a:lvl1pPr>
      <a:lvl2pPr marL="201025" indent="-19893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846">
          <a:solidFill>
            <a:schemeClr val="tx1"/>
          </a:solidFill>
          <a:latin typeface="+mn-lt"/>
          <a:ea typeface="+mn-ea"/>
          <a:cs typeface="+mn-cs"/>
        </a:defRPr>
      </a:lvl2pPr>
      <a:lvl3pPr marL="469062" indent="-2345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846">
          <a:solidFill>
            <a:schemeClr val="tx1"/>
          </a:solidFill>
          <a:latin typeface="+mn-lt"/>
          <a:ea typeface="+mn-ea"/>
          <a:cs typeface="+mn-cs"/>
        </a:defRPr>
      </a:lvl3pPr>
      <a:lvl4pPr marL="845989" indent="-22615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846">
          <a:solidFill>
            <a:schemeClr val="tx1"/>
          </a:solidFill>
          <a:latin typeface="+mn-lt"/>
          <a:ea typeface="+mn-ea"/>
          <a:cs typeface="+mn-cs"/>
        </a:defRPr>
      </a:lvl4pPr>
      <a:lvl5pPr marL="1222914" indent="-22615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5pPr>
      <a:lvl6pPr marL="1825996" indent="-22615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6pPr>
      <a:lvl7pPr marL="2429074" indent="-22615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7pPr>
      <a:lvl8pPr marL="3032156" indent="-22615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8pPr>
      <a:lvl9pPr marL="3635237" indent="-22615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603082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2pPr>
      <a:lvl3pPr marL="1206161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3pPr>
      <a:lvl4pPr marL="1809244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4pPr>
      <a:lvl5pPr marL="2412324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5pPr>
      <a:lvl6pPr marL="3015402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6pPr>
      <a:lvl7pPr marL="3618484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7pPr>
      <a:lvl8pPr marL="4221565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8pPr>
      <a:lvl9pPr marL="4824646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10A0-6AB5-46E9-ABB7-5CE407F6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2621281"/>
            <a:ext cx="10363200" cy="1219199"/>
          </a:xfrm>
        </p:spPr>
        <p:txBody>
          <a:bodyPr wrap="square" anchor="t">
            <a:normAutofit/>
          </a:bodyPr>
          <a:lstStyle/>
          <a:p>
            <a:r>
              <a:rPr lang="en-US" sz="2400" dirty="0"/>
              <a:t>INTRODUCTION TO SPRING BOOT &amp; Spring security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96C41-4A78-4515-901E-CDE974B10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3840480"/>
            <a:ext cx="10363200" cy="566428"/>
          </a:xfrm>
        </p:spPr>
        <p:txBody>
          <a:bodyPr wrap="square" anchor="b">
            <a:normAutofit/>
          </a:bodyPr>
          <a:lstStyle/>
          <a:p>
            <a:pPr algn="r"/>
            <a:r>
              <a:rPr lang="en-US" dirty="0"/>
              <a:t>Srinivasulu Yepuru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85B04-B06B-4889-8640-742B1FC73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A51ABFB-BB0E-4524-953D-7673489020F8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7284312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Setup</a:t>
            </a:r>
          </a:p>
        </p:txBody>
      </p:sp>
      <p:sp>
        <p:nvSpPr>
          <p:cNvPr id="4" name="Rectangle 3"/>
          <p:cNvSpPr/>
          <p:nvPr/>
        </p:nvSpPr>
        <p:spPr>
          <a:xfrm>
            <a:off x="812800" y="1905000"/>
            <a:ext cx="10261600" cy="711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Spring Boot CLI</a:t>
            </a:r>
          </a:p>
        </p:txBody>
      </p:sp>
      <p:sp>
        <p:nvSpPr>
          <p:cNvPr id="5" name="Rectangle 4"/>
          <p:cNvSpPr/>
          <p:nvPr/>
        </p:nvSpPr>
        <p:spPr>
          <a:xfrm>
            <a:off x="812800" y="3175000"/>
            <a:ext cx="10261600" cy="711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Spring Tool Suits (STS)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2800" y="4445000"/>
            <a:ext cx="10261600" cy="711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Spring Initializer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3D000-6792-4EBF-844D-F23C6FC222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7" y="6477000"/>
            <a:ext cx="861840" cy="219075"/>
          </a:xfrm>
        </p:spPr>
        <p:txBody>
          <a:bodyPr/>
          <a:lstStyle/>
          <a:p>
            <a:fld id="{DA51ABFB-BB0E-4524-953D-767348902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88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34D5-27C0-48B6-B6D2-71ED1AC2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First Spring Boot Application using Maven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941A-6AF0-4376-8AA2-A94AAF15A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43040"/>
            <a:ext cx="1198033" cy="153035"/>
          </a:xfrm>
        </p:spPr>
        <p:txBody>
          <a:bodyPr/>
          <a:lstStyle/>
          <a:p>
            <a:fld id="{DA51ABFB-BB0E-4524-953D-7673489020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146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5D25-2AA4-43D8-A450-235E91EC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Spring Boot +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A0BE-99CB-49B0-BDB9-07649DA1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What is Spring Boot Starter Parent?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All Spring Boot projects typically use spring-boot-starter-parent as the parent in pom.xml.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&lt;parent&gt;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    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org.springframework.boot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    &lt;</a:t>
            </a:r>
            <a:r>
              <a:rPr lang="en-US" sz="1800" dirty="0" err="1"/>
              <a:t>artifactId</a:t>
            </a:r>
            <a:r>
              <a:rPr lang="en-US" sz="1800" dirty="0"/>
              <a:t>&gt;spring-boot-starter-parent&lt;/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    &lt;version&gt;1.4.0.RELEASE&lt;/version&gt;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&lt;/parent&gt;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78902-5B1C-4FC3-9476-137FDCC142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82080"/>
            <a:ext cx="791633" cy="213995"/>
          </a:xfrm>
        </p:spPr>
        <p:txBody>
          <a:bodyPr/>
          <a:lstStyle/>
          <a:p>
            <a:fld id="{DA51ABFB-BB0E-4524-953D-7673489020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11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5D25-2AA4-43D8-A450-235E91EC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Spring Boot +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A0BE-99CB-49B0-BDB9-07649DA1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Parent Poms allow you to manage the following things for multiple child projects and modules: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Configuration - Java Version and Other Properties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Dependency Management - Version of dependencies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Default Plugin Configuration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78902-5B1C-4FC3-9476-137FDCC142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02400"/>
            <a:ext cx="923713" cy="193675"/>
          </a:xfrm>
        </p:spPr>
        <p:txBody>
          <a:bodyPr/>
          <a:lstStyle/>
          <a:p>
            <a:fld id="{DA51ABFB-BB0E-4524-953D-7673489020F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471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4581-8A46-4EC4-A270-196F1C05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11" y="125429"/>
            <a:ext cx="10968567" cy="611187"/>
          </a:xfrm>
        </p:spPr>
        <p:txBody>
          <a:bodyPr/>
          <a:lstStyle/>
          <a:p>
            <a:r>
              <a:rPr lang="en-US" sz="2400" dirty="0"/>
              <a:t>Spring Boot Hello 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E08E-79A1-416B-9740-61AAE9B8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package </a:t>
            </a:r>
            <a:r>
              <a:rPr lang="en-US" sz="1800" dirty="0" err="1"/>
              <a:t>com.optum.app</a:t>
            </a:r>
            <a:r>
              <a:rPr lang="en-US" sz="1800" dirty="0"/>
              <a:t>;</a:t>
            </a:r>
          </a:p>
          <a:p>
            <a:r>
              <a:rPr lang="en-US" sz="1800" dirty="0"/>
              <a:t>import org.springframework.boot.SpringApplication;</a:t>
            </a:r>
          </a:p>
          <a:p>
            <a:r>
              <a:rPr lang="en-US" sz="1800" dirty="0"/>
              <a:t>import org.springframework.boot.autoconfigure.SpringBootApplication;</a:t>
            </a:r>
          </a:p>
          <a:p>
            <a:endParaRPr lang="en-US" sz="1800" dirty="0"/>
          </a:p>
          <a:p>
            <a:r>
              <a:rPr lang="en-US" sz="1800" dirty="0"/>
              <a:t>@SpringBootApplication</a:t>
            </a:r>
          </a:p>
          <a:p>
            <a:r>
              <a:rPr lang="en-US" sz="1800" dirty="0"/>
              <a:t>public class SpringBootApp 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</a:t>
            </a:r>
          </a:p>
          <a:p>
            <a:r>
              <a:rPr lang="en-US" sz="1800" dirty="0"/>
              <a:t>     {</a:t>
            </a:r>
          </a:p>
          <a:p>
            <a:r>
              <a:rPr lang="en-US" sz="1800" dirty="0"/>
              <a:t>         </a:t>
            </a:r>
            <a:r>
              <a:rPr lang="en-US" sz="1800" dirty="0" err="1"/>
              <a:t>SpringApplication.run</a:t>
            </a:r>
            <a:r>
              <a:rPr lang="en-US" sz="1800" dirty="0"/>
              <a:t>(</a:t>
            </a:r>
            <a:r>
              <a:rPr lang="en-US" sz="1800" dirty="0" err="1"/>
              <a:t>SpringBootApp.class</a:t>
            </a:r>
            <a:r>
              <a:rPr lang="en-US" sz="1800" dirty="0"/>
              <a:t>, </a:t>
            </a:r>
            <a:r>
              <a:rPr lang="en-US" sz="1800" dirty="0" err="1"/>
              <a:t>args</a:t>
            </a:r>
            <a:r>
              <a:rPr lang="en-US" sz="1800" dirty="0"/>
              <a:t>);</a:t>
            </a:r>
          </a:p>
          <a:p>
            <a:r>
              <a:rPr lang="en-US" sz="1800" dirty="0"/>
              <a:t>     }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@SpringBootApplication annotation, means this is the starting point for our Spring Boot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4730C-BDD1-48D7-A3B5-B5159FBA9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82080"/>
            <a:ext cx="822113" cy="213995"/>
          </a:xfrm>
        </p:spPr>
        <p:txBody>
          <a:bodyPr/>
          <a:lstStyle/>
          <a:p>
            <a:fld id="{DA51ABFB-BB0E-4524-953D-7673489020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273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BA6A-165D-4F07-909B-613A8B8F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0D82-4A59-41D2-8552-D5B9371DA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&lt;parent&gt;</a:t>
            </a:r>
          </a:p>
          <a:p>
            <a:r>
              <a:rPr lang="en-US" dirty="0"/>
              <a:t>	    &lt;</a:t>
            </a:r>
            <a:r>
              <a:rPr lang="en-US" dirty="0" err="1"/>
              <a:t>groupId</a:t>
            </a:r>
            <a:r>
              <a:rPr lang="en-US" dirty="0"/>
              <a:t>&gt;org.springframework.boot&lt;/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	    &lt;</a:t>
            </a:r>
            <a:r>
              <a:rPr lang="en-US" dirty="0" err="1"/>
              <a:t>artifactId</a:t>
            </a:r>
            <a:r>
              <a:rPr lang="en-US" dirty="0"/>
              <a:t>&gt;spring-boot-starter-parent&lt;/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	    &lt;version&gt;1.5.6.RELEASE&lt;/version&gt;</a:t>
            </a:r>
          </a:p>
          <a:p>
            <a:r>
              <a:rPr lang="en-US" dirty="0"/>
              <a:t>	 &lt;/parent&gt;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&lt;dependencies&gt;</a:t>
            </a:r>
          </a:p>
          <a:p>
            <a:r>
              <a:rPr lang="en-US" dirty="0"/>
              <a:t>	    &lt;dependency&gt;</a:t>
            </a:r>
          </a:p>
          <a:p>
            <a:r>
              <a:rPr lang="en-US" dirty="0"/>
              <a:t>	        &lt;</a:t>
            </a:r>
            <a:r>
              <a:rPr lang="en-US" dirty="0" err="1"/>
              <a:t>groupId</a:t>
            </a:r>
            <a:r>
              <a:rPr lang="en-US" dirty="0"/>
              <a:t>&gt;org.springframework.boot&lt;/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	        &lt;</a:t>
            </a:r>
            <a:r>
              <a:rPr lang="en-US" dirty="0" err="1"/>
              <a:t>artifactId</a:t>
            </a:r>
            <a:r>
              <a:rPr lang="en-US" dirty="0"/>
              <a:t>&gt;spring-boot-starter-web&lt;/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	    &lt;/dependency&gt;</a:t>
            </a:r>
          </a:p>
          <a:p>
            <a:r>
              <a:rPr lang="en-US" dirty="0"/>
              <a:t>	&lt;/dependencies&gt;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&lt;properties&gt;</a:t>
            </a:r>
          </a:p>
          <a:p>
            <a:r>
              <a:rPr lang="en-US" dirty="0"/>
              <a:t>	 &lt;</a:t>
            </a:r>
            <a:r>
              <a:rPr lang="en-US" dirty="0" err="1"/>
              <a:t>java.version</a:t>
            </a:r>
            <a:r>
              <a:rPr lang="en-US" dirty="0"/>
              <a:t>&gt;1.8&lt;/</a:t>
            </a:r>
            <a:r>
              <a:rPr lang="en-US" dirty="0" err="1"/>
              <a:t>java.version</a:t>
            </a:r>
            <a:r>
              <a:rPr lang="en-US" dirty="0"/>
              <a:t>&gt;</a:t>
            </a:r>
          </a:p>
          <a:p>
            <a:r>
              <a:rPr lang="en-US" dirty="0"/>
              <a:t>	&lt;/properties&gt; 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2E21B-3250-4BD6-8571-94E408DAAF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83679"/>
            <a:ext cx="1116753" cy="112395"/>
          </a:xfrm>
        </p:spPr>
        <p:txBody>
          <a:bodyPr/>
          <a:lstStyle/>
          <a:p>
            <a:fld id="{DA51ABFB-BB0E-4524-953D-7673489020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6139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02C9-F257-4052-958F-D5D8BA8E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is spring-boot-starter-parent?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3BAE-A705-45C7-8689-CF823394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/>
              <a:t>This is an existing project given by spring team which contains Spring Boot supporting configuration</a:t>
            </a:r>
          </a:p>
          <a:p>
            <a:pPr algn="just"/>
            <a:r>
              <a:rPr lang="en-US" sz="1800" dirty="0"/>
              <a:t> data</a:t>
            </a:r>
          </a:p>
          <a:p>
            <a:pPr algn="just"/>
            <a:r>
              <a:rPr lang="en-US" sz="1800" dirty="0"/>
              <a:t>we have added this in a &lt;parent&gt; tag means, we are instructing Maven to consider our</a:t>
            </a:r>
          </a:p>
          <a:p>
            <a:pPr algn="just"/>
            <a:r>
              <a:rPr lang="en-US" sz="1800" dirty="0"/>
              <a:t>SpringBootHelloWorld project as a child to it,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15D24-5D2B-40B4-A4E6-4DDC1C77F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92240"/>
            <a:ext cx="1025313" cy="203835"/>
          </a:xfrm>
        </p:spPr>
        <p:txBody>
          <a:bodyPr/>
          <a:lstStyle/>
          <a:p>
            <a:fld id="{DA51ABFB-BB0E-4524-953D-7673489020F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8202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25D4-C06D-4EE0-95C9-A9D3DA4B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is inside Spring Boot Starter Parent?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22EA-C38D-45A9-A750-DAADA9C9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First of all - Spring Boot Starter Parent defines spring-boot-dependencies as the parent pom.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It inherits dependency management from spring-boot-dependencies. 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&lt;parent&gt;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	&lt;</a:t>
            </a:r>
            <a:r>
              <a:rPr lang="en-US" sz="1800" dirty="0" err="1"/>
              <a:t>groupId</a:t>
            </a:r>
            <a:r>
              <a:rPr lang="en-US" sz="1800" dirty="0"/>
              <a:t>&gt;org.springframework.boot&lt;/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	&lt;</a:t>
            </a:r>
            <a:r>
              <a:rPr lang="en-US" sz="1800" dirty="0" err="1"/>
              <a:t>artifactId</a:t>
            </a:r>
            <a:r>
              <a:rPr lang="en-US" sz="1800" dirty="0"/>
              <a:t>&gt;spring-boot-dependencies&lt;/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	&lt;version&gt;1.4.0.RELEASE&lt;/version&gt;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	&lt;</a:t>
            </a:r>
            <a:r>
              <a:rPr lang="en-US" sz="1800" dirty="0" err="1"/>
              <a:t>relativePath</a:t>
            </a:r>
            <a:r>
              <a:rPr lang="en-US" sz="1800" dirty="0"/>
              <a:t>&gt;../../spring-boot-dependencies&lt;/</a:t>
            </a:r>
            <a:r>
              <a:rPr lang="en-US" sz="1800" dirty="0" err="1"/>
              <a:t>relativePath</a:t>
            </a:r>
            <a:r>
              <a:rPr lang="en-US" sz="1800" dirty="0"/>
              <a:t>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&lt;/parent&gt;</a:t>
            </a:r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en-US" sz="1800" dirty="0"/>
              <a:t>Default java version is 1.6. A project can override this by specifying a property `1.8.3.1.1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8C829-8744-463B-AFB6-07E8FC0626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53199"/>
            <a:ext cx="1004993" cy="142875"/>
          </a:xfrm>
        </p:spPr>
        <p:txBody>
          <a:bodyPr/>
          <a:lstStyle/>
          <a:p>
            <a:fld id="{DA51ABFB-BB0E-4524-953D-7673489020F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1201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A179-4145-4FF9-B5F0-A4111297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 Create a RESTful Web Service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292F-356D-4307-8BBA-159B564D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58" y="990611"/>
            <a:ext cx="10970684" cy="5045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To create a RESTful Web Service using Spring Boot ,we use below annotations.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@RestController,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@RequestMapping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annotation @RestController, tells Spring Boot to consider this class as REST controller.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annotation @RequestMapping register the controller with a path inside it.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D4C55-9E94-410D-A64D-8F4EB3DA9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51600"/>
            <a:ext cx="1045633" cy="244475"/>
          </a:xfrm>
        </p:spPr>
        <p:txBody>
          <a:bodyPr/>
          <a:lstStyle/>
          <a:p>
            <a:fld id="{DA51ABFB-BB0E-4524-953D-7673489020F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797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9A5B-0298-456E-BACE-E9ED3A87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96" y="161926"/>
            <a:ext cx="10968567" cy="1026794"/>
          </a:xfrm>
        </p:spPr>
        <p:txBody>
          <a:bodyPr/>
          <a:lstStyle/>
          <a:p>
            <a:r>
              <a:rPr lang="en-US" sz="2400" dirty="0"/>
              <a:t>Example :@RestController, @RequestMapping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5CDC-4F50-486E-8EFC-9F679320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@RestController</a:t>
            </a:r>
          </a:p>
          <a:p>
            <a:r>
              <a:rPr lang="en-US" sz="1800" dirty="0"/>
              <a:t>public class SpringJavaController {</a:t>
            </a:r>
          </a:p>
          <a:p>
            <a:endParaRPr lang="en-US" sz="1800" dirty="0"/>
          </a:p>
          <a:p>
            <a:r>
              <a:rPr lang="en-US" sz="1800" dirty="0"/>
              <a:t>	@RequestMapping("/")</a:t>
            </a:r>
          </a:p>
          <a:p>
            <a:r>
              <a:rPr lang="en-US" sz="1800" dirty="0"/>
              <a:t>	public String welcome() {</a:t>
            </a:r>
          </a:p>
          <a:p>
            <a:r>
              <a:rPr lang="en-US" sz="1800" dirty="0"/>
              <a:t>		return "Welcome to Spring Boot ";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	</a:t>
            </a:r>
          </a:p>
          <a:p>
            <a:r>
              <a:rPr lang="en-US" sz="1800" dirty="0"/>
              <a:t>	@RequestMapping("/hello")</a:t>
            </a:r>
          </a:p>
          <a:p>
            <a:r>
              <a:rPr lang="en-US" sz="1800" dirty="0"/>
              <a:t>	public String myData() {</a:t>
            </a:r>
          </a:p>
          <a:p>
            <a:r>
              <a:rPr lang="en-US" sz="1800" dirty="0"/>
              <a:t>		return "Hello Spring Boot";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EF4B-4360-47CA-8BEE-468B4C2E6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12560"/>
            <a:ext cx="1269153" cy="183515"/>
          </a:xfrm>
        </p:spPr>
        <p:txBody>
          <a:bodyPr/>
          <a:lstStyle/>
          <a:p>
            <a:fld id="{DA51ABFB-BB0E-4524-953D-7673489020F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637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8FFC-63D8-452A-B932-251A588F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3A1A-CB71-45FD-9AEB-40D757F3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Clr>
                <a:srgbClr val="1CADE4"/>
              </a:buClr>
            </a:pPr>
            <a:r>
              <a:rPr lang="en-US" sz="1800" dirty="0">
                <a:solidFill>
                  <a:prstClr val="black"/>
                </a:solidFill>
              </a:rPr>
              <a:t>At the end of this Session the  participants will able to understand  </a:t>
            </a:r>
          </a:p>
          <a:p>
            <a:pPr lvl="0" algn="just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Basics of Spring Boot</a:t>
            </a:r>
          </a:p>
          <a:p>
            <a:pPr lvl="0" algn="just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Spring vs Spring Boot</a:t>
            </a:r>
          </a:p>
          <a:p>
            <a:pPr lvl="0" algn="just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How to develop a Spring boot application.</a:t>
            </a:r>
          </a:p>
          <a:p>
            <a:pPr lvl="0" algn="just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How enable Security using Spring Boot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56192-88D9-4EA9-9AC3-20FF9F488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1ABFB-BB0E-4524-953D-7673489020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869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EB2D-30AA-4B81-8E71-7FDDC437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spring boot knows to scan our 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3B4C-DF1E-4402-8607-317BA0CD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79" y="906462"/>
            <a:ext cx="10970684" cy="5045075"/>
          </a:xfrm>
        </p:spPr>
        <p:txBody>
          <a:bodyPr/>
          <a:lstStyle/>
          <a:p>
            <a:r>
              <a:rPr lang="en-US" sz="1800" b="1" dirty="0"/>
              <a:t>SpringJavaController.java</a:t>
            </a:r>
            <a:endParaRPr lang="en-US" sz="1400" dirty="0"/>
          </a:p>
          <a:p>
            <a:r>
              <a:rPr lang="en-US" sz="1400" dirty="0"/>
              <a:t>package </a:t>
            </a:r>
            <a:r>
              <a:rPr lang="en-US" sz="1400" dirty="0" err="1"/>
              <a:t>com.optum.app.controller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org.springframework.web.bind.annotation.RestController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org.springframework.web.bind.annotation.RequestMapping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@RestController</a:t>
            </a:r>
          </a:p>
          <a:p>
            <a:r>
              <a:rPr lang="en-US" sz="1400" dirty="0"/>
              <a:t>public class SpringJava4sController {</a:t>
            </a:r>
          </a:p>
          <a:p>
            <a:endParaRPr lang="en-US" sz="1400" dirty="0"/>
          </a:p>
          <a:p>
            <a:r>
              <a:rPr lang="en-US" sz="1400" dirty="0"/>
              <a:t>	@RequestMapping("/")</a:t>
            </a:r>
          </a:p>
          <a:p>
            <a:r>
              <a:rPr lang="en-US" sz="1400" dirty="0"/>
              <a:t>	public String welcome() {</a:t>
            </a:r>
          </a:p>
          <a:p>
            <a:r>
              <a:rPr lang="en-US" sz="1400" dirty="0"/>
              <a:t>		return "Welcome to Spring Boot Tutorials";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@RequestMapping("/hello")</a:t>
            </a:r>
          </a:p>
          <a:p>
            <a:r>
              <a:rPr lang="en-US" sz="1400" dirty="0"/>
              <a:t>	public String myData() {</a:t>
            </a:r>
          </a:p>
          <a:p>
            <a:r>
              <a:rPr lang="en-US" sz="1400" dirty="0"/>
              <a:t>		return "Hello Spring Boot";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FF2E3-751F-4850-AC1B-C9F92E8D3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61760"/>
            <a:ext cx="618913" cy="234315"/>
          </a:xfrm>
        </p:spPr>
        <p:txBody>
          <a:bodyPr/>
          <a:lstStyle/>
          <a:p>
            <a:fld id="{DA51ABFB-BB0E-4524-953D-7673489020F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224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EB2D-30AA-4B81-8E71-7FDDC437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spring boot knows to scan our 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3B4C-DF1E-4402-8607-317BA0CD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79" y="906462"/>
            <a:ext cx="10970684" cy="5045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If you create the controller class outside of the main package, lets say </a:t>
            </a:r>
            <a:r>
              <a:rPr lang="en-US" sz="1800" dirty="0" err="1"/>
              <a:t>com.optum.controller</a:t>
            </a:r>
            <a:r>
              <a:rPr lang="en-US" sz="1800" dirty="0"/>
              <a:t>, If you run the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application it gives 404 error, just give a try and see 🙂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What’s the solution for this?  we have to add @ComponentScan annotation in our Spring Boot main class,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something like this..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@SpringBootApplication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@ComponentScan(basePackages="</a:t>
            </a:r>
            <a:r>
              <a:rPr lang="en-US" sz="1600" dirty="0" err="1"/>
              <a:t>com.optum.controller</a:t>
            </a:r>
            <a:r>
              <a:rPr lang="en-US" sz="1600" dirty="0"/>
              <a:t>")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public class SpringBootApp {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	 ---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}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}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FF2E3-751F-4850-AC1B-C9F92E8D3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61760"/>
            <a:ext cx="618913" cy="234315"/>
          </a:xfrm>
        </p:spPr>
        <p:txBody>
          <a:bodyPr/>
          <a:lstStyle/>
          <a:p>
            <a:fld id="{DA51ABFB-BB0E-4524-953D-7673489020F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2702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AE17-6DEA-43D3-BC51-9B32A740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Change Default Tomcat Server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97D4-E60C-45B9-BB1A-95ED0D0C8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when we start the application Spring Boot’s inbuilt tomcat server by default will take 8080 as its port number.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We can change that default tomcat’s port number 8080 to something else.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Ex:</a:t>
            </a:r>
          </a:p>
          <a:p>
            <a:pPr>
              <a:lnSpc>
                <a:spcPct val="150000"/>
              </a:lnSpc>
            </a:pPr>
            <a:r>
              <a:rPr lang="fr-FR" sz="1800" dirty="0" err="1"/>
              <a:t>application.properties</a:t>
            </a:r>
            <a:endParaRPr lang="fr-FR" sz="1800" dirty="0"/>
          </a:p>
          <a:p>
            <a:pPr>
              <a:lnSpc>
                <a:spcPct val="150000"/>
              </a:lnSpc>
            </a:pPr>
            <a:r>
              <a:rPr lang="fr-FR" sz="1800" dirty="0"/>
              <a:t>server.port = 2020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9DBC1-6D82-4CA3-BF09-89FFFF76D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12560"/>
            <a:ext cx="720513" cy="183515"/>
          </a:xfrm>
        </p:spPr>
        <p:txBody>
          <a:bodyPr/>
          <a:lstStyle/>
          <a:p>
            <a:fld id="{DA51ABFB-BB0E-4524-953D-7673489020F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1546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64E9-B164-4889-BFE9-D945077F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Change Default Context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D592-F799-4949-9117-0E5CDD8D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Firstly what is this context path?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simply its our application name.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Generally while we are hitting any application in the browser, we will write the URL with the application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name(context).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Ex: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application.properties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server.contextPath</a:t>
            </a:r>
            <a:r>
              <a:rPr lang="en-US" sz="1800" dirty="0"/>
              <a:t>=/yourApplicationName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07FDF-E7FE-4006-ADBF-09C96F89A4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02400"/>
            <a:ext cx="761153" cy="193675"/>
          </a:xfrm>
        </p:spPr>
        <p:txBody>
          <a:bodyPr/>
          <a:lstStyle/>
          <a:p>
            <a:fld id="{DA51ABFB-BB0E-4524-953D-7673489020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050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F9BA-3E84-4564-B2BE-CA7B6CE9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Reload Changes Without Restarting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7155-ADD0-4AE3-9338-9AD278D3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One of the main challenge for the java developers is to deploy the apps and restart server when ever there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is a code change.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 We can simplify with the help of Spring boot  to reload the code changes without having to restart the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server.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In Spring Boot this can be achieved by adding a DevTools module, just add the following dependency in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your Spring Boots pom.xml and build it.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85802-205C-4C39-B483-06306D074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22720"/>
            <a:ext cx="1147233" cy="173355"/>
          </a:xfrm>
        </p:spPr>
        <p:txBody>
          <a:bodyPr/>
          <a:lstStyle/>
          <a:p>
            <a:fld id="{DA51ABFB-BB0E-4524-953D-7673489020F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9648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F9BA-3E84-4564-B2BE-CA7B6CE9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Reload Changes Without Restarting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7155-ADD0-4AE3-9338-9AD278D3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In Spring Boot this can be achieved by adding a DevTools module, just add the following dependency in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your Spring Boots pom.xml and build it.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&lt;dependency&gt;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    &lt;</a:t>
            </a:r>
            <a:r>
              <a:rPr lang="en-US" sz="1800" dirty="0" err="1"/>
              <a:t>groupId</a:t>
            </a:r>
            <a:r>
              <a:rPr lang="en-US" sz="1800" dirty="0"/>
              <a:t>&gt;org.springframework.boot&lt;/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    &lt;</a:t>
            </a:r>
            <a:r>
              <a:rPr lang="en-US" sz="1800" dirty="0" err="1"/>
              <a:t>artifactId</a:t>
            </a:r>
            <a:r>
              <a:rPr lang="en-US" sz="1800" dirty="0"/>
              <a:t>&gt;spring-boot-</a:t>
            </a:r>
            <a:r>
              <a:rPr lang="en-US" sz="1800" dirty="0" err="1"/>
              <a:t>devtools</a:t>
            </a:r>
            <a:r>
              <a:rPr lang="en-US" sz="1800" dirty="0"/>
              <a:t>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    &lt;optional&gt;true&lt;/optional&gt;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&lt;/dependency&gt;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85802-205C-4C39-B483-06306D074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22720"/>
            <a:ext cx="1147233" cy="173355"/>
          </a:xfrm>
        </p:spPr>
        <p:txBody>
          <a:bodyPr/>
          <a:lstStyle/>
          <a:p>
            <a:fld id="{DA51ABFB-BB0E-4524-953D-7673489020F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034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0DE3-5EA9-4C14-AAC4-8BAE2605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Deploy Spring Boot Applications on External Tomcat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885F-CD15-4FDA-8AD9-DD15C729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we used to deploy and run the applications using embedded tomcat server provided by the spring boot.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Generally in the real-time projects we wont use inbuilt servers provided by the frameworks because of many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reasons like security, maintenance and </a:t>
            </a:r>
            <a:r>
              <a:rPr lang="en-US" sz="1800" dirty="0" err="1"/>
              <a:t>control.You</a:t>
            </a:r>
            <a:r>
              <a:rPr lang="en-US" sz="1800" dirty="0"/>
              <a:t> want to deploy it on to external tomcat server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Ex: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&lt;!-- to export as WAR --&gt;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&lt;dependency&gt;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   &lt;</a:t>
            </a:r>
            <a:r>
              <a:rPr lang="en-US" sz="1600" dirty="0" err="1"/>
              <a:t>groupId</a:t>
            </a:r>
            <a:r>
              <a:rPr lang="en-US" sz="1600" dirty="0"/>
              <a:t>&gt;org.springframework.boot&lt;/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   &lt;</a:t>
            </a:r>
            <a:r>
              <a:rPr lang="en-US" sz="1600" dirty="0" err="1"/>
              <a:t>artifactId</a:t>
            </a:r>
            <a:r>
              <a:rPr lang="en-US" sz="1600" dirty="0"/>
              <a:t>&gt;spring-boot-starter-tomcat&lt;/</a:t>
            </a:r>
            <a:r>
              <a:rPr lang="en-US" sz="1600" dirty="0" err="1"/>
              <a:t>artifactId</a:t>
            </a:r>
            <a:r>
              <a:rPr lang="en-US" sz="1600" dirty="0"/>
              <a:t>&gt;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   &lt;scope&gt;provided&lt;/scope&gt;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&lt;/dependency&gt;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&lt;!-- packaging to WAR --&gt;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&lt;packaging&gt;war&lt;/packaging&gt;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31E8C-49E1-4434-B7CA-B361BAB15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43040"/>
            <a:ext cx="893233" cy="153035"/>
          </a:xfrm>
        </p:spPr>
        <p:txBody>
          <a:bodyPr/>
          <a:lstStyle/>
          <a:p>
            <a:fld id="{DA51ABFB-BB0E-4524-953D-7673489020F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848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E9A0-CDD3-4BEE-B40E-B25BD27BF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400" dirty="0"/>
              <a:t>Auto Configuration?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90742-90BC-449E-89A1-4AC22B338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12560"/>
            <a:ext cx="679873" cy="183515"/>
          </a:xfrm>
        </p:spPr>
        <p:txBody>
          <a:bodyPr/>
          <a:lstStyle/>
          <a:p>
            <a:fld id="{DA51ABFB-BB0E-4524-953D-7673489020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395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D33B-883D-4A10-ABFA-124D861C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Why do we need Spring Boot Auto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86FC-6C84-4FF2-BC68-186566EF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11" y="990611"/>
            <a:ext cx="10970684" cy="527810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Spring based applications have a lot of configuration.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When we use Spring MVC, we need to configure component scan, Dispatcher Servlet, a view resolver, web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jars(for delivering static content) among other things.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&lt;bean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      class="org.springframework.web.servlet.view.InternalResourceViewResolver"&gt;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      &lt;property name="prefix"&gt;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          &lt;value&gt;/WEB-INF/views/&lt;/value&gt;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      &lt;/property&gt;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      &lt;property name="suffix"&gt;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          &lt;value&gt;.</a:t>
            </a:r>
            <a:r>
              <a:rPr lang="en-US" sz="1800" dirty="0" err="1"/>
              <a:t>jsp</a:t>
            </a:r>
            <a:r>
              <a:rPr lang="en-US" sz="1800" dirty="0"/>
              <a:t>&lt;/value&gt;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      &lt;/property&gt;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&lt;/bean&gt;  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&lt;</a:t>
            </a:r>
            <a:r>
              <a:rPr lang="en-US" sz="1800" dirty="0" err="1"/>
              <a:t>mvc:resources</a:t>
            </a:r>
            <a:r>
              <a:rPr lang="en-US" sz="1800" dirty="0"/>
              <a:t> mapping="/</a:t>
            </a:r>
            <a:r>
              <a:rPr lang="en-US" sz="1800" dirty="0" err="1"/>
              <a:t>webjars</a:t>
            </a:r>
            <a:r>
              <a:rPr lang="en-US" sz="1800" dirty="0"/>
              <a:t>/**" location="/</a:t>
            </a:r>
            <a:r>
              <a:rPr lang="en-US" sz="1800" dirty="0" err="1"/>
              <a:t>webjars</a:t>
            </a:r>
            <a:r>
              <a:rPr lang="en-US" sz="1800" dirty="0"/>
              <a:t>/"/&gt;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7B75-BA5B-409E-B842-ADA16AA28B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31280"/>
            <a:ext cx="903393" cy="264795"/>
          </a:xfrm>
        </p:spPr>
        <p:txBody>
          <a:bodyPr/>
          <a:lstStyle/>
          <a:p>
            <a:fld id="{DA51ABFB-BB0E-4524-953D-7673489020F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498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D33B-883D-4A10-ABFA-124D861C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Why do we need Spring Boot Auto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86FC-6C84-4FF2-BC68-186566EF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15" y="763593"/>
            <a:ext cx="10970684" cy="550512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Spring Boot looks at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a) Frameworks available on the CLASSPATH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b) Existing configuration for the  application.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Based on these, Spring Boot provides basic configuration needed to configure the application with these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frameworks. This is called Auto Configuration.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Ex: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import </a:t>
            </a:r>
            <a:r>
              <a:rPr lang="en-US" sz="1400" dirty="0" err="1"/>
              <a:t>org.springframework.boot.autoconfigure.SpringBootApplication</a:t>
            </a:r>
            <a:r>
              <a:rPr lang="en-US" sz="14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import </a:t>
            </a:r>
            <a:r>
              <a:rPr lang="en-US" sz="1400" dirty="0" err="1"/>
              <a:t>org.springframework.context.ApplicationContext</a:t>
            </a:r>
            <a:r>
              <a:rPr lang="en-US" sz="14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@SpringBootApplication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public class SpringBootApp{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    @Autowired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    private ApplicationContext context;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}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7B75-BA5B-409E-B842-ADA16AA28B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31280"/>
            <a:ext cx="903393" cy="264795"/>
          </a:xfrm>
        </p:spPr>
        <p:txBody>
          <a:bodyPr/>
          <a:lstStyle/>
          <a:p>
            <a:fld id="{DA51ABFB-BB0E-4524-953D-7673489020F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536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DF5B-66E4-4673-B16A-7350F703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A5D4-B82A-420A-88FD-03858121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Spring framework basics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Spring Dependency Injection,Autowiring.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Spring IOC</a:t>
            </a:r>
          </a:p>
          <a:p>
            <a:pPr marL="0" indent="0" algn="just">
              <a:lnSpc>
                <a:spcPct val="150000"/>
              </a:lnSpc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09892-8DCD-4B19-A9F8-1E7E81954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754446" y="6492239"/>
            <a:ext cx="1299633" cy="132715"/>
          </a:xfrm>
        </p:spPr>
        <p:txBody>
          <a:bodyPr/>
          <a:lstStyle/>
          <a:p>
            <a:fld id="{DA51ABFB-BB0E-4524-953D-7673489020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618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301A-279D-4E38-976B-86FC973B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Display All Beans Available in ApplicationContext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AC8A-55FF-4448-B06B-FA24CBC99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show you how to see the beans that are loaded by the Spring Boot from the ApplicationContext.</a:t>
            </a:r>
          </a:p>
          <a:p>
            <a:r>
              <a:rPr lang="en-US" sz="1200" dirty="0"/>
              <a:t>@SpringBootApplication</a:t>
            </a:r>
          </a:p>
          <a:p>
            <a:r>
              <a:rPr lang="en-US" sz="1200" dirty="0"/>
              <a:t>public class SpringBootApp implements </a:t>
            </a:r>
            <a:r>
              <a:rPr lang="en-US" sz="1200" dirty="0" err="1"/>
              <a:t>CommandLineRunner</a:t>
            </a:r>
            <a:r>
              <a:rPr lang="en-US" sz="1200" dirty="0"/>
              <a:t> {</a:t>
            </a:r>
          </a:p>
          <a:p>
            <a:endParaRPr lang="en-US" sz="1200" dirty="0"/>
          </a:p>
          <a:p>
            <a:r>
              <a:rPr lang="en-US" sz="1200" dirty="0"/>
              <a:t>    @Autowired</a:t>
            </a:r>
          </a:p>
          <a:p>
            <a:r>
              <a:rPr lang="en-US" sz="1200" dirty="0"/>
              <a:t>    private ApplicationContext context;</a:t>
            </a:r>
          </a:p>
          <a:p>
            <a:endParaRPr lang="en-US" sz="1200" dirty="0"/>
          </a:p>
          <a:p>
            <a:r>
              <a:rPr lang="en-US" sz="1200" dirty="0"/>
              <a:t>    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SpringApplication.run</a:t>
            </a:r>
            <a:r>
              <a:rPr lang="en-US" sz="1200" dirty="0"/>
              <a:t>(</a:t>
            </a:r>
            <a:r>
              <a:rPr lang="en-US" sz="1200" dirty="0" err="1"/>
              <a:t>SpringBootApp.class</a:t>
            </a:r>
            <a:r>
              <a:rPr lang="en-US" sz="1200" dirty="0"/>
              <a:t>, </a:t>
            </a:r>
            <a:r>
              <a:rPr lang="en-US" sz="1200" dirty="0" err="1"/>
              <a:t>args</a:t>
            </a:r>
            <a:r>
              <a:rPr lang="en-US" sz="1200" dirty="0"/>
              <a:t>);</a:t>
            </a:r>
          </a:p>
          <a:p>
            <a:r>
              <a:rPr lang="en-US" sz="1200" dirty="0"/>
              <a:t>    }</a:t>
            </a:r>
          </a:p>
          <a:p>
            <a:endParaRPr lang="en-US" sz="1200" dirty="0"/>
          </a:p>
          <a:p>
            <a:r>
              <a:rPr lang="en-US" sz="1200" dirty="0"/>
              <a:t>    @Override</a:t>
            </a:r>
          </a:p>
          <a:p>
            <a:r>
              <a:rPr lang="en-US" sz="1200" dirty="0"/>
              <a:t>    public void run(String...</a:t>
            </a:r>
            <a:r>
              <a:rPr lang="en-US" sz="1200" dirty="0" err="1"/>
              <a:t>args</a:t>
            </a:r>
            <a:r>
              <a:rPr lang="en-US" sz="1200" dirty="0"/>
              <a:t>) throws Exception {</a:t>
            </a:r>
          </a:p>
          <a:p>
            <a:r>
              <a:rPr lang="en-US" sz="1200" dirty="0"/>
              <a:t>        String[] beans = </a:t>
            </a:r>
            <a:r>
              <a:rPr lang="en-US" sz="1200" dirty="0" err="1"/>
              <a:t>context.getBeanDefinitionNames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/>
              <a:t>        for (String bean: beans)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(bean);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ABDA3-9CF1-4396-842B-547D7642D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31280"/>
            <a:ext cx="842433" cy="264795"/>
          </a:xfrm>
        </p:spPr>
        <p:txBody>
          <a:bodyPr/>
          <a:lstStyle/>
          <a:p>
            <a:fld id="{DA51ABFB-BB0E-4524-953D-7673489020F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5516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D877-F7FB-4C1F-AE6B-50BA587B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Creating Restful web services using Spring Boot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28EA6-EAE4-4B09-B50A-64BFF9162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43040"/>
            <a:ext cx="984673" cy="153035"/>
          </a:xfrm>
        </p:spPr>
        <p:txBody>
          <a:bodyPr/>
          <a:lstStyle/>
          <a:p>
            <a:fld id="{DA51ABFB-BB0E-4524-953D-7673489020F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2969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A179-4145-4FF9-B5F0-A4111297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 Create a RESTful Web Service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292F-356D-4307-8BBA-159B564D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58" y="990611"/>
            <a:ext cx="10970684" cy="5045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To create a RESTful Web Service using Spring Boot ,we use below annotations.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@RestController,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@RequestMapping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annotation @RestController, tells Spring Boot to consider this class as REST controller.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annotation @RequestMapping register the controller with a path inside it.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D4C55-9E94-410D-A64D-8F4EB3DA9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51600"/>
            <a:ext cx="1045633" cy="244475"/>
          </a:xfrm>
        </p:spPr>
        <p:txBody>
          <a:bodyPr/>
          <a:lstStyle/>
          <a:p>
            <a:fld id="{DA51ABFB-BB0E-4524-953D-7673489020F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0307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EB2D-30AA-4B81-8E71-7FDDC437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 Create a RESTful Web Service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3B4C-DF1E-4402-8607-317BA0CD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79" y="906462"/>
            <a:ext cx="10970684" cy="5045075"/>
          </a:xfrm>
        </p:spPr>
        <p:txBody>
          <a:bodyPr/>
          <a:lstStyle/>
          <a:p>
            <a:r>
              <a:rPr lang="en-US" sz="1800" b="1" dirty="0"/>
              <a:t>SpringJavaController.java</a:t>
            </a:r>
            <a:endParaRPr lang="en-US" sz="1400" dirty="0"/>
          </a:p>
          <a:p>
            <a:r>
              <a:rPr lang="en-US" sz="1400" dirty="0"/>
              <a:t>package </a:t>
            </a:r>
            <a:r>
              <a:rPr lang="en-US" sz="1400" dirty="0" err="1"/>
              <a:t>com.optum.app.controller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org.springframework.web.bind.annotation.RestController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org.springframework.web.bind.annotation.RequestMapping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@RestController</a:t>
            </a:r>
          </a:p>
          <a:p>
            <a:r>
              <a:rPr lang="en-US" sz="1400" dirty="0"/>
              <a:t>public class SpringJava4sController {</a:t>
            </a:r>
          </a:p>
          <a:p>
            <a:endParaRPr lang="en-US" sz="1400" dirty="0"/>
          </a:p>
          <a:p>
            <a:r>
              <a:rPr lang="en-US" sz="1400" dirty="0"/>
              <a:t>	@RequestMapping("/")</a:t>
            </a:r>
          </a:p>
          <a:p>
            <a:r>
              <a:rPr lang="en-US" sz="1400" dirty="0"/>
              <a:t>	public String welcome() {</a:t>
            </a:r>
          </a:p>
          <a:p>
            <a:r>
              <a:rPr lang="en-US" sz="1400" dirty="0"/>
              <a:t>		return "Welcome to Spring Boot Tutorials";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@RequestMapping("/hello")</a:t>
            </a:r>
          </a:p>
          <a:p>
            <a:r>
              <a:rPr lang="en-US" sz="1400" dirty="0"/>
              <a:t>	public String myData() {</a:t>
            </a:r>
          </a:p>
          <a:p>
            <a:r>
              <a:rPr lang="en-US" sz="1400" dirty="0"/>
              <a:t>		return "Hello Spring Boot";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FF2E3-751F-4850-AC1B-C9F92E8D3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61760"/>
            <a:ext cx="618913" cy="234315"/>
          </a:xfrm>
        </p:spPr>
        <p:txBody>
          <a:bodyPr/>
          <a:lstStyle/>
          <a:p>
            <a:fld id="{DA51ABFB-BB0E-4524-953D-7673489020F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0592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2AA5-0367-453E-997C-A3977726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Create a RESTful Web Service with GET Request with XML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7C9F-6D3A-4792-B560-D0C75143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Spring boot services by default gives the response in JSON format,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but we can reverse this functionality in such a way that the default response will be in XML.</a:t>
            </a:r>
          </a:p>
          <a:p>
            <a:r>
              <a:rPr lang="en-US" sz="1800" dirty="0"/>
              <a:t>In order to do that we have to add a new dependency called jackson-</a:t>
            </a:r>
            <a:r>
              <a:rPr lang="en-US" sz="1800" dirty="0" err="1"/>
              <a:t>dataformat</a:t>
            </a:r>
            <a:r>
              <a:rPr lang="en-US" sz="1800" dirty="0"/>
              <a:t>-xml. </a:t>
            </a:r>
          </a:p>
          <a:p>
            <a:r>
              <a:rPr lang="en-US" sz="1800" dirty="0"/>
              <a:t>&lt;dependency&gt;</a:t>
            </a:r>
          </a:p>
          <a:p>
            <a:r>
              <a:rPr lang="en-US" sz="1800" dirty="0"/>
              <a:t>    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com.fasterxml.jackson.dataformat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r>
              <a:rPr lang="en-US" sz="1800" dirty="0"/>
              <a:t>    &lt;</a:t>
            </a:r>
            <a:r>
              <a:rPr lang="en-US" sz="1800" dirty="0" err="1"/>
              <a:t>artifactId</a:t>
            </a:r>
            <a:r>
              <a:rPr lang="en-US" sz="1800" dirty="0"/>
              <a:t>&gt;jackson-</a:t>
            </a:r>
            <a:r>
              <a:rPr lang="en-US" sz="1800" dirty="0" err="1"/>
              <a:t>dataformat</a:t>
            </a:r>
            <a:r>
              <a:rPr lang="en-US" sz="1800" dirty="0"/>
              <a:t>-xml&lt;/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r>
              <a:rPr lang="en-US" sz="1800" dirty="0"/>
              <a:t>&lt;/dependency&gt;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A1082-1242-474B-9BF8-83C68D0BB1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43040"/>
            <a:ext cx="649393" cy="153035"/>
          </a:xfrm>
        </p:spPr>
        <p:txBody>
          <a:bodyPr/>
          <a:lstStyle/>
          <a:p>
            <a:fld id="{DA51ABFB-BB0E-4524-953D-7673489020F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694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AA7C-0A38-4191-A0C7-66943D9E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400" dirty="0"/>
              <a:t>Spring Boot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5B90-54FF-429F-B1A6-FD7A6DF9F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7" y="6503542"/>
            <a:ext cx="1560482" cy="192533"/>
          </a:xfrm>
        </p:spPr>
        <p:txBody>
          <a:bodyPr/>
          <a:lstStyle/>
          <a:p>
            <a:fld id="{DA51ABFB-BB0E-4524-953D-7673489020F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4849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816686" y="6375668"/>
            <a:ext cx="1091565" cy="330835"/>
            <a:chOff x="292685" y="6375667"/>
            <a:chExt cx="1091565" cy="330835"/>
          </a:xfrm>
        </p:grpSpPr>
        <p:sp>
          <p:nvSpPr>
            <p:cNvPr id="4" name="object 4"/>
            <p:cNvSpPr/>
            <p:nvPr/>
          </p:nvSpPr>
          <p:spPr>
            <a:xfrm>
              <a:off x="292685" y="6375667"/>
              <a:ext cx="282461" cy="3130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7406" y="6563613"/>
              <a:ext cx="144260" cy="142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4702" y="6565899"/>
              <a:ext cx="229530" cy="1384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5765" y="6565964"/>
              <a:ext cx="118215" cy="1403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0777" y="6565964"/>
              <a:ext cx="135133" cy="1381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2783" y="656132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09">
                  <a:moveTo>
                    <a:pt x="20751" y="0"/>
                  </a:moveTo>
                  <a:lnTo>
                    <a:pt x="12639" y="1725"/>
                  </a:lnTo>
                  <a:lnTo>
                    <a:pt x="6046" y="6326"/>
                  </a:lnTo>
                  <a:lnTo>
                    <a:pt x="1619" y="12939"/>
                  </a:lnTo>
                  <a:lnTo>
                    <a:pt x="0" y="20701"/>
                  </a:lnTo>
                  <a:lnTo>
                    <a:pt x="1619" y="28821"/>
                  </a:lnTo>
                  <a:lnTo>
                    <a:pt x="6046" y="35417"/>
                  </a:lnTo>
                  <a:lnTo>
                    <a:pt x="12639" y="39846"/>
                  </a:lnTo>
                  <a:lnTo>
                    <a:pt x="20751" y="41465"/>
                  </a:lnTo>
                  <a:lnTo>
                    <a:pt x="28672" y="39878"/>
                  </a:lnTo>
                  <a:lnTo>
                    <a:pt x="20751" y="39878"/>
                  </a:lnTo>
                  <a:lnTo>
                    <a:pt x="13316" y="38390"/>
                  </a:lnTo>
                  <a:lnTo>
                    <a:pt x="7483" y="34314"/>
                  </a:lnTo>
                  <a:lnTo>
                    <a:pt x="3674" y="28225"/>
                  </a:lnTo>
                  <a:lnTo>
                    <a:pt x="2311" y="20701"/>
                  </a:lnTo>
                  <a:lnTo>
                    <a:pt x="3674" y="13618"/>
                  </a:lnTo>
                  <a:lnTo>
                    <a:pt x="7483" y="7755"/>
                  </a:lnTo>
                  <a:lnTo>
                    <a:pt x="13316" y="3761"/>
                  </a:lnTo>
                  <a:lnTo>
                    <a:pt x="20751" y="2286"/>
                  </a:lnTo>
                  <a:lnTo>
                    <a:pt x="29823" y="2286"/>
                  </a:lnTo>
                  <a:lnTo>
                    <a:pt x="28831" y="1618"/>
                  </a:lnTo>
                  <a:lnTo>
                    <a:pt x="20751" y="0"/>
                  </a:lnTo>
                  <a:close/>
                </a:path>
                <a:path w="41909" h="41909">
                  <a:moveTo>
                    <a:pt x="29823" y="2286"/>
                  </a:moveTo>
                  <a:lnTo>
                    <a:pt x="20751" y="2286"/>
                  </a:lnTo>
                  <a:lnTo>
                    <a:pt x="28147" y="3761"/>
                  </a:lnTo>
                  <a:lnTo>
                    <a:pt x="33966" y="7755"/>
                  </a:lnTo>
                  <a:lnTo>
                    <a:pt x="37775" y="13618"/>
                  </a:lnTo>
                  <a:lnTo>
                    <a:pt x="39141" y="20701"/>
                  </a:lnTo>
                  <a:lnTo>
                    <a:pt x="37668" y="28225"/>
                  </a:lnTo>
                  <a:lnTo>
                    <a:pt x="33680" y="34314"/>
                  </a:lnTo>
                  <a:lnTo>
                    <a:pt x="27825" y="38390"/>
                  </a:lnTo>
                  <a:lnTo>
                    <a:pt x="20751" y="39878"/>
                  </a:lnTo>
                  <a:lnTo>
                    <a:pt x="28672" y="39878"/>
                  </a:lnTo>
                  <a:lnTo>
                    <a:pt x="28831" y="39846"/>
                  </a:lnTo>
                  <a:lnTo>
                    <a:pt x="35399" y="35417"/>
                  </a:lnTo>
                  <a:lnTo>
                    <a:pt x="39813" y="28821"/>
                  </a:lnTo>
                  <a:lnTo>
                    <a:pt x="41427" y="20701"/>
                  </a:lnTo>
                  <a:lnTo>
                    <a:pt x="39813" y="12617"/>
                  </a:lnTo>
                  <a:lnTo>
                    <a:pt x="35399" y="6040"/>
                  </a:lnTo>
                  <a:lnTo>
                    <a:pt x="29823" y="2286"/>
                  </a:lnTo>
                  <a:close/>
                </a:path>
                <a:path w="41909" h="41909">
                  <a:moveTo>
                    <a:pt x="26873" y="9970"/>
                  </a:moveTo>
                  <a:lnTo>
                    <a:pt x="13017" y="9970"/>
                  </a:lnTo>
                  <a:lnTo>
                    <a:pt x="13017" y="30670"/>
                  </a:lnTo>
                  <a:lnTo>
                    <a:pt x="16078" y="30670"/>
                  </a:lnTo>
                  <a:lnTo>
                    <a:pt x="16078" y="23051"/>
                  </a:lnTo>
                  <a:lnTo>
                    <a:pt x="24587" y="23051"/>
                  </a:lnTo>
                  <a:lnTo>
                    <a:pt x="27647" y="22226"/>
                  </a:lnTo>
                  <a:lnTo>
                    <a:pt x="29173" y="20701"/>
                  </a:lnTo>
                  <a:lnTo>
                    <a:pt x="16078" y="20701"/>
                  </a:lnTo>
                  <a:lnTo>
                    <a:pt x="16078" y="13018"/>
                  </a:lnTo>
                  <a:lnTo>
                    <a:pt x="29933" y="13018"/>
                  </a:lnTo>
                  <a:lnTo>
                    <a:pt x="29933" y="12255"/>
                  </a:lnTo>
                  <a:lnTo>
                    <a:pt x="26873" y="9970"/>
                  </a:lnTo>
                  <a:close/>
                </a:path>
                <a:path w="41909" h="41909">
                  <a:moveTo>
                    <a:pt x="24587" y="23051"/>
                  </a:moveTo>
                  <a:lnTo>
                    <a:pt x="21526" y="23051"/>
                  </a:lnTo>
                  <a:lnTo>
                    <a:pt x="26873" y="30670"/>
                  </a:lnTo>
                  <a:lnTo>
                    <a:pt x="30708" y="30670"/>
                  </a:lnTo>
                  <a:lnTo>
                    <a:pt x="24587" y="23051"/>
                  </a:lnTo>
                  <a:close/>
                </a:path>
                <a:path w="41909" h="41909">
                  <a:moveTo>
                    <a:pt x="29933" y="13018"/>
                  </a:moveTo>
                  <a:lnTo>
                    <a:pt x="24587" y="13018"/>
                  </a:lnTo>
                  <a:lnTo>
                    <a:pt x="26873" y="14606"/>
                  </a:lnTo>
                  <a:lnTo>
                    <a:pt x="26873" y="19178"/>
                  </a:lnTo>
                  <a:lnTo>
                    <a:pt x="24587" y="20701"/>
                  </a:lnTo>
                  <a:lnTo>
                    <a:pt x="29173" y="20701"/>
                  </a:lnTo>
                  <a:lnTo>
                    <a:pt x="29933" y="19940"/>
                  </a:lnTo>
                  <a:lnTo>
                    <a:pt x="29933" y="13018"/>
                  </a:lnTo>
                  <a:close/>
                </a:path>
              </a:pathLst>
            </a:custGeom>
            <a:solidFill>
              <a:srgbClr val="555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37589" y="384706"/>
            <a:ext cx="1335405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/>
              <a:t>A</a:t>
            </a:r>
            <a:r>
              <a:rPr sz="2400" spc="-10" dirty="0"/>
              <a:t>gend</a:t>
            </a:r>
            <a:r>
              <a:rPr sz="2400" u="none" dirty="0"/>
              <a:t>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696045" y="6459488"/>
            <a:ext cx="15472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36</a:t>
            </a:fld>
            <a:endParaRPr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1459744" y="1192315"/>
            <a:ext cx="6974526" cy="3550331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355600" indent="-342900">
              <a:spcBef>
                <a:spcPts val="119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Introduction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127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Passwords </a:t>
            </a:r>
            <a:r>
              <a:rPr sz="2200" dirty="0">
                <a:solidFill>
                  <a:srgbClr val="55565A"/>
                </a:solidFill>
                <a:latin typeface="Arial"/>
                <a:cs typeface="Arial"/>
              </a:rPr>
              <a:t>&amp;</a:t>
            </a:r>
            <a:r>
              <a:rPr sz="2200" spc="-4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Crypto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124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Basic</a:t>
            </a:r>
            <a:r>
              <a:rPr sz="2200" spc="-15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Authentication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127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Authorization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124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dirty="0">
                <a:solidFill>
                  <a:srgbClr val="55565A"/>
                </a:solidFill>
                <a:latin typeface="Arial"/>
                <a:cs typeface="Arial"/>
              </a:rPr>
              <a:t>Form </a:t>
            </a: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Based</a:t>
            </a:r>
            <a:r>
              <a:rPr sz="2200" spc="-13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Authentication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JWT</a:t>
            </a:r>
            <a:r>
              <a:rPr sz="2200" spc="-16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Authentication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1250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Q&amp;A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27" y="473771"/>
            <a:ext cx="12514437" cy="289823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pc="-5" dirty="0"/>
              <a:t>Basic</a:t>
            </a:r>
            <a:r>
              <a:rPr spc="-195" dirty="0"/>
              <a:t> </a:t>
            </a:r>
            <a:r>
              <a:rPr spc="-10" dirty="0"/>
              <a:t>Authentication	</a:t>
            </a:r>
          </a:p>
        </p:txBody>
      </p:sp>
      <p:sp>
        <p:nvSpPr>
          <p:cNvPr id="3" name="object 3"/>
          <p:cNvSpPr/>
          <p:nvPr/>
        </p:nvSpPr>
        <p:spPr>
          <a:xfrm>
            <a:off x="1032971" y="2732023"/>
            <a:ext cx="6417714" cy="2181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579" y="1372109"/>
            <a:ext cx="10561832" cy="422218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78435" algn="just">
              <a:lnSpc>
                <a:spcPts val="1700"/>
              </a:lnSpc>
              <a:spcBef>
                <a:spcPts val="340"/>
              </a:spcBef>
            </a:pP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It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simplest of authentication mechanisms.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It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part of HTTP protocol.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It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challenge  response scheme where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server challenges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client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provide necessary information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to 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access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</a:t>
            </a:r>
            <a:r>
              <a:rPr sz="1600" spc="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resource</a:t>
            </a:r>
            <a:endParaRPr lang="en-US" sz="1600" dirty="0">
              <a:latin typeface="Arial"/>
              <a:cs typeface="Arial"/>
            </a:endParaRPr>
          </a:p>
          <a:p>
            <a:pPr marL="12700" marR="178435" algn="just">
              <a:lnSpc>
                <a:spcPts val="1700"/>
              </a:lnSpc>
              <a:spcBef>
                <a:spcPts val="340"/>
              </a:spcBef>
            </a:pPr>
            <a:r>
              <a:rPr lang="en-US" sz="1600" b="1" spc="-5" dirty="0">
                <a:solidFill>
                  <a:srgbClr val="55565A"/>
                </a:solidFill>
                <a:latin typeface="Arial"/>
                <a:cs typeface="Arial"/>
              </a:rPr>
              <a:t>								</a:t>
            </a: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How </a:t>
            </a:r>
            <a:r>
              <a:rPr sz="1400" b="1" spc="-10" dirty="0">
                <a:solidFill>
                  <a:srgbClr val="55565A"/>
                </a:solidFill>
                <a:latin typeface="Arial"/>
                <a:cs typeface="Arial"/>
              </a:rPr>
              <a:t>does </a:t>
            </a: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it</a:t>
            </a:r>
            <a:r>
              <a:rPr sz="1400" b="1" spc="-6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work?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6670675" marR="85725" indent="-285750">
              <a:lnSpc>
                <a:spcPts val="1510"/>
              </a:lnSpc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Get the username</a:t>
            </a:r>
            <a:r>
              <a:rPr sz="1400" spc="-8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and  password from</a:t>
            </a:r>
            <a:r>
              <a:rPr sz="1400" spc="-3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user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55565A"/>
              </a:buClr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6670675" marR="5080" indent="-285750">
              <a:lnSpc>
                <a:spcPts val="1510"/>
              </a:lnSpc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Encode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it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using</a:t>
            </a:r>
            <a:r>
              <a:rPr sz="1400" spc="-7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base64  algorithm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55565A"/>
              </a:buClr>
              <a:buFont typeface="Arial"/>
              <a:buChar char="•"/>
            </a:pPr>
            <a:endParaRPr sz="1950" dirty="0">
              <a:latin typeface="Arial"/>
              <a:cs typeface="Arial"/>
            </a:endParaRPr>
          </a:p>
          <a:p>
            <a:pPr marL="6670675" marR="65405" indent="-285750">
              <a:lnSpc>
                <a:spcPct val="89500"/>
              </a:lnSpc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Set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it in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the  Authorization header  and send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it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along</a:t>
            </a:r>
            <a:r>
              <a:rPr sz="1400" spc="-7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each  HTTP</a:t>
            </a:r>
            <a:r>
              <a:rPr sz="1400" spc="-3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Request.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650" dirty="0">
              <a:latin typeface="Arial"/>
              <a:cs typeface="Arial"/>
            </a:endParaRPr>
          </a:p>
          <a:p>
            <a:pPr marR="212090" algn="ctr"/>
            <a:endParaRPr lang="en-US" sz="1400" b="1" spc="-5" dirty="0">
              <a:solidFill>
                <a:srgbClr val="55565A"/>
              </a:solidFill>
              <a:latin typeface="Arial"/>
              <a:cs typeface="Arial"/>
            </a:endParaRPr>
          </a:p>
          <a:p>
            <a:pPr marR="212090" algn="ctr"/>
            <a:endParaRPr lang="en-US" sz="1400" b="1" spc="-5" dirty="0">
              <a:solidFill>
                <a:srgbClr val="55565A"/>
              </a:solidFill>
              <a:latin typeface="Arial"/>
              <a:cs typeface="Arial"/>
            </a:endParaRPr>
          </a:p>
          <a:p>
            <a:pPr marR="212090" algn="ctr"/>
            <a:endParaRPr lang="en-US" sz="1400" b="1" spc="-5" dirty="0">
              <a:solidFill>
                <a:srgbClr val="55565A"/>
              </a:solidFill>
              <a:latin typeface="Arial"/>
              <a:cs typeface="Arial"/>
            </a:endParaRPr>
          </a:p>
          <a:p>
            <a:pPr marR="212090" algn="ctr"/>
            <a:endParaRPr lang="en-US" sz="1400" b="1" spc="-5" dirty="0">
              <a:solidFill>
                <a:srgbClr val="55565A"/>
              </a:solidFill>
              <a:latin typeface="Arial"/>
              <a:cs typeface="Arial"/>
            </a:endParaRPr>
          </a:p>
          <a:p>
            <a:pPr marR="212090" algn="ctr"/>
            <a:endParaRPr lang="en-US" sz="1400" b="1" spc="-5" dirty="0">
              <a:solidFill>
                <a:srgbClr val="55565A"/>
              </a:solidFill>
              <a:latin typeface="Arial"/>
              <a:cs typeface="Arial"/>
            </a:endParaRPr>
          </a:p>
          <a:p>
            <a:pPr marR="212090" algn="ctr"/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GET Request </a:t>
            </a:r>
            <a:r>
              <a:rPr sz="1400" b="1" dirty="0">
                <a:solidFill>
                  <a:srgbClr val="55565A"/>
                </a:solidFill>
                <a:latin typeface="Arial"/>
                <a:cs typeface="Arial"/>
              </a:rPr>
              <a:t>|</a:t>
            </a:r>
            <a:r>
              <a:rPr sz="1400" b="1" spc="-2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Basic64:username:password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96045" y="6544437"/>
            <a:ext cx="5198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37</a:t>
            </a:fld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547" y="381438"/>
            <a:ext cx="12442518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z="2400" spc="-5" dirty="0"/>
              <a:t>Basic</a:t>
            </a:r>
            <a:r>
              <a:rPr sz="2400" spc="-195" dirty="0"/>
              <a:t> </a:t>
            </a:r>
            <a:r>
              <a:rPr sz="2400" spc="-10" dirty="0"/>
              <a:t>Authentication</a:t>
            </a:r>
            <a:r>
              <a:rPr spc="-10"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2076" y="2395220"/>
            <a:ext cx="10644027" cy="3184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55565A"/>
                </a:solidFill>
                <a:latin typeface="Arial"/>
                <a:cs typeface="Arial"/>
              </a:rPr>
              <a:t>Advantages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750" dirty="0">
              <a:latin typeface="Arial"/>
              <a:cs typeface="Arial"/>
            </a:endParaRPr>
          </a:p>
          <a:p>
            <a:pPr marL="298450" indent="-285750"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Easy and simple to</a:t>
            </a: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implement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spcBef>
                <a:spcPts val="24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APIs are faster since there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no complex encryption/decryption</a:t>
            </a:r>
            <a:r>
              <a:rPr sz="1800" spc="3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involved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55565A"/>
              </a:buClr>
              <a:buFont typeface="Arial"/>
              <a:buChar char="•"/>
            </a:pPr>
            <a:endParaRPr sz="2100" dirty="0">
              <a:latin typeface="Arial"/>
              <a:cs typeface="Arial"/>
            </a:endParaRPr>
          </a:p>
          <a:p>
            <a:pPr marL="12700"/>
            <a:r>
              <a:rPr sz="2400" spc="-5" dirty="0">
                <a:solidFill>
                  <a:srgbClr val="55565A"/>
                </a:solidFill>
                <a:latin typeface="Arial"/>
                <a:cs typeface="Arial"/>
              </a:rPr>
              <a:t>Disadvantages</a:t>
            </a:r>
            <a:endParaRPr sz="2400" dirty="0">
              <a:latin typeface="Arial"/>
              <a:cs typeface="Arial"/>
            </a:endParaRPr>
          </a:p>
          <a:p>
            <a:pPr marL="297815" marR="5080" indent="-285750">
              <a:lnSpc>
                <a:spcPts val="1989"/>
              </a:lnSpc>
              <a:spcBef>
                <a:spcPts val="33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Basic Auth implemented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in 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non-SSL (HTTPS) network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is 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huge security  </a:t>
            </a:r>
            <a:r>
              <a:rPr sz="1800" spc="-15" dirty="0">
                <a:solidFill>
                  <a:srgbClr val="55565A"/>
                </a:solidFill>
                <a:latin typeface="Arial"/>
                <a:cs typeface="Arial"/>
              </a:rPr>
              <a:t>vulnerability.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It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easy to decode an Base64.</a:t>
            </a:r>
            <a:endParaRPr sz="1800" dirty="0">
              <a:latin typeface="Arial"/>
              <a:cs typeface="Arial"/>
            </a:endParaRPr>
          </a:p>
          <a:p>
            <a:pPr marL="297815" marR="38100" indent="-285750">
              <a:lnSpc>
                <a:spcPct val="90600"/>
              </a:lnSpc>
              <a:spcBef>
                <a:spcPts val="31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Sending passwords over all the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HTTP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request provides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pool of requests  for attackers to pick passwords from. Once they crack one the system  becomes open for attacks.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077" y="1228559"/>
            <a:ext cx="8136322" cy="1030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96045" y="6534364"/>
            <a:ext cx="103358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38</a:t>
            </a:fld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91" y="381438"/>
            <a:ext cx="12380873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z="2400" spc="-5" dirty="0"/>
              <a:t>User</a:t>
            </a:r>
            <a:r>
              <a:rPr spc="-5" dirty="0"/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6138862" y="1651102"/>
            <a:ext cx="3251200" cy="325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4688" y="1647445"/>
            <a:ext cx="3468588" cy="2962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55565A"/>
                </a:solidFill>
                <a:latin typeface="Arial"/>
                <a:cs typeface="Arial"/>
              </a:rPr>
              <a:t>UserName</a:t>
            </a:r>
            <a:r>
              <a:rPr sz="2000" b="1" spc="-2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5565A"/>
                </a:solidFill>
                <a:latin typeface="Arial"/>
                <a:cs typeface="Arial"/>
              </a:rPr>
              <a:t>(Unique)</a:t>
            </a:r>
            <a:endParaRPr sz="2000" dirty="0">
              <a:latin typeface="Arial"/>
              <a:cs typeface="Arial"/>
            </a:endParaRPr>
          </a:p>
          <a:p>
            <a:pPr marL="12700" marR="26670">
              <a:lnSpc>
                <a:spcPts val="5110"/>
              </a:lnSpc>
              <a:spcBef>
                <a:spcPts val="600"/>
              </a:spcBef>
            </a:pPr>
            <a:r>
              <a:rPr sz="2000" b="1" spc="-5" dirty="0">
                <a:solidFill>
                  <a:srgbClr val="55565A"/>
                </a:solidFill>
                <a:latin typeface="Arial"/>
                <a:cs typeface="Arial"/>
              </a:rPr>
              <a:t>Password (Encoded)  Role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ts val="5110"/>
              </a:lnSpc>
              <a:spcBef>
                <a:spcPts val="75"/>
              </a:spcBef>
            </a:pPr>
            <a:r>
              <a:rPr sz="2000" b="1" spc="-5" dirty="0">
                <a:solidFill>
                  <a:srgbClr val="55565A"/>
                </a:solidFill>
                <a:latin typeface="Arial"/>
                <a:cs typeface="Arial"/>
              </a:rPr>
              <a:t>Authority </a:t>
            </a:r>
            <a:r>
              <a:rPr sz="2000" b="1" dirty="0">
                <a:solidFill>
                  <a:srgbClr val="55565A"/>
                </a:solidFill>
                <a:latin typeface="Arial"/>
                <a:cs typeface="Arial"/>
              </a:rPr>
              <a:t>/</a:t>
            </a:r>
            <a:r>
              <a:rPr sz="2000" b="1" spc="-9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5565A"/>
                </a:solidFill>
                <a:latin typeface="Arial"/>
                <a:cs typeface="Arial"/>
              </a:rPr>
              <a:t>Privileges  </a:t>
            </a:r>
            <a:r>
              <a:rPr sz="2000" b="1" dirty="0">
                <a:solidFill>
                  <a:srgbClr val="55565A"/>
                </a:solidFill>
                <a:latin typeface="Arial"/>
                <a:cs typeface="Arial"/>
              </a:rPr>
              <a:t>Locked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1750" dirty="0">
              <a:latin typeface="Arial"/>
              <a:cs typeface="Arial"/>
            </a:endParaRPr>
          </a:p>
          <a:p>
            <a:pPr marL="12700"/>
            <a:r>
              <a:rPr sz="2000" b="1" spc="-5" dirty="0">
                <a:solidFill>
                  <a:srgbClr val="55565A"/>
                </a:solidFill>
                <a:latin typeface="Arial"/>
                <a:cs typeface="Arial"/>
              </a:rPr>
              <a:t>Expires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96045" y="6476562"/>
            <a:ext cx="49932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39</a:t>
            </a:fld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962A-CF26-4891-AE05-20EB68D0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</a:rPr>
              <a:t>Targetted audience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12DD-1480-464A-885E-0D357D66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</a:pPr>
            <a:r>
              <a:rPr lang="en-US" sz="2000" dirty="0">
                <a:solidFill>
                  <a:prstClr val="black"/>
                </a:solidFill>
              </a:rPr>
              <a:t>This Session on Spring Boot &amp; Spring Security was planned for the participants of below levels: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Beginner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Intermediate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5D92E-5810-40C1-8245-31C9DD2F28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1ABFB-BB0E-4524-953D-7673489020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8216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079" y="381438"/>
            <a:ext cx="12534986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z="2400" spc="-5" dirty="0"/>
              <a:t>Authorization</a:t>
            </a:r>
            <a:r>
              <a:rPr spc="-5" dirty="0"/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96044" y="6476561"/>
            <a:ext cx="83837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40</a:t>
            </a:fld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565079" y="1397285"/>
            <a:ext cx="11178283" cy="394787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340"/>
              </a:spcBef>
            </a:pP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Authorization is something that happens once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user logs into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system.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Does an user  have access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to a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specific information? For example, in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library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lenders need not know 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billing/vendor information related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each book.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In a system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that involves more than one 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type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of stakeholders,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authorization is as important of</a:t>
            </a:r>
            <a:r>
              <a:rPr sz="1600" spc="8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authentication.</a:t>
            </a:r>
            <a:endParaRPr sz="1600" dirty="0">
              <a:latin typeface="Arial"/>
              <a:cs typeface="Arial"/>
            </a:endParaRPr>
          </a:p>
          <a:p>
            <a:pPr marL="135255">
              <a:spcBef>
                <a:spcPts val="1110"/>
              </a:spcBef>
            </a:pPr>
            <a:r>
              <a:rPr sz="1800" b="1" spc="-5" dirty="0">
                <a:solidFill>
                  <a:srgbClr val="55565A"/>
                </a:solidFill>
                <a:latin typeface="Arial"/>
                <a:cs typeface="Arial"/>
              </a:rPr>
              <a:t>Access-Control</a:t>
            </a:r>
            <a:endParaRPr sz="1800" dirty="0">
              <a:latin typeface="Arial"/>
              <a:cs typeface="Arial"/>
            </a:endParaRPr>
          </a:p>
          <a:p>
            <a:pPr marL="135255" marR="948690">
              <a:lnSpc>
                <a:spcPts val="1920"/>
              </a:lnSpc>
              <a:spcBef>
                <a:spcPts val="505"/>
              </a:spcBef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Authorization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achieved using access control, you can imagine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“Restricted Area” sign with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</a:t>
            </a:r>
            <a:r>
              <a:rPr sz="1800" spc="-10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guard.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150" dirty="0">
              <a:latin typeface="Arial"/>
              <a:cs typeface="Arial"/>
            </a:endParaRPr>
          </a:p>
          <a:p>
            <a:pPr marL="135255">
              <a:spcBef>
                <a:spcPts val="5"/>
              </a:spcBef>
            </a:pPr>
            <a:r>
              <a:rPr sz="1800" b="1" spc="-30" dirty="0">
                <a:solidFill>
                  <a:srgbClr val="55565A"/>
                </a:solidFill>
                <a:latin typeface="Arial"/>
                <a:cs typeface="Arial"/>
              </a:rPr>
              <a:t>Types </a:t>
            </a:r>
            <a:r>
              <a:rPr sz="1800" b="1" dirty="0">
                <a:solidFill>
                  <a:srgbClr val="55565A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55565A"/>
                </a:solidFill>
                <a:latin typeface="Arial"/>
                <a:cs typeface="Arial"/>
              </a:rPr>
              <a:t>Access</a:t>
            </a:r>
            <a:r>
              <a:rPr sz="1800" b="1" spc="-5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565A"/>
                </a:solidFill>
                <a:latin typeface="Arial"/>
                <a:cs typeface="Arial"/>
              </a:rPr>
              <a:t>Control</a:t>
            </a:r>
            <a:endParaRPr lang="en-US" sz="1800" b="1" spc="-5" dirty="0">
              <a:solidFill>
                <a:srgbClr val="55565A"/>
              </a:solidFill>
              <a:latin typeface="Arial"/>
              <a:cs typeface="Arial"/>
            </a:endParaRPr>
          </a:p>
          <a:p>
            <a:pPr marL="135255">
              <a:spcBef>
                <a:spcPts val="5"/>
              </a:spcBef>
            </a:pPr>
            <a:endParaRPr sz="1800" dirty="0">
              <a:latin typeface="Arial"/>
              <a:cs typeface="Arial"/>
            </a:endParaRPr>
          </a:p>
          <a:p>
            <a:pPr marL="135255" marR="275590">
              <a:lnSpc>
                <a:spcPct val="97200"/>
              </a:lnSpc>
              <a:spcBef>
                <a:spcPts val="300"/>
              </a:spcBef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RBAC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Role Based Access Control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- 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user with specific roles can access  specific data. E.g., Only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Super Admin can change the Locale of the system.  MAC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High security systems avail these kinds of access</a:t>
            </a:r>
            <a:r>
              <a:rPr sz="1800" spc="2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control</a:t>
            </a:r>
            <a:endParaRPr sz="1800" dirty="0">
              <a:latin typeface="Arial"/>
              <a:cs typeface="Arial"/>
            </a:endParaRPr>
          </a:p>
          <a:p>
            <a:pPr marL="135255" marR="885190">
              <a:lnSpc>
                <a:spcPts val="1920"/>
              </a:lnSpc>
              <a:spcBef>
                <a:spcPts val="505"/>
              </a:spcBef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DBAC White-Lists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Black-Lists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Discretionary Access Control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The  business data decides which information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available for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specific</a:t>
            </a:r>
            <a:r>
              <a:rPr sz="1800" spc="4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5565A"/>
                </a:solidFill>
                <a:latin typeface="Arial"/>
                <a:cs typeface="Arial"/>
              </a:rPr>
              <a:t>user.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161" y="381438"/>
            <a:ext cx="12606904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z="2400" spc="-5" dirty="0"/>
              <a:t>Role</a:t>
            </a:r>
            <a:r>
              <a:rPr spc="-5" dirty="0"/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7131050" y="1586560"/>
            <a:ext cx="2124824" cy="2124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2189" y="1586561"/>
            <a:ext cx="2119257" cy="2119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54467" y="4205732"/>
            <a:ext cx="146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55565A"/>
                </a:solidFill>
                <a:latin typeface="Arial"/>
                <a:cs typeface="Arial"/>
              </a:rPr>
              <a:t>Role:</a:t>
            </a:r>
            <a:r>
              <a:rPr sz="2400" spc="-9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5565A"/>
                </a:solidFill>
                <a:latin typeface="Arial"/>
                <a:cs typeface="Arial"/>
              </a:rPr>
              <a:t>User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1403" y="4205732"/>
            <a:ext cx="1671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55565A"/>
                </a:solidFill>
                <a:latin typeface="Arial"/>
                <a:cs typeface="Arial"/>
              </a:rPr>
              <a:t>Role:</a:t>
            </a:r>
            <a:r>
              <a:rPr sz="2400" spc="-22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5565A"/>
                </a:solidFill>
                <a:latin typeface="Arial"/>
                <a:cs typeface="Arial"/>
              </a:rPr>
              <a:t>Admin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94192" y="4863084"/>
            <a:ext cx="117094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900"/>
              </a:lnSpc>
              <a:spcBef>
                <a:spcPts val="100"/>
              </a:spcBef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7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X1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7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X2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7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X3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9751" y="4863084"/>
            <a:ext cx="1170940" cy="14859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14300"/>
              </a:lnSpc>
              <a:spcBef>
                <a:spcPts val="75"/>
              </a:spcBef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7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X1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7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X2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7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X3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9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Y1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9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Y2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9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Y3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8078" y="1244905"/>
            <a:ext cx="1062990" cy="683895"/>
          </a:xfrm>
          <a:custGeom>
            <a:avLst/>
            <a:gdLst/>
            <a:ahLst/>
            <a:cxnLst/>
            <a:rect l="l" t="t" r="r" b="b"/>
            <a:pathLst>
              <a:path w="1062990" h="683894">
                <a:moveTo>
                  <a:pt x="531304" y="0"/>
                </a:moveTo>
                <a:lnTo>
                  <a:pt x="473412" y="2004"/>
                </a:lnTo>
                <a:lnTo>
                  <a:pt x="417326" y="7880"/>
                </a:lnTo>
                <a:lnTo>
                  <a:pt x="363370" y="17418"/>
                </a:lnTo>
                <a:lnTo>
                  <a:pt x="311868" y="30410"/>
                </a:lnTo>
                <a:lnTo>
                  <a:pt x="263144" y="46647"/>
                </a:lnTo>
                <a:lnTo>
                  <a:pt x="217522" y="65921"/>
                </a:lnTo>
                <a:lnTo>
                  <a:pt x="175326" y="88024"/>
                </a:lnTo>
                <a:lnTo>
                  <a:pt x="136881" y="112747"/>
                </a:lnTo>
                <a:lnTo>
                  <a:pt x="102510" y="139881"/>
                </a:lnTo>
                <a:lnTo>
                  <a:pt x="72538" y="169218"/>
                </a:lnTo>
                <a:lnTo>
                  <a:pt x="47288" y="200550"/>
                </a:lnTo>
                <a:lnTo>
                  <a:pt x="27086" y="233668"/>
                </a:lnTo>
                <a:lnTo>
                  <a:pt x="3117" y="304429"/>
                </a:lnTo>
                <a:lnTo>
                  <a:pt x="0" y="341655"/>
                </a:lnTo>
                <a:lnTo>
                  <a:pt x="3117" y="378881"/>
                </a:lnTo>
                <a:lnTo>
                  <a:pt x="27086" y="449642"/>
                </a:lnTo>
                <a:lnTo>
                  <a:pt x="47288" y="482760"/>
                </a:lnTo>
                <a:lnTo>
                  <a:pt x="72538" y="514092"/>
                </a:lnTo>
                <a:lnTo>
                  <a:pt x="102510" y="543429"/>
                </a:lnTo>
                <a:lnTo>
                  <a:pt x="136881" y="570563"/>
                </a:lnTo>
                <a:lnTo>
                  <a:pt x="175326" y="595286"/>
                </a:lnTo>
                <a:lnTo>
                  <a:pt x="217522" y="617389"/>
                </a:lnTo>
                <a:lnTo>
                  <a:pt x="263144" y="636663"/>
                </a:lnTo>
                <a:lnTo>
                  <a:pt x="311868" y="652900"/>
                </a:lnTo>
                <a:lnTo>
                  <a:pt x="363370" y="665892"/>
                </a:lnTo>
                <a:lnTo>
                  <a:pt x="417326" y="675430"/>
                </a:lnTo>
                <a:lnTo>
                  <a:pt x="473412" y="681305"/>
                </a:lnTo>
                <a:lnTo>
                  <a:pt x="531304" y="683310"/>
                </a:lnTo>
                <a:lnTo>
                  <a:pt x="589196" y="681305"/>
                </a:lnTo>
                <a:lnTo>
                  <a:pt x="645282" y="675430"/>
                </a:lnTo>
                <a:lnTo>
                  <a:pt x="699238" y="665892"/>
                </a:lnTo>
                <a:lnTo>
                  <a:pt x="750740" y="652900"/>
                </a:lnTo>
                <a:lnTo>
                  <a:pt x="799464" y="636663"/>
                </a:lnTo>
                <a:lnTo>
                  <a:pt x="845086" y="617389"/>
                </a:lnTo>
                <a:lnTo>
                  <a:pt x="887282" y="595286"/>
                </a:lnTo>
                <a:lnTo>
                  <a:pt x="925727" y="570563"/>
                </a:lnTo>
                <a:lnTo>
                  <a:pt x="960098" y="543429"/>
                </a:lnTo>
                <a:lnTo>
                  <a:pt x="990070" y="514092"/>
                </a:lnTo>
                <a:lnTo>
                  <a:pt x="1015320" y="482760"/>
                </a:lnTo>
                <a:lnTo>
                  <a:pt x="1035522" y="449642"/>
                </a:lnTo>
                <a:lnTo>
                  <a:pt x="1059491" y="378881"/>
                </a:lnTo>
                <a:lnTo>
                  <a:pt x="1062608" y="341655"/>
                </a:lnTo>
                <a:lnTo>
                  <a:pt x="1059491" y="304429"/>
                </a:lnTo>
                <a:lnTo>
                  <a:pt x="1035522" y="233668"/>
                </a:lnTo>
                <a:lnTo>
                  <a:pt x="1015320" y="200550"/>
                </a:lnTo>
                <a:lnTo>
                  <a:pt x="990070" y="169218"/>
                </a:lnTo>
                <a:lnTo>
                  <a:pt x="960098" y="139881"/>
                </a:lnTo>
                <a:lnTo>
                  <a:pt x="925727" y="112747"/>
                </a:lnTo>
                <a:lnTo>
                  <a:pt x="887282" y="88024"/>
                </a:lnTo>
                <a:lnTo>
                  <a:pt x="845086" y="65921"/>
                </a:lnTo>
                <a:lnTo>
                  <a:pt x="799464" y="46647"/>
                </a:lnTo>
                <a:lnTo>
                  <a:pt x="750740" y="30410"/>
                </a:lnTo>
                <a:lnTo>
                  <a:pt x="699238" y="17418"/>
                </a:lnTo>
                <a:lnTo>
                  <a:pt x="645282" y="7880"/>
                </a:lnTo>
                <a:lnTo>
                  <a:pt x="589196" y="2004"/>
                </a:lnTo>
                <a:lnTo>
                  <a:pt x="531304" y="0"/>
                </a:lnTo>
                <a:close/>
              </a:path>
            </a:pathLst>
          </a:custGeom>
          <a:solidFill>
            <a:srgbClr val="888B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13633" y="1438147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32096" y="3145346"/>
            <a:ext cx="1062990" cy="683895"/>
          </a:xfrm>
          <a:custGeom>
            <a:avLst/>
            <a:gdLst/>
            <a:ahLst/>
            <a:cxnLst/>
            <a:rect l="l" t="t" r="r" b="b"/>
            <a:pathLst>
              <a:path w="1062989" h="683895">
                <a:moveTo>
                  <a:pt x="531304" y="0"/>
                </a:moveTo>
                <a:lnTo>
                  <a:pt x="473412" y="2004"/>
                </a:lnTo>
                <a:lnTo>
                  <a:pt x="417326" y="7879"/>
                </a:lnTo>
                <a:lnTo>
                  <a:pt x="363370" y="17417"/>
                </a:lnTo>
                <a:lnTo>
                  <a:pt x="311868" y="30408"/>
                </a:lnTo>
                <a:lnTo>
                  <a:pt x="263144" y="46644"/>
                </a:lnTo>
                <a:lnTo>
                  <a:pt x="217522" y="65918"/>
                </a:lnTo>
                <a:lnTo>
                  <a:pt x="175326" y="88019"/>
                </a:lnTo>
                <a:lnTo>
                  <a:pt x="136881" y="112741"/>
                </a:lnTo>
                <a:lnTo>
                  <a:pt x="102510" y="139875"/>
                </a:lnTo>
                <a:lnTo>
                  <a:pt x="72538" y="169212"/>
                </a:lnTo>
                <a:lnTo>
                  <a:pt x="47288" y="200545"/>
                </a:lnTo>
                <a:lnTo>
                  <a:pt x="27086" y="233663"/>
                </a:lnTo>
                <a:lnTo>
                  <a:pt x="3117" y="304427"/>
                </a:lnTo>
                <a:lnTo>
                  <a:pt x="0" y="341655"/>
                </a:lnTo>
                <a:lnTo>
                  <a:pt x="3117" y="378881"/>
                </a:lnTo>
                <a:lnTo>
                  <a:pt x="27086" y="449640"/>
                </a:lnTo>
                <a:lnTo>
                  <a:pt x="47288" y="482758"/>
                </a:lnTo>
                <a:lnTo>
                  <a:pt x="72538" y="514088"/>
                </a:lnTo>
                <a:lnTo>
                  <a:pt x="102510" y="543425"/>
                </a:lnTo>
                <a:lnTo>
                  <a:pt x="136881" y="570558"/>
                </a:lnTo>
                <a:lnTo>
                  <a:pt x="175326" y="595279"/>
                </a:lnTo>
                <a:lnTo>
                  <a:pt x="217522" y="617380"/>
                </a:lnTo>
                <a:lnTo>
                  <a:pt x="263144" y="636653"/>
                </a:lnTo>
                <a:lnTo>
                  <a:pt x="311868" y="652889"/>
                </a:lnTo>
                <a:lnTo>
                  <a:pt x="363370" y="665880"/>
                </a:lnTo>
                <a:lnTo>
                  <a:pt x="417326" y="675418"/>
                </a:lnTo>
                <a:lnTo>
                  <a:pt x="473412" y="681293"/>
                </a:lnTo>
                <a:lnTo>
                  <a:pt x="531304" y="683298"/>
                </a:lnTo>
                <a:lnTo>
                  <a:pt x="589196" y="681293"/>
                </a:lnTo>
                <a:lnTo>
                  <a:pt x="645283" y="675418"/>
                </a:lnTo>
                <a:lnTo>
                  <a:pt x="699239" y="665880"/>
                </a:lnTo>
                <a:lnTo>
                  <a:pt x="750743" y="652889"/>
                </a:lnTo>
                <a:lnTo>
                  <a:pt x="799468" y="636653"/>
                </a:lnTo>
                <a:lnTo>
                  <a:pt x="845091" y="617380"/>
                </a:lnTo>
                <a:lnTo>
                  <a:pt x="887288" y="595279"/>
                </a:lnTo>
                <a:lnTo>
                  <a:pt x="925734" y="570558"/>
                </a:lnTo>
                <a:lnTo>
                  <a:pt x="960106" y="543425"/>
                </a:lnTo>
                <a:lnTo>
                  <a:pt x="990080" y="514088"/>
                </a:lnTo>
                <a:lnTo>
                  <a:pt x="1015330" y="482758"/>
                </a:lnTo>
                <a:lnTo>
                  <a:pt x="1035534" y="449640"/>
                </a:lnTo>
                <a:lnTo>
                  <a:pt x="1059503" y="378881"/>
                </a:lnTo>
                <a:lnTo>
                  <a:pt x="1062621" y="341655"/>
                </a:lnTo>
                <a:lnTo>
                  <a:pt x="1059503" y="304427"/>
                </a:lnTo>
                <a:lnTo>
                  <a:pt x="1035534" y="233663"/>
                </a:lnTo>
                <a:lnTo>
                  <a:pt x="1015330" y="200545"/>
                </a:lnTo>
                <a:lnTo>
                  <a:pt x="990080" y="169212"/>
                </a:lnTo>
                <a:lnTo>
                  <a:pt x="960106" y="139875"/>
                </a:lnTo>
                <a:lnTo>
                  <a:pt x="925734" y="112741"/>
                </a:lnTo>
                <a:lnTo>
                  <a:pt x="887288" y="88019"/>
                </a:lnTo>
                <a:lnTo>
                  <a:pt x="845091" y="65918"/>
                </a:lnTo>
                <a:lnTo>
                  <a:pt x="799468" y="46644"/>
                </a:lnTo>
                <a:lnTo>
                  <a:pt x="750743" y="30408"/>
                </a:lnTo>
                <a:lnTo>
                  <a:pt x="699239" y="17417"/>
                </a:lnTo>
                <a:lnTo>
                  <a:pt x="645283" y="7879"/>
                </a:lnTo>
                <a:lnTo>
                  <a:pt x="589196" y="2004"/>
                </a:lnTo>
                <a:lnTo>
                  <a:pt x="531304" y="0"/>
                </a:lnTo>
                <a:close/>
              </a:path>
            </a:pathLst>
          </a:custGeom>
          <a:solidFill>
            <a:srgbClr val="888B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2096" y="2408454"/>
            <a:ext cx="1062990" cy="683895"/>
          </a:xfrm>
          <a:custGeom>
            <a:avLst/>
            <a:gdLst/>
            <a:ahLst/>
            <a:cxnLst/>
            <a:rect l="l" t="t" r="r" b="b"/>
            <a:pathLst>
              <a:path w="1062989" h="683894">
                <a:moveTo>
                  <a:pt x="531304" y="0"/>
                </a:moveTo>
                <a:lnTo>
                  <a:pt x="473412" y="2004"/>
                </a:lnTo>
                <a:lnTo>
                  <a:pt x="417326" y="7879"/>
                </a:lnTo>
                <a:lnTo>
                  <a:pt x="363370" y="17417"/>
                </a:lnTo>
                <a:lnTo>
                  <a:pt x="311868" y="30408"/>
                </a:lnTo>
                <a:lnTo>
                  <a:pt x="263144" y="46644"/>
                </a:lnTo>
                <a:lnTo>
                  <a:pt x="217522" y="65917"/>
                </a:lnTo>
                <a:lnTo>
                  <a:pt x="175326" y="88018"/>
                </a:lnTo>
                <a:lnTo>
                  <a:pt x="136881" y="112740"/>
                </a:lnTo>
                <a:lnTo>
                  <a:pt x="102510" y="139873"/>
                </a:lnTo>
                <a:lnTo>
                  <a:pt x="72538" y="169209"/>
                </a:lnTo>
                <a:lnTo>
                  <a:pt x="47288" y="200540"/>
                </a:lnTo>
                <a:lnTo>
                  <a:pt x="27086" y="233657"/>
                </a:lnTo>
                <a:lnTo>
                  <a:pt x="3117" y="304416"/>
                </a:lnTo>
                <a:lnTo>
                  <a:pt x="0" y="341642"/>
                </a:lnTo>
                <a:lnTo>
                  <a:pt x="3117" y="378870"/>
                </a:lnTo>
                <a:lnTo>
                  <a:pt x="27086" y="449634"/>
                </a:lnTo>
                <a:lnTo>
                  <a:pt x="47288" y="482753"/>
                </a:lnTo>
                <a:lnTo>
                  <a:pt x="72538" y="514085"/>
                </a:lnTo>
                <a:lnTo>
                  <a:pt x="102510" y="543422"/>
                </a:lnTo>
                <a:lnTo>
                  <a:pt x="136881" y="570556"/>
                </a:lnTo>
                <a:lnTo>
                  <a:pt x="175326" y="595278"/>
                </a:lnTo>
                <a:lnTo>
                  <a:pt x="217522" y="617380"/>
                </a:lnTo>
                <a:lnTo>
                  <a:pt x="263144" y="636653"/>
                </a:lnTo>
                <a:lnTo>
                  <a:pt x="311868" y="652889"/>
                </a:lnTo>
                <a:lnTo>
                  <a:pt x="363370" y="665880"/>
                </a:lnTo>
                <a:lnTo>
                  <a:pt x="417326" y="675418"/>
                </a:lnTo>
                <a:lnTo>
                  <a:pt x="473412" y="681293"/>
                </a:lnTo>
                <a:lnTo>
                  <a:pt x="531304" y="683298"/>
                </a:lnTo>
                <a:lnTo>
                  <a:pt x="589196" y="681293"/>
                </a:lnTo>
                <a:lnTo>
                  <a:pt x="645283" y="675418"/>
                </a:lnTo>
                <a:lnTo>
                  <a:pt x="699239" y="665880"/>
                </a:lnTo>
                <a:lnTo>
                  <a:pt x="750743" y="652889"/>
                </a:lnTo>
                <a:lnTo>
                  <a:pt x="799468" y="636653"/>
                </a:lnTo>
                <a:lnTo>
                  <a:pt x="845091" y="617380"/>
                </a:lnTo>
                <a:lnTo>
                  <a:pt x="887288" y="595278"/>
                </a:lnTo>
                <a:lnTo>
                  <a:pt x="925734" y="570556"/>
                </a:lnTo>
                <a:lnTo>
                  <a:pt x="960106" y="543422"/>
                </a:lnTo>
                <a:lnTo>
                  <a:pt x="990080" y="514085"/>
                </a:lnTo>
                <a:lnTo>
                  <a:pt x="1015330" y="482753"/>
                </a:lnTo>
                <a:lnTo>
                  <a:pt x="1035534" y="449634"/>
                </a:lnTo>
                <a:lnTo>
                  <a:pt x="1059503" y="378870"/>
                </a:lnTo>
                <a:lnTo>
                  <a:pt x="1062621" y="341642"/>
                </a:lnTo>
                <a:lnTo>
                  <a:pt x="1059503" y="304416"/>
                </a:lnTo>
                <a:lnTo>
                  <a:pt x="1035534" y="233657"/>
                </a:lnTo>
                <a:lnTo>
                  <a:pt x="1015330" y="200540"/>
                </a:lnTo>
                <a:lnTo>
                  <a:pt x="990080" y="169209"/>
                </a:lnTo>
                <a:lnTo>
                  <a:pt x="960106" y="139873"/>
                </a:lnTo>
                <a:lnTo>
                  <a:pt x="925734" y="112740"/>
                </a:lnTo>
                <a:lnTo>
                  <a:pt x="887288" y="88018"/>
                </a:lnTo>
                <a:lnTo>
                  <a:pt x="845091" y="65917"/>
                </a:lnTo>
                <a:lnTo>
                  <a:pt x="799468" y="46644"/>
                </a:lnTo>
                <a:lnTo>
                  <a:pt x="750743" y="30408"/>
                </a:lnTo>
                <a:lnTo>
                  <a:pt x="699239" y="17417"/>
                </a:lnTo>
                <a:lnTo>
                  <a:pt x="645283" y="7879"/>
                </a:lnTo>
                <a:lnTo>
                  <a:pt x="589196" y="2004"/>
                </a:lnTo>
                <a:lnTo>
                  <a:pt x="531304" y="0"/>
                </a:lnTo>
                <a:close/>
              </a:path>
            </a:pathLst>
          </a:custGeom>
          <a:solidFill>
            <a:srgbClr val="888B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77650" y="2599435"/>
            <a:ext cx="571500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20955">
              <a:spcBef>
                <a:spcPts val="134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696045" y="6476562"/>
            <a:ext cx="10629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41</a:t>
            </a:fld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725" y="381438"/>
            <a:ext cx="12473340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z="2400" spc="-5" dirty="0"/>
              <a:t>Form Based </a:t>
            </a:r>
            <a:r>
              <a:rPr sz="2400" spc="-10" dirty="0"/>
              <a:t>Authentication </a:t>
            </a:r>
            <a:r>
              <a:rPr sz="2400" spc="-5" dirty="0"/>
              <a:t>(Cookie </a:t>
            </a:r>
            <a:r>
              <a:rPr sz="2400" dirty="0"/>
              <a:t>/</a:t>
            </a:r>
            <a:r>
              <a:rPr sz="2400" spc="-160" dirty="0"/>
              <a:t> </a:t>
            </a:r>
            <a:r>
              <a:rPr sz="2400" spc="-5" dirty="0"/>
              <a:t>Session)</a:t>
            </a:r>
            <a:r>
              <a:rPr spc="-5"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4746" y="1420650"/>
            <a:ext cx="10395874" cy="34167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319405">
              <a:lnSpc>
                <a:spcPts val="1700"/>
              </a:lnSpc>
              <a:spcBef>
                <a:spcPts val="340"/>
              </a:spcBef>
            </a:pP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Cookie/Session based authentication is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most used in web apps. </a:t>
            </a:r>
            <a:r>
              <a:rPr sz="1600" spc="-40" dirty="0">
                <a:solidFill>
                  <a:srgbClr val="55565A"/>
                </a:solidFill>
                <a:latin typeface="Arial"/>
                <a:cs typeface="Arial"/>
              </a:rPr>
              <a:t>Yes,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both session and  cookie are not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same but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conceptually either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client uses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cookie/session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to 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identify itself as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logged</a:t>
            </a:r>
            <a:r>
              <a:rPr sz="1600" spc="3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in.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R="488950" algn="r">
              <a:spcBef>
                <a:spcPts val="1455"/>
              </a:spcBef>
            </a:pP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How </a:t>
            </a:r>
            <a:r>
              <a:rPr sz="1400" b="1" spc="-10" dirty="0">
                <a:solidFill>
                  <a:srgbClr val="55565A"/>
                </a:solidFill>
                <a:latin typeface="Arial"/>
                <a:cs typeface="Arial"/>
              </a:rPr>
              <a:t>does </a:t>
            </a: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it</a:t>
            </a:r>
            <a:r>
              <a:rPr sz="1400" b="1" spc="-6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work?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6670675" marR="6350" indent="-285750">
              <a:lnSpc>
                <a:spcPts val="1510"/>
              </a:lnSpc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Get the username</a:t>
            </a:r>
            <a:r>
              <a:rPr sz="1400" spc="-8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and  password from</a:t>
            </a:r>
            <a:r>
              <a:rPr sz="1400" spc="-3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user</a:t>
            </a:r>
            <a:endParaRPr sz="1400" dirty="0">
              <a:latin typeface="Arial"/>
              <a:cs typeface="Arial"/>
            </a:endParaRPr>
          </a:p>
          <a:p>
            <a:pPr marL="6670675" marR="65405" indent="-285750">
              <a:lnSpc>
                <a:spcPct val="92100"/>
              </a:lnSpc>
              <a:spcBef>
                <a:spcPts val="330"/>
              </a:spcBef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Set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it in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request form  params and send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it</a:t>
            </a:r>
            <a:r>
              <a:rPr sz="1400" spc="-8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to  the</a:t>
            </a:r>
            <a:r>
              <a:rPr sz="1400" spc="-1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server</a:t>
            </a:r>
            <a:endParaRPr sz="1400" dirty="0">
              <a:latin typeface="Arial"/>
              <a:cs typeface="Arial"/>
            </a:endParaRPr>
          </a:p>
          <a:p>
            <a:pPr marL="6670675" marR="163830" indent="-285750">
              <a:lnSpc>
                <a:spcPct val="89500"/>
              </a:lnSpc>
              <a:spcBef>
                <a:spcPts val="395"/>
              </a:spcBef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Server validates the  user based on the  given username</a:t>
            </a:r>
            <a:r>
              <a:rPr sz="1400" spc="-7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and  password</a:t>
            </a:r>
            <a:endParaRPr sz="1400" dirty="0">
              <a:latin typeface="Arial"/>
              <a:cs typeface="Arial"/>
            </a:endParaRPr>
          </a:p>
          <a:p>
            <a:pPr marL="6670675" marR="5080" indent="-285750">
              <a:lnSpc>
                <a:spcPct val="91400"/>
              </a:lnSpc>
              <a:spcBef>
                <a:spcPts val="359"/>
              </a:spcBef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Once successful  validation, create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a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cookie and set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it in</a:t>
            </a:r>
            <a:r>
              <a:rPr sz="1400" spc="-7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the  response</a:t>
            </a:r>
            <a:endParaRPr sz="1400" dirty="0">
              <a:latin typeface="Arial"/>
              <a:cs typeface="Arial"/>
            </a:endParaRPr>
          </a:p>
          <a:p>
            <a:pPr marL="6670675" marR="55880" indent="-285750">
              <a:lnSpc>
                <a:spcPct val="89300"/>
              </a:lnSpc>
              <a:spcBef>
                <a:spcPts val="395"/>
              </a:spcBef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The client then uses  this cookie/session to  make future</a:t>
            </a:r>
            <a:r>
              <a:rPr sz="1400" spc="-7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requests.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0305" y="2851202"/>
            <a:ext cx="5705283" cy="1939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96045" y="6616556"/>
            <a:ext cx="101303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42</a:t>
            </a:fld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175" y="381439"/>
            <a:ext cx="12493889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z="2400" spc="-5" dirty="0"/>
              <a:t>Form Based </a:t>
            </a:r>
            <a:r>
              <a:rPr sz="2400" spc="-10" dirty="0"/>
              <a:t>Authentication </a:t>
            </a:r>
            <a:r>
              <a:rPr sz="2400" spc="-5" dirty="0"/>
              <a:t>(Cookie </a:t>
            </a:r>
            <a:r>
              <a:rPr sz="2400" dirty="0"/>
              <a:t>/</a:t>
            </a:r>
            <a:r>
              <a:rPr sz="2400" spc="-160" dirty="0"/>
              <a:t> </a:t>
            </a:r>
            <a:r>
              <a:rPr sz="2400" spc="-5" dirty="0"/>
              <a:t>Session)</a:t>
            </a:r>
            <a:r>
              <a:rPr spc="-5" dirty="0"/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96044" y="6476561"/>
            <a:ext cx="10849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43</a:t>
            </a:fld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770562" y="1358900"/>
            <a:ext cx="10993348" cy="3771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55565A"/>
                </a:solidFill>
                <a:latin typeface="Arial"/>
                <a:cs typeface="Arial"/>
              </a:rPr>
              <a:t>Advantages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950" dirty="0">
              <a:latin typeface="Arial"/>
              <a:cs typeface="Arial"/>
            </a:endParaRPr>
          </a:p>
          <a:p>
            <a:pPr marL="297815" marR="313690" indent="-285750">
              <a:lnSpc>
                <a:spcPts val="1989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20" dirty="0">
                <a:solidFill>
                  <a:srgbClr val="55565A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no longer set the password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every request making the window for  attacks</a:t>
            </a: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5565A"/>
                </a:solidFill>
                <a:latin typeface="Arial"/>
                <a:cs typeface="Arial"/>
              </a:rPr>
              <a:t>smaller.</a:t>
            </a:r>
            <a:endParaRPr sz="1800" dirty="0">
              <a:latin typeface="Arial"/>
              <a:cs typeface="Arial"/>
            </a:endParaRPr>
          </a:p>
          <a:p>
            <a:pPr marL="297815" marR="284480" indent="-285750">
              <a:lnSpc>
                <a:spcPts val="1989"/>
              </a:lnSpc>
              <a:spcBef>
                <a:spcPts val="315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Enables state maintenance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in 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stateless system. Cookies maintain the  state that the user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already logged</a:t>
            </a: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in.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spcBef>
                <a:spcPts val="11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Can revoke the validity of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cookie</a:t>
            </a: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anytime.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0"/>
              </a:spcBef>
              <a:buClr>
                <a:srgbClr val="55565A"/>
              </a:buClr>
              <a:buFont typeface="Arial"/>
              <a:buChar char="•"/>
            </a:pPr>
            <a:endParaRPr sz="2100" dirty="0">
              <a:latin typeface="Arial"/>
              <a:cs typeface="Arial"/>
            </a:endParaRPr>
          </a:p>
          <a:p>
            <a:pPr marL="12700"/>
            <a:r>
              <a:rPr sz="2400" spc="-5" dirty="0">
                <a:solidFill>
                  <a:srgbClr val="55565A"/>
                </a:solidFill>
                <a:latin typeface="Arial"/>
                <a:cs typeface="Arial"/>
              </a:rPr>
              <a:t>Disadvantages</a:t>
            </a:r>
            <a:endParaRPr sz="2400" dirty="0">
              <a:latin typeface="Arial"/>
              <a:cs typeface="Arial"/>
            </a:endParaRPr>
          </a:p>
          <a:p>
            <a:pPr marL="297815" marR="5080" indent="-285750">
              <a:lnSpc>
                <a:spcPct val="90600"/>
              </a:lnSpc>
              <a:spcBef>
                <a:spcPts val="42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Cookie based authentication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suitable only for Single domain system. If  you want both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web and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mobile app or may be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separate client </a:t>
            </a:r>
            <a:r>
              <a:rPr sz="1800" spc="-20" dirty="0">
                <a:solidFill>
                  <a:srgbClr val="55565A"/>
                </a:solidFill>
                <a:latin typeface="Arial"/>
                <a:cs typeface="Arial"/>
              </a:rPr>
              <a:t>server, 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then you got to deal with </a:t>
            </a:r>
            <a:r>
              <a:rPr sz="1800" spc="-45" dirty="0">
                <a:solidFill>
                  <a:srgbClr val="55565A"/>
                </a:solidFill>
                <a:latin typeface="Arial"/>
                <a:cs typeface="Arial"/>
              </a:rPr>
              <a:t>CSRF.</a:t>
            </a:r>
            <a:endParaRPr sz="1800" dirty="0">
              <a:latin typeface="Arial"/>
              <a:cs typeface="Arial"/>
            </a:endParaRPr>
          </a:p>
          <a:p>
            <a:pPr marL="297815" marR="373380" indent="-285750">
              <a:lnSpc>
                <a:spcPts val="2020"/>
              </a:lnSpc>
              <a:spcBef>
                <a:spcPts val="305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Prone to XSS and CSRF attacks since the cookie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available for other  apps to</a:t>
            </a: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read</a:t>
            </a:r>
            <a:endParaRPr sz="1800" dirty="0">
              <a:latin typeface="Arial"/>
              <a:cs typeface="Arial"/>
            </a:endParaRPr>
          </a:p>
          <a:p>
            <a:pPr marL="297815" marR="38735" indent="-285750">
              <a:lnSpc>
                <a:spcPts val="1900"/>
              </a:lnSpc>
              <a:spcBef>
                <a:spcPts val="375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60" dirty="0">
                <a:solidFill>
                  <a:srgbClr val="55565A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need to store the session information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in a DB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which also brings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the  question of</a:t>
            </a: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scale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273" y="381438"/>
            <a:ext cx="12452792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z="2400" spc="-70" dirty="0"/>
              <a:t>Token </a:t>
            </a:r>
            <a:r>
              <a:rPr sz="2400" spc="-5" dirty="0"/>
              <a:t>Based</a:t>
            </a:r>
            <a:r>
              <a:rPr sz="2400" spc="-185" dirty="0"/>
              <a:t> </a:t>
            </a:r>
            <a:r>
              <a:rPr sz="2400" spc="-5" dirty="0"/>
              <a:t>Authentication(JWT)</a:t>
            </a:r>
            <a:r>
              <a:rPr spc="-5"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6867" y="1345915"/>
            <a:ext cx="10022423" cy="327269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276860">
              <a:lnSpc>
                <a:spcPts val="1700"/>
              </a:lnSpc>
              <a:spcBef>
                <a:spcPts val="340"/>
              </a:spcBef>
            </a:pPr>
            <a:r>
              <a:rPr sz="1600" spc="-40" dirty="0">
                <a:solidFill>
                  <a:srgbClr val="55565A"/>
                </a:solidFill>
                <a:latin typeface="Arial"/>
                <a:cs typeface="Arial"/>
              </a:rPr>
              <a:t>Token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Based Authentication is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a form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of stateless authentication. Instead of sending email  and password over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for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authentication we use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server generated token. Oauth, </a:t>
            </a:r>
            <a:r>
              <a:rPr sz="1600" spc="-45" dirty="0">
                <a:solidFill>
                  <a:srgbClr val="55565A"/>
                </a:solidFill>
                <a:latin typeface="Arial"/>
                <a:cs typeface="Arial"/>
              </a:rPr>
              <a:t>JWT,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Open 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ID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all comes under token-based</a:t>
            </a:r>
            <a:r>
              <a:rPr sz="1600" spc="2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authentication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R="477520" algn="r">
              <a:spcBef>
                <a:spcPts val="1455"/>
              </a:spcBef>
            </a:pP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How </a:t>
            </a:r>
            <a:r>
              <a:rPr sz="1400" b="1" spc="-10" dirty="0">
                <a:solidFill>
                  <a:srgbClr val="55565A"/>
                </a:solidFill>
                <a:latin typeface="Arial"/>
                <a:cs typeface="Arial"/>
              </a:rPr>
              <a:t>does </a:t>
            </a: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it</a:t>
            </a:r>
            <a:r>
              <a:rPr sz="1400" b="1" spc="-6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work?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1950" dirty="0">
              <a:latin typeface="Arial"/>
              <a:cs typeface="Arial"/>
            </a:endParaRPr>
          </a:p>
          <a:p>
            <a:pPr marL="6670675" marR="574675" indent="-285750" algn="just">
              <a:lnSpc>
                <a:spcPct val="89300"/>
              </a:lnSpc>
              <a:buChar char="•"/>
              <a:tabLst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User submits</a:t>
            </a:r>
            <a:r>
              <a:rPr sz="1400" spc="-8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a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username and  password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5565A"/>
              </a:buClr>
              <a:buFont typeface="Arial"/>
              <a:buChar char="•"/>
            </a:pPr>
            <a:endParaRPr sz="2100" dirty="0">
              <a:latin typeface="Arial"/>
              <a:cs typeface="Arial"/>
            </a:endParaRPr>
          </a:p>
          <a:p>
            <a:pPr marL="6670675" marR="5080" indent="-285750">
              <a:lnSpc>
                <a:spcPct val="89300"/>
              </a:lnSpc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Server validates and  returns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singed</a:t>
            </a:r>
            <a:r>
              <a:rPr sz="1400" spc="-8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token 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JWT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5565A"/>
              </a:buClr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6670675" marR="13335" indent="-285750">
              <a:lnSpc>
                <a:spcPts val="1510"/>
              </a:lnSpc>
              <a:spcBef>
                <a:spcPts val="5"/>
              </a:spcBef>
              <a:buChar char="•"/>
              <a:tabLst>
                <a:tab pos="6670675" algn="l"/>
                <a:tab pos="6671309" algn="l"/>
              </a:tabLst>
            </a:pP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Use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the token to</a:t>
            </a:r>
            <a:r>
              <a:rPr sz="1400" spc="-7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allow  future</a:t>
            </a:r>
            <a:r>
              <a:rPr sz="1400" spc="-1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requests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2709" y="2738202"/>
            <a:ext cx="5480600" cy="1863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96044" y="6476562"/>
            <a:ext cx="85892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44</a:t>
            </a:fld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547" y="381438"/>
            <a:ext cx="12442518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z="2400" spc="-70" dirty="0"/>
              <a:t>Token </a:t>
            </a:r>
            <a:r>
              <a:rPr sz="2400" spc="-5" dirty="0"/>
              <a:t>Based</a:t>
            </a:r>
            <a:r>
              <a:rPr sz="2400" spc="-185" dirty="0"/>
              <a:t> </a:t>
            </a:r>
            <a:r>
              <a:rPr sz="2400" spc="-5" dirty="0"/>
              <a:t>Authentication(JWT)</a:t>
            </a:r>
            <a:r>
              <a:rPr spc="-5" dirty="0"/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96045" y="6476562"/>
            <a:ext cx="116714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45</a:t>
            </a:fld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739739" y="1358901"/>
            <a:ext cx="11209106" cy="2990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55565A"/>
                </a:solidFill>
                <a:latin typeface="Arial"/>
                <a:cs typeface="Arial"/>
              </a:rPr>
              <a:t>Advantages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750" dirty="0">
              <a:latin typeface="Arial"/>
              <a:cs typeface="Arial"/>
            </a:endParaRPr>
          </a:p>
          <a:p>
            <a:pPr marL="298450" indent="-285750"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The server no longer have to bear the overhead of session</a:t>
            </a:r>
            <a:r>
              <a:rPr sz="1800" spc="4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information</a:t>
            </a:r>
            <a:endParaRPr sz="1800" dirty="0">
              <a:latin typeface="Arial"/>
              <a:cs typeface="Arial"/>
            </a:endParaRPr>
          </a:p>
          <a:p>
            <a:pPr marL="297815" marR="5080" indent="-285750">
              <a:lnSpc>
                <a:spcPts val="1900"/>
              </a:lnSpc>
              <a:spcBef>
                <a:spcPts val="52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No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more </a:t>
            </a:r>
            <a:r>
              <a:rPr sz="1800" spc="-45" dirty="0">
                <a:solidFill>
                  <a:srgbClr val="55565A"/>
                </a:solidFill>
                <a:latin typeface="Arial"/>
                <a:cs typeface="Arial"/>
              </a:rPr>
              <a:t>CSRF.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With token based auth you are dealing with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bunch of  APIs consumed by </a:t>
            </a: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clients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spcBef>
                <a:spcPts val="219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Works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well on microservices</a:t>
            </a:r>
            <a:r>
              <a:rPr sz="1800" spc="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architecture.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0"/>
              </a:spcBef>
              <a:buClr>
                <a:srgbClr val="55565A"/>
              </a:buClr>
              <a:buFont typeface="Arial"/>
              <a:buChar char="•"/>
            </a:pPr>
            <a:endParaRPr sz="2100" dirty="0">
              <a:latin typeface="Arial"/>
              <a:cs typeface="Arial"/>
            </a:endParaRPr>
          </a:p>
          <a:p>
            <a:pPr marL="12700"/>
            <a:r>
              <a:rPr sz="2400" spc="-5" dirty="0">
                <a:solidFill>
                  <a:srgbClr val="55565A"/>
                </a:solidFill>
                <a:latin typeface="Arial"/>
                <a:cs typeface="Arial"/>
              </a:rPr>
              <a:t>Disadvantages</a:t>
            </a:r>
            <a:endParaRPr sz="2400" dirty="0">
              <a:latin typeface="Arial"/>
              <a:cs typeface="Arial"/>
            </a:endParaRPr>
          </a:p>
          <a:p>
            <a:pPr marL="298450" indent="-285750">
              <a:spcBef>
                <a:spcPts val="12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Cannot revoke the access to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5565A"/>
                </a:solidFill>
                <a:latin typeface="Arial"/>
                <a:cs typeface="Arial"/>
              </a:rPr>
              <a:t>user.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spcBef>
                <a:spcPts val="24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The safety of the token relies on the consumer of the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token.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6900" y="1100670"/>
            <a:ext cx="8515350" cy="0"/>
          </a:xfrm>
          <a:custGeom>
            <a:avLst/>
            <a:gdLst/>
            <a:ahLst/>
            <a:cxnLst/>
            <a:rect l="l" t="t" r="r" b="b"/>
            <a:pathLst>
              <a:path w="8515350">
                <a:moveTo>
                  <a:pt x="0" y="0"/>
                </a:moveTo>
                <a:lnTo>
                  <a:pt x="8515354" y="1"/>
                </a:lnTo>
              </a:path>
              <a:path w="8515350">
                <a:moveTo>
                  <a:pt x="0" y="0"/>
                </a:moveTo>
                <a:lnTo>
                  <a:pt x="8515354" y="1"/>
                </a:lnTo>
              </a:path>
              <a:path w="8515350">
                <a:moveTo>
                  <a:pt x="0" y="0"/>
                </a:moveTo>
                <a:lnTo>
                  <a:pt x="8515354" y="1"/>
                </a:lnTo>
              </a:path>
              <a:path w="8515350">
                <a:moveTo>
                  <a:pt x="0" y="0"/>
                </a:moveTo>
                <a:lnTo>
                  <a:pt x="8515354" y="1"/>
                </a:lnTo>
              </a:path>
              <a:path w="8515350">
                <a:moveTo>
                  <a:pt x="0" y="0"/>
                </a:moveTo>
                <a:lnTo>
                  <a:pt x="8515354" y="1"/>
                </a:lnTo>
              </a:path>
              <a:path w="8515350">
                <a:moveTo>
                  <a:pt x="0" y="0"/>
                </a:moveTo>
                <a:lnTo>
                  <a:pt x="8515354" y="1"/>
                </a:lnTo>
              </a:path>
            </a:pathLst>
          </a:custGeom>
          <a:ln w="12700">
            <a:solidFill>
              <a:srgbClr val="B1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16686" y="6375668"/>
            <a:ext cx="1091565" cy="330835"/>
            <a:chOff x="292685" y="6375667"/>
            <a:chExt cx="1091565" cy="330835"/>
          </a:xfrm>
        </p:grpSpPr>
        <p:sp>
          <p:nvSpPr>
            <p:cNvPr id="4" name="object 4"/>
            <p:cNvSpPr/>
            <p:nvPr/>
          </p:nvSpPr>
          <p:spPr>
            <a:xfrm>
              <a:off x="292685" y="6375667"/>
              <a:ext cx="282461" cy="3130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7406" y="6563613"/>
              <a:ext cx="144260" cy="142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4702" y="6565899"/>
              <a:ext cx="229530" cy="1384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5765" y="6565964"/>
              <a:ext cx="118215" cy="1403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0777" y="6565964"/>
              <a:ext cx="135133" cy="1381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2783" y="656132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09">
                  <a:moveTo>
                    <a:pt x="20751" y="0"/>
                  </a:moveTo>
                  <a:lnTo>
                    <a:pt x="12639" y="1725"/>
                  </a:lnTo>
                  <a:lnTo>
                    <a:pt x="6046" y="6326"/>
                  </a:lnTo>
                  <a:lnTo>
                    <a:pt x="1619" y="12939"/>
                  </a:lnTo>
                  <a:lnTo>
                    <a:pt x="0" y="20701"/>
                  </a:lnTo>
                  <a:lnTo>
                    <a:pt x="1619" y="28821"/>
                  </a:lnTo>
                  <a:lnTo>
                    <a:pt x="6046" y="35417"/>
                  </a:lnTo>
                  <a:lnTo>
                    <a:pt x="12639" y="39846"/>
                  </a:lnTo>
                  <a:lnTo>
                    <a:pt x="20751" y="41465"/>
                  </a:lnTo>
                  <a:lnTo>
                    <a:pt x="28672" y="39878"/>
                  </a:lnTo>
                  <a:lnTo>
                    <a:pt x="20751" y="39878"/>
                  </a:lnTo>
                  <a:lnTo>
                    <a:pt x="13316" y="38390"/>
                  </a:lnTo>
                  <a:lnTo>
                    <a:pt x="7483" y="34314"/>
                  </a:lnTo>
                  <a:lnTo>
                    <a:pt x="3674" y="28225"/>
                  </a:lnTo>
                  <a:lnTo>
                    <a:pt x="2311" y="20701"/>
                  </a:lnTo>
                  <a:lnTo>
                    <a:pt x="3674" y="13618"/>
                  </a:lnTo>
                  <a:lnTo>
                    <a:pt x="7483" y="7755"/>
                  </a:lnTo>
                  <a:lnTo>
                    <a:pt x="13316" y="3761"/>
                  </a:lnTo>
                  <a:lnTo>
                    <a:pt x="20751" y="2286"/>
                  </a:lnTo>
                  <a:lnTo>
                    <a:pt x="29823" y="2286"/>
                  </a:lnTo>
                  <a:lnTo>
                    <a:pt x="28831" y="1618"/>
                  </a:lnTo>
                  <a:lnTo>
                    <a:pt x="20751" y="0"/>
                  </a:lnTo>
                  <a:close/>
                </a:path>
                <a:path w="41909" h="41909">
                  <a:moveTo>
                    <a:pt x="29823" y="2286"/>
                  </a:moveTo>
                  <a:lnTo>
                    <a:pt x="20751" y="2286"/>
                  </a:lnTo>
                  <a:lnTo>
                    <a:pt x="28147" y="3761"/>
                  </a:lnTo>
                  <a:lnTo>
                    <a:pt x="33966" y="7755"/>
                  </a:lnTo>
                  <a:lnTo>
                    <a:pt x="37775" y="13618"/>
                  </a:lnTo>
                  <a:lnTo>
                    <a:pt x="39141" y="20701"/>
                  </a:lnTo>
                  <a:lnTo>
                    <a:pt x="37668" y="28225"/>
                  </a:lnTo>
                  <a:lnTo>
                    <a:pt x="33680" y="34314"/>
                  </a:lnTo>
                  <a:lnTo>
                    <a:pt x="27825" y="38390"/>
                  </a:lnTo>
                  <a:lnTo>
                    <a:pt x="20751" y="39878"/>
                  </a:lnTo>
                  <a:lnTo>
                    <a:pt x="28672" y="39878"/>
                  </a:lnTo>
                  <a:lnTo>
                    <a:pt x="28831" y="39846"/>
                  </a:lnTo>
                  <a:lnTo>
                    <a:pt x="35399" y="35417"/>
                  </a:lnTo>
                  <a:lnTo>
                    <a:pt x="39813" y="28821"/>
                  </a:lnTo>
                  <a:lnTo>
                    <a:pt x="41427" y="20701"/>
                  </a:lnTo>
                  <a:lnTo>
                    <a:pt x="39813" y="12617"/>
                  </a:lnTo>
                  <a:lnTo>
                    <a:pt x="35399" y="6040"/>
                  </a:lnTo>
                  <a:lnTo>
                    <a:pt x="29823" y="2286"/>
                  </a:lnTo>
                  <a:close/>
                </a:path>
                <a:path w="41909" h="41909">
                  <a:moveTo>
                    <a:pt x="26873" y="9970"/>
                  </a:moveTo>
                  <a:lnTo>
                    <a:pt x="13017" y="9970"/>
                  </a:lnTo>
                  <a:lnTo>
                    <a:pt x="13017" y="30670"/>
                  </a:lnTo>
                  <a:lnTo>
                    <a:pt x="16078" y="30670"/>
                  </a:lnTo>
                  <a:lnTo>
                    <a:pt x="16078" y="23051"/>
                  </a:lnTo>
                  <a:lnTo>
                    <a:pt x="24587" y="23051"/>
                  </a:lnTo>
                  <a:lnTo>
                    <a:pt x="27647" y="22226"/>
                  </a:lnTo>
                  <a:lnTo>
                    <a:pt x="29173" y="20701"/>
                  </a:lnTo>
                  <a:lnTo>
                    <a:pt x="16078" y="20701"/>
                  </a:lnTo>
                  <a:lnTo>
                    <a:pt x="16078" y="13018"/>
                  </a:lnTo>
                  <a:lnTo>
                    <a:pt x="29933" y="13018"/>
                  </a:lnTo>
                  <a:lnTo>
                    <a:pt x="29933" y="12255"/>
                  </a:lnTo>
                  <a:lnTo>
                    <a:pt x="26873" y="9970"/>
                  </a:lnTo>
                  <a:close/>
                </a:path>
                <a:path w="41909" h="41909">
                  <a:moveTo>
                    <a:pt x="24587" y="23051"/>
                  </a:moveTo>
                  <a:lnTo>
                    <a:pt x="21526" y="23051"/>
                  </a:lnTo>
                  <a:lnTo>
                    <a:pt x="26873" y="30670"/>
                  </a:lnTo>
                  <a:lnTo>
                    <a:pt x="30708" y="30670"/>
                  </a:lnTo>
                  <a:lnTo>
                    <a:pt x="24587" y="23051"/>
                  </a:lnTo>
                  <a:close/>
                </a:path>
                <a:path w="41909" h="41909">
                  <a:moveTo>
                    <a:pt x="29933" y="13018"/>
                  </a:moveTo>
                  <a:lnTo>
                    <a:pt x="24587" y="13018"/>
                  </a:lnTo>
                  <a:lnTo>
                    <a:pt x="26873" y="14606"/>
                  </a:lnTo>
                  <a:lnTo>
                    <a:pt x="26873" y="19178"/>
                  </a:lnTo>
                  <a:lnTo>
                    <a:pt x="24587" y="20701"/>
                  </a:lnTo>
                  <a:lnTo>
                    <a:pt x="29173" y="20701"/>
                  </a:lnTo>
                  <a:lnTo>
                    <a:pt x="29933" y="19940"/>
                  </a:lnTo>
                  <a:lnTo>
                    <a:pt x="29933" y="13018"/>
                  </a:lnTo>
                  <a:close/>
                </a:path>
              </a:pathLst>
            </a:custGeom>
            <a:solidFill>
              <a:srgbClr val="555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9361" y="419922"/>
            <a:ext cx="1970405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/>
              <a:t>References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696045" y="6603238"/>
            <a:ext cx="99167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46</a:t>
            </a:fld>
            <a:endParaRPr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739740" y="901609"/>
            <a:ext cx="10531012" cy="4055084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spcBef>
                <a:spcPts val="1505"/>
              </a:spcBef>
            </a:pPr>
            <a:r>
              <a:rPr sz="2600" spc="-5" dirty="0">
                <a:solidFill>
                  <a:srgbClr val="888B8D"/>
                </a:solidFill>
                <a:latin typeface="Arial"/>
                <a:cs typeface="Arial"/>
              </a:rPr>
              <a:t>Spring Security</a:t>
            </a:r>
            <a:r>
              <a:rPr sz="2600" spc="5" dirty="0">
                <a:solidFill>
                  <a:srgbClr val="888B8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88B8D"/>
                </a:solidFill>
                <a:latin typeface="Arial"/>
                <a:cs typeface="Arial"/>
              </a:rPr>
              <a:t>5.x.x</a:t>
            </a:r>
            <a:endParaRPr sz="2600">
              <a:latin typeface="Arial"/>
              <a:cs typeface="Arial"/>
            </a:endParaRPr>
          </a:p>
          <a:p>
            <a:pPr marL="355600" indent="-342900">
              <a:spcBef>
                <a:spcPts val="119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https://start.spring.io/</a:t>
            </a:r>
            <a:endParaRPr sz="2200">
              <a:latin typeface="Arial"/>
              <a:cs typeface="Arial"/>
            </a:endParaRPr>
          </a:p>
          <a:p>
            <a:pPr marL="355600" indent="-342900">
              <a:spcBef>
                <a:spcPts val="124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https://spring.io/projects/spring-security</a:t>
            </a:r>
            <a:endParaRPr sz="2200">
              <a:latin typeface="Arial"/>
              <a:cs typeface="Arial"/>
            </a:endParaRPr>
          </a:p>
          <a:p>
            <a:pPr marL="355600" marR="461645" indent="-342900">
              <a:lnSpc>
                <a:spcPts val="2500"/>
              </a:lnSpc>
              <a:spcBef>
                <a:spcPts val="147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https://docs.spring.io/spring-  security/site/docs/5.3.4.RELEASE/reference/html5/</a:t>
            </a:r>
            <a:endParaRPr sz="2200">
              <a:latin typeface="Arial"/>
              <a:cs typeface="Arial"/>
            </a:endParaRPr>
          </a:p>
          <a:p>
            <a:pPr marL="355600" marR="2033270" indent="-342900">
              <a:lnSpc>
                <a:spcPts val="2520"/>
              </a:lnSpc>
              <a:spcBef>
                <a:spcPts val="136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https://docs.spring.io/spring-  security/site/docs/5.3.4.RELEASE/api/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95000"/>
              </a:lnSpc>
              <a:spcBef>
                <a:spcPts val="141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https://docs.spring.io/spring-  boot/docs/current/reference/html/appendix-application-  properties.html#security-properties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077-01E6-4517-9AC8-8905774C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Any Questions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374267-F06E-407E-AB5C-C868C740E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120" y="2692400"/>
            <a:ext cx="3291999" cy="21859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C4FC0-353C-46EC-A001-88767EAA3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603999"/>
            <a:ext cx="1218354" cy="45719"/>
          </a:xfrm>
        </p:spPr>
        <p:txBody>
          <a:bodyPr/>
          <a:lstStyle/>
          <a:p>
            <a:fld id="{DA51ABFB-BB0E-4524-953D-7673489020F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918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DAF7-3AAA-4B89-A736-0ACD02E7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Tools you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F8BB-54D0-4162-BCB2-0ACECC79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Maven 3.1+ is your build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Your favorite IDE. We use Eclipse.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JDK 1.8+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endParaRPr lang="en-US" sz="1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B114F-CEBD-4430-BBEC-45BE77BD0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1ABFB-BB0E-4524-953D-767348902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04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225A-4613-4D41-8C7E-6A5AA56C6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				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				Spring Boot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EBF38-1E99-4EB6-AFCB-3F0F5064B0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1ABFB-BB0E-4524-953D-767348902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252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4FB2-829D-46AD-B360-B7D4F804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96" y="294640"/>
            <a:ext cx="10968567" cy="468953"/>
          </a:xfrm>
        </p:spPr>
        <p:txBody>
          <a:bodyPr/>
          <a:lstStyle/>
          <a:p>
            <a:r>
              <a:rPr lang="en-US" sz="2400" dirty="0"/>
              <a:t>Spring Boot –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BD67-1009-4357-84A3-7CB3C595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Spring Boot is a framework developed on top of core spring framework. 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main aim of Spring Boot is to let developers to create spring production grade applications and services with very less effort.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 Spring includes writing many XML configurations, server setting, adding dependencies…etc.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But with spring Boot we can avoid all these boilerplate code, writing XML configurations and annotations.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can create a real-time production ready applications within minutes.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32E56-DDC9-4DEA-85DD-164C8FC79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1ABFB-BB0E-4524-953D-767348902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30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4FB2-829D-46AD-B360-B7D4F804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96" y="294640"/>
            <a:ext cx="10968567" cy="468953"/>
          </a:xfrm>
        </p:spPr>
        <p:txBody>
          <a:bodyPr/>
          <a:lstStyle/>
          <a:p>
            <a:r>
              <a:rPr lang="en-US" sz="2400" dirty="0"/>
              <a:t>Spring Boot –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BD67-1009-4357-84A3-7CB3C595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Spring Boot comes with inbuilt server, we no longer have to use any external servers like Tomcat, Glass-fish or anything else, so don’t need to deploy WAR files 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main advantage of Spring Boot is, we can create spring-based applications easily in very less time, without need of any XML configurations.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main disadvantage is, it will be little tough to migrate existing spring enterprise applications to Spring Boot.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have to use either Maven or Gradle build tool to work with Spring Boot.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32E56-DDC9-4DEA-85DD-164C8FC79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1ABFB-BB0E-4524-953D-767348902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39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VS Spring Boot</a:t>
            </a:r>
          </a:p>
        </p:txBody>
      </p:sp>
      <p:sp>
        <p:nvSpPr>
          <p:cNvPr id="4" name="Rectangle 3"/>
          <p:cNvSpPr/>
          <p:nvPr/>
        </p:nvSpPr>
        <p:spPr>
          <a:xfrm>
            <a:off x="812800" y="2616200"/>
            <a:ext cx="3251200" cy="71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dk1"/>
                </a:solidFill>
              </a:rPr>
              <a:t>Takes Time to have spring application up and running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12800" y="3581400"/>
            <a:ext cx="3251200" cy="71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Required Additional web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12800" y="4546600"/>
            <a:ext cx="3251200" cy="71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Need to use some open source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07200" y="2616200"/>
            <a:ext cx="3251200" cy="71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Shortest way to run spring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7200" y="3584755"/>
            <a:ext cx="3251200" cy="71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Embedded server to avoid complexity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7200" y="4546600"/>
            <a:ext cx="3251200" cy="71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Metrics, Health check using actuator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1397000"/>
            <a:ext cx="2959197" cy="105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b="5882"/>
          <a:stretch>
            <a:fillRect/>
          </a:stretch>
        </p:blipFill>
        <p:spPr bwMode="auto">
          <a:xfrm>
            <a:off x="6096000" y="1498600"/>
            <a:ext cx="424066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812800" y="5410200"/>
            <a:ext cx="3251200" cy="71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Dependencies need to be used in pom.xml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7200" y="5410200"/>
            <a:ext cx="3251200" cy="71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Starter used in pom.xml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8F831-629C-44B8-8225-964A0D4FC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1ABFB-BB0E-4524-953D-767348902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97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EWOPTUM-OGSPowerPointTemplate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ptum Standard 2017">
  <a:themeElements>
    <a:clrScheme name="Custom 1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F2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63666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name="Optum Template Standard - 2017 - 07.17.17.potx" id="{C39B315F-E85D-43A3-9328-CD1941EC451E}" vid="{41A285A3-CDD9-43C3-A1DE-8F1659166C2A}"/>
    </a:ext>
  </a:extLst>
</a:theme>
</file>

<file path=ppt/theme/theme3.xml><?xml version="1.0" encoding="utf-8"?>
<a:theme xmlns:a="http://schemas.openxmlformats.org/drawingml/2006/main" name="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NEWOPTUM-OGSPowerPointTemplate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name="Optum Template Widescreen - 2017 - 06.27.17.potx" id="{14CCB6DF-C717-4413-BCDA-15B71AA5CDD8}" vid="{817E4C5E-750D-4B97-8ADE-F637BD8C075E}"/>
    </a:ext>
  </a:extLst>
</a:theme>
</file>

<file path=ppt/theme/theme6.xml><?xml version="1.0" encoding="utf-8"?>
<a:theme xmlns:a="http://schemas.openxmlformats.org/drawingml/2006/main" name="3_Optum">
  <a:themeElements>
    <a:clrScheme name="Optum Ted">
      <a:dk1>
        <a:srgbClr val="53565A"/>
      </a:dk1>
      <a:lt1>
        <a:sysClr val="window" lastClr="FFFFFF"/>
      </a:lt1>
      <a:dk2>
        <a:srgbClr val="EAAA00"/>
      </a:dk2>
      <a:lt2>
        <a:srgbClr val="B1B3B3"/>
      </a:lt2>
      <a:accent1>
        <a:srgbClr val="E87722"/>
      </a:accent1>
      <a:accent2>
        <a:srgbClr val="008770"/>
      </a:accent2>
      <a:accent3>
        <a:srgbClr val="00549F"/>
      </a:accent3>
      <a:accent4>
        <a:srgbClr val="888B8D"/>
      </a:accent4>
      <a:accent5>
        <a:srgbClr val="7396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7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  <a:txDef>
      <a:spPr>
        <a:noFill/>
        <a:ln>
          <a:solidFill>
            <a:schemeClr val="accent4"/>
          </a:solidFill>
        </a:ln>
      </a:spPr>
      <a:bodyPr wrap="square" rtlCol="0">
        <a:noAutofit/>
      </a:bodyPr>
      <a:lstStyle>
        <a:defPPr>
          <a:defRPr sz="1800" dirty="0" smtClean="0">
            <a:solidFill>
              <a:srgbClr val="63666A"/>
            </a:solidFill>
          </a:defRPr>
        </a:defPPr>
      </a:lstStyle>
    </a:tx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2982</Words>
  <Application>Microsoft Office PowerPoint</Application>
  <PresentationFormat>Widescreen</PresentationFormat>
  <Paragraphs>471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Wingdings</vt:lpstr>
      <vt:lpstr>NEWOPTUM-OGSPowerPointTemplate</vt:lpstr>
      <vt:lpstr>Optum Standard 2017</vt:lpstr>
      <vt:lpstr>Main</vt:lpstr>
      <vt:lpstr>1_NEWOPTUM-OGSPowerPointTemplate</vt:lpstr>
      <vt:lpstr>Optum WIdescreen 2017</vt:lpstr>
      <vt:lpstr>3_Optum</vt:lpstr>
      <vt:lpstr>7_Main</vt:lpstr>
      <vt:lpstr>INTRODUCTION TO SPRING BOOT &amp; Spring security</vt:lpstr>
      <vt:lpstr>objective</vt:lpstr>
      <vt:lpstr>Prerequisites</vt:lpstr>
      <vt:lpstr>Targetted audience</vt:lpstr>
      <vt:lpstr>Tools you need</vt:lpstr>
      <vt:lpstr>PowerPoint Presentation</vt:lpstr>
      <vt:lpstr>Spring Boot – Introduction </vt:lpstr>
      <vt:lpstr>Spring Boot – Introduction </vt:lpstr>
      <vt:lpstr>Spring VS Spring Boot</vt:lpstr>
      <vt:lpstr>Spring Boot Setup</vt:lpstr>
      <vt:lpstr>PowerPoint Presentation</vt:lpstr>
      <vt:lpstr>Spring Boot + Maven</vt:lpstr>
      <vt:lpstr>Spring Boot + Maven</vt:lpstr>
      <vt:lpstr>Spring Boot Hello World Example</vt:lpstr>
      <vt:lpstr>POM.XML</vt:lpstr>
      <vt:lpstr>What is spring-boot-starter-parent?</vt:lpstr>
      <vt:lpstr>What is inside Spring Boot Starter Parent?</vt:lpstr>
      <vt:lpstr>How to  Create a RESTful Web Service ?</vt:lpstr>
      <vt:lpstr>Example :@RestController, @RequestMapping  </vt:lpstr>
      <vt:lpstr>How spring boot knows to scan our controller?</vt:lpstr>
      <vt:lpstr>How spring boot knows to scan our controller?</vt:lpstr>
      <vt:lpstr>How to Change Default Tomcat Server Port</vt:lpstr>
      <vt:lpstr>How to Change Default Context Path</vt:lpstr>
      <vt:lpstr>How to Reload Changes Without Restarting the Server</vt:lpstr>
      <vt:lpstr>How to Reload Changes Without Restarting the Server</vt:lpstr>
      <vt:lpstr>How to Deploy Spring Boot Applications on External Tomcat Server</vt:lpstr>
      <vt:lpstr>PowerPoint Presentation</vt:lpstr>
      <vt:lpstr>Why do we need Spring Boot Auto Configuration?</vt:lpstr>
      <vt:lpstr>Why do we need Spring Boot Auto Configuration?</vt:lpstr>
      <vt:lpstr>Display All Beans Available in ApplicationContext</vt:lpstr>
      <vt:lpstr>PowerPoint Presentation</vt:lpstr>
      <vt:lpstr>How to  Create a RESTful Web Service ?</vt:lpstr>
      <vt:lpstr>How to  Create a RESTful Web Service ?</vt:lpstr>
      <vt:lpstr>How to Create a RESTful Web Service with GET Request with XML response</vt:lpstr>
      <vt:lpstr>PowerPoint Presentation</vt:lpstr>
      <vt:lpstr>Agenda</vt:lpstr>
      <vt:lpstr>Basic Authentication </vt:lpstr>
      <vt:lpstr>Basic Authentication </vt:lpstr>
      <vt:lpstr>User </vt:lpstr>
      <vt:lpstr>Authorization </vt:lpstr>
      <vt:lpstr>Role </vt:lpstr>
      <vt:lpstr>Form Based Authentication (Cookie / Session) </vt:lpstr>
      <vt:lpstr>Form Based Authentication (Cookie / Session) </vt:lpstr>
      <vt:lpstr>Token Based Authentication(JWT) </vt:lpstr>
      <vt:lpstr>Token Based Authentication(JWT) </vt:lpstr>
      <vt:lpstr>References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Framework in Java part-1</dc:title>
  <dc:creator>Yepuru, Srinivasulu</dc:creator>
  <cp:lastModifiedBy>Yepuru, Srinivasulu</cp:lastModifiedBy>
  <cp:revision>105</cp:revision>
  <dcterms:created xsi:type="dcterms:W3CDTF">2020-09-30T05:52:29Z</dcterms:created>
  <dcterms:modified xsi:type="dcterms:W3CDTF">2020-11-09T05:35:14Z</dcterms:modified>
</cp:coreProperties>
</file>