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61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5CD84B-6116-4486-A9B7-248C037DF9AF}">
          <p14:sldIdLst>
            <p14:sldId id="256"/>
            <p14:sldId id="258"/>
            <p14:sldId id="261"/>
            <p14:sldId id="257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4A80BC9-E29A-42B0-A4D3-D86162A8FFC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A11Y </a:t>
            </a:r>
            <a:r>
              <a:rPr lang="en-US" dirty="0"/>
              <a:t>Language of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Language of parts with opens new window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512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4162425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14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1"/>
            <a:ext cx="840764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30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 attribute in AEM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&lt;li </a:t>
            </a:r>
            <a:r>
              <a:rPr lang="en-US" sz="1800" i="1" dirty="0" err="1">
                <a:solidFill>
                  <a:srgbClr val="0070C0"/>
                </a:solidFill>
              </a:rPr>
              <a:t>lang</a:t>
            </a:r>
            <a:r>
              <a:rPr lang="en-US" sz="1800" i="1" dirty="0">
                <a:solidFill>
                  <a:srgbClr val="0070C0"/>
                </a:solidFill>
              </a:rPr>
              <a:t>="&lt;%=</a:t>
            </a:r>
            <a:r>
              <a:rPr lang="en-US" sz="1800" i="1" dirty="0" err="1">
                <a:solidFill>
                  <a:srgbClr val="0070C0"/>
                </a:solidFill>
              </a:rPr>
              <a:t>linkLanguage</a:t>
            </a:r>
            <a:r>
              <a:rPr lang="en-US" sz="1800" i="1" dirty="0">
                <a:solidFill>
                  <a:srgbClr val="0070C0"/>
                </a:solidFill>
              </a:rPr>
              <a:t>[</a:t>
            </a:r>
            <a:r>
              <a:rPr lang="en-US" sz="1800" i="1" dirty="0" err="1">
                <a:solidFill>
                  <a:srgbClr val="0070C0"/>
                </a:solidFill>
              </a:rPr>
              <a:t>i</a:t>
            </a:r>
            <a:r>
              <a:rPr lang="en-US" sz="1800" i="1" dirty="0">
                <a:solidFill>
                  <a:srgbClr val="0070C0"/>
                </a:solidFill>
              </a:rPr>
              <a:t>]%&gt;"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	&lt;</a:t>
            </a:r>
            <a:r>
              <a:rPr lang="en-US" sz="1800" dirty="0"/>
              <a:t>a data-ng-</a:t>
            </a:r>
            <a:r>
              <a:rPr lang="en-US" sz="1800" dirty="0" err="1"/>
              <a:t>href</a:t>
            </a:r>
            <a:r>
              <a:rPr lang="en-US" sz="1800" dirty="0"/>
              <a:t>="&lt;%=</a:t>
            </a:r>
            <a:r>
              <a:rPr lang="en-US" sz="1800" dirty="0" err="1"/>
              <a:t>linkUrl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]%&gt;" target="_blank"&gt;&lt;%=</a:t>
            </a:r>
            <a:r>
              <a:rPr lang="en-US" sz="1800" dirty="0" err="1"/>
              <a:t>linkText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]%&gt;</a:t>
            </a:r>
          </a:p>
          <a:p>
            <a:pPr marL="0" indent="0">
              <a:buNone/>
            </a:pPr>
            <a:r>
              <a:rPr lang="en-US" sz="1800" dirty="0" smtClean="0"/>
              <a:t>	&lt;</a:t>
            </a:r>
            <a:r>
              <a:rPr lang="en-US" sz="1800" dirty="0" err="1"/>
              <a:t>i</a:t>
            </a:r>
            <a:r>
              <a:rPr lang="en-US" sz="1800" dirty="0"/>
              <a:t> class="fa fa-external-link" aria-hidden="true"&gt;&lt;/</a:t>
            </a:r>
            <a:r>
              <a:rPr lang="en-US" sz="1800" dirty="0" err="1"/>
              <a:t>i</a:t>
            </a:r>
            <a:r>
              <a:rPr lang="en-US" sz="1800" dirty="0"/>
              <a:t>&gt;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&lt;</a:t>
            </a:r>
            <a:r>
              <a:rPr lang="en-US" sz="1800" dirty="0"/>
              <a:t>span class="</a:t>
            </a:r>
            <a:r>
              <a:rPr lang="en-US" sz="1800" dirty="0" err="1"/>
              <a:t>sr</a:t>
            </a:r>
            <a:r>
              <a:rPr lang="en-US" sz="1800" dirty="0"/>
              <a:t>-only"&gt;[</a:t>
            </a:r>
            <a:r>
              <a:rPr lang="en-US" sz="1800" i="1" dirty="0">
                <a:solidFill>
                  <a:srgbClr val="0070C0"/>
                </a:solidFill>
              </a:rPr>
              <a:t>&lt;%=</a:t>
            </a:r>
            <a:r>
              <a:rPr lang="en-US" sz="1800" i="1" dirty="0" err="1">
                <a:solidFill>
                  <a:srgbClr val="0070C0"/>
                </a:solidFill>
              </a:rPr>
              <a:t>newWindowText</a:t>
            </a:r>
            <a:r>
              <a:rPr lang="en-US" sz="1800" i="1" dirty="0">
                <a:solidFill>
                  <a:srgbClr val="0070C0"/>
                </a:solidFill>
              </a:rPr>
              <a:t>[</a:t>
            </a:r>
            <a:r>
              <a:rPr lang="en-US" sz="1800" i="1" dirty="0" err="1">
                <a:solidFill>
                  <a:srgbClr val="0070C0"/>
                </a:solidFill>
              </a:rPr>
              <a:t>i</a:t>
            </a:r>
            <a:r>
              <a:rPr lang="en-US" sz="1800" i="1" dirty="0">
                <a:solidFill>
                  <a:srgbClr val="0070C0"/>
                </a:solidFill>
              </a:rPr>
              <a:t>]%&gt;]</a:t>
            </a:r>
            <a:r>
              <a:rPr lang="en-US" sz="1800" dirty="0"/>
              <a:t>&lt;/span</a:t>
            </a:r>
            <a:r>
              <a:rPr lang="en-US" sz="1800" dirty="0" smtClean="0"/>
              <a:t>&gt;             </a:t>
            </a:r>
          </a:p>
          <a:p>
            <a:pPr marL="0" indent="0">
              <a:buNone/>
            </a:pPr>
            <a:r>
              <a:rPr lang="en-US" sz="1800" dirty="0" smtClean="0"/>
              <a:t>	&lt;/</a:t>
            </a:r>
            <a:r>
              <a:rPr lang="en-US" sz="1800" dirty="0"/>
              <a:t>a&gt;</a:t>
            </a:r>
          </a:p>
          <a:p>
            <a:pPr marL="0" indent="0">
              <a:buNone/>
            </a:pPr>
            <a:r>
              <a:rPr lang="en-US" sz="1800" dirty="0" smtClean="0"/>
              <a:t>&lt;/</a:t>
            </a:r>
            <a:r>
              <a:rPr lang="en-US" sz="1800" dirty="0"/>
              <a:t>li&gt;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277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155</TotalTime>
  <Words>29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A11Y Language of Parts</vt:lpstr>
      <vt:lpstr>Language of parts</vt:lpstr>
      <vt:lpstr>Language of parts</vt:lpstr>
      <vt:lpstr>Lang attribute in AEM</vt:lpstr>
      <vt:lpstr>Thank you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A11Y aria usage Angular 8</dc:title>
  <dc:creator>Kema, Gopinath</dc:creator>
  <cp:lastModifiedBy>Kema, Gopinath</cp:lastModifiedBy>
  <cp:revision>19</cp:revision>
  <dcterms:created xsi:type="dcterms:W3CDTF">2019-09-04T10:59:45Z</dcterms:created>
  <dcterms:modified xsi:type="dcterms:W3CDTF">2020-01-22T10:37:08Z</dcterms:modified>
</cp:coreProperties>
</file>