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5CD84B-6116-4486-A9B7-248C037DF9AF}">
          <p14:sldIdLst>
            <p14:sldId id="256"/>
            <p14:sldId id="258"/>
            <p14:sldId id="25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accessibi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A11Y aria usage</a:t>
            </a:r>
            <a:br>
              <a:rPr lang="en-US" dirty="0" smtClean="0"/>
            </a:br>
            <a:r>
              <a:rPr lang="en-US" dirty="0"/>
              <a:t>Angular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Aria-pressed for tabs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512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Aria-pressed for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Example: Visitor profile- year plans</a:t>
            </a:r>
          </a:p>
          <a:p>
            <a:r>
              <a:rPr lang="en-US" sz="1800" dirty="0" smtClean="0"/>
              <a:t>Keys – using </a:t>
            </a:r>
            <a:r>
              <a:rPr lang="en-US" sz="1800" b="1" dirty="0" smtClean="0">
                <a:solidFill>
                  <a:srgbClr val="0070C0"/>
                </a:solidFill>
              </a:rPr>
              <a:t>tab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key for the both and using </a:t>
            </a:r>
            <a:r>
              <a:rPr lang="en-US" sz="1800" b="1" dirty="0" smtClean="0">
                <a:solidFill>
                  <a:srgbClr val="0070C0"/>
                </a:solidFill>
              </a:rPr>
              <a:t>space/enter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for selection</a:t>
            </a:r>
          </a:p>
          <a:p>
            <a:r>
              <a:rPr lang="en-US" sz="1800" dirty="0" smtClean="0"/>
              <a:t>Native html - </a:t>
            </a:r>
            <a:r>
              <a:rPr lang="en-US" sz="1800" dirty="0" smtClean="0">
                <a:solidFill>
                  <a:srgbClr val="0070C0"/>
                </a:solidFill>
              </a:rPr>
              <a:t>aria-pressed=“true/false”</a:t>
            </a:r>
          </a:p>
          <a:p>
            <a:r>
              <a:rPr lang="en-US" sz="1800" dirty="0" smtClean="0"/>
              <a:t>Angular 8 - </a:t>
            </a:r>
            <a:r>
              <a:rPr lang="en-US" sz="1800" dirty="0">
                <a:solidFill>
                  <a:srgbClr val="0070C0"/>
                </a:solidFill>
              </a:rPr>
              <a:t>[</a:t>
            </a:r>
            <a:r>
              <a:rPr lang="en-US" sz="1800" dirty="0" err="1">
                <a:solidFill>
                  <a:srgbClr val="0070C0"/>
                </a:solidFill>
              </a:rPr>
              <a:t>attr.aria</a:t>
            </a:r>
            <a:r>
              <a:rPr lang="en-US" sz="1800" dirty="0">
                <a:solidFill>
                  <a:srgbClr val="0070C0"/>
                </a:solidFill>
              </a:rPr>
              <a:t>-pressed]="</a:t>
            </a:r>
            <a:r>
              <a:rPr lang="en-US" sz="1800" dirty="0" err="1">
                <a:solidFill>
                  <a:srgbClr val="0070C0"/>
                </a:solidFill>
              </a:rPr>
              <a:t>appData.activeYear</a:t>
            </a:r>
            <a:r>
              <a:rPr lang="en-US" sz="1800" dirty="0">
                <a:solidFill>
                  <a:srgbClr val="0070C0"/>
                </a:solidFill>
              </a:rPr>
              <a:t> === </a:t>
            </a:r>
            <a:r>
              <a:rPr lang="en-US" sz="1800" dirty="0" err="1">
                <a:solidFill>
                  <a:srgbClr val="0070C0"/>
                </a:solidFill>
              </a:rPr>
              <a:t>currentYear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6" y="3048000"/>
            <a:ext cx="7808347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13" y="3276600"/>
            <a:ext cx="45339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1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Aria-pressed for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&lt;div class="multi-year-select" *</a:t>
            </a:r>
            <a:r>
              <a:rPr lang="en-US" sz="1800" dirty="0" err="1"/>
              <a:t>ngIf</a:t>
            </a:r>
            <a:r>
              <a:rPr lang="en-US" sz="1800" dirty="0"/>
              <a:t>="</a:t>
            </a:r>
            <a:r>
              <a:rPr lang="en-US" sz="1800" dirty="0" err="1"/>
              <a:t>isAEPPeriod</a:t>
            </a:r>
            <a:r>
              <a:rPr lang="en-US" sz="1800" dirty="0"/>
              <a:t>()"&gt;</a:t>
            </a:r>
          </a:p>
          <a:p>
            <a:pPr marL="400050" lvl="1" indent="0">
              <a:buNone/>
            </a:pPr>
            <a:r>
              <a:rPr lang="en-US" sz="1800" dirty="0"/>
              <a:t>&lt;button </a:t>
            </a:r>
            <a:r>
              <a:rPr lang="en-US" sz="1800" b="1" dirty="0" smtClean="0">
                <a:solidFill>
                  <a:srgbClr val="0070C0"/>
                </a:solidFill>
              </a:rPr>
              <a:t>[</a:t>
            </a:r>
            <a:r>
              <a:rPr lang="en-US" sz="1800" b="1" dirty="0" err="1">
                <a:solidFill>
                  <a:srgbClr val="0070C0"/>
                </a:solidFill>
              </a:rPr>
              <a:t>attr.aria</a:t>
            </a:r>
            <a:r>
              <a:rPr lang="en-US" sz="1800" b="1" dirty="0">
                <a:solidFill>
                  <a:srgbClr val="0070C0"/>
                </a:solidFill>
              </a:rPr>
              <a:t>-pressed]="</a:t>
            </a:r>
            <a:r>
              <a:rPr lang="en-US" sz="1800" b="1" dirty="0" err="1">
                <a:solidFill>
                  <a:srgbClr val="0070C0"/>
                </a:solidFill>
              </a:rPr>
              <a:t>appData.activeYear</a:t>
            </a:r>
            <a:r>
              <a:rPr lang="en-US" sz="1800" b="1" dirty="0">
                <a:solidFill>
                  <a:srgbClr val="0070C0"/>
                </a:solidFill>
              </a:rPr>
              <a:t> === </a:t>
            </a:r>
            <a:r>
              <a:rPr lang="en-US" sz="1800" b="1" dirty="0" err="1">
                <a:solidFill>
                  <a:srgbClr val="0070C0"/>
                </a:solidFill>
              </a:rPr>
              <a:t>currentYear</a:t>
            </a:r>
            <a:r>
              <a:rPr lang="en-US" sz="1800" b="1" dirty="0">
                <a:solidFill>
                  <a:srgbClr val="0070C0"/>
                </a:solidFill>
              </a:rPr>
              <a:t>" </a:t>
            </a:r>
            <a:r>
              <a:rPr lang="en-US" sz="1800" dirty="0" smtClean="0"/>
              <a:t>[</a:t>
            </a:r>
            <a:r>
              <a:rPr lang="en-US" sz="1800" dirty="0" err="1"/>
              <a:t>attr.dtmname</a:t>
            </a:r>
            <a:r>
              <a:rPr lang="en-US" sz="1800" dirty="0"/>
              <a:t>]="'Visitor </a:t>
            </a:r>
            <a:r>
              <a:rPr lang="en-US" sz="1800" dirty="0" err="1"/>
              <a:t>Profile:Plan</a:t>
            </a:r>
            <a:r>
              <a:rPr lang="en-US" sz="1800" dirty="0"/>
              <a:t> Year </a:t>
            </a:r>
            <a:r>
              <a:rPr lang="en-US" sz="1800" dirty="0" err="1"/>
              <a:t>Toggle:View</a:t>
            </a:r>
            <a:r>
              <a:rPr lang="en-US" sz="1800" dirty="0"/>
              <a:t> ' + </a:t>
            </a:r>
            <a:r>
              <a:rPr lang="en-US" sz="1800" dirty="0" err="1"/>
              <a:t>currentYear</a:t>
            </a:r>
            <a:r>
              <a:rPr lang="en-US" sz="1800" dirty="0"/>
              <a:t> + ' Plans'" class="</a:t>
            </a:r>
            <a:r>
              <a:rPr lang="en-US" sz="1800" dirty="0" err="1"/>
              <a:t>js</a:t>
            </a:r>
            <a:r>
              <a:rPr lang="en-US" sz="1800" dirty="0"/>
              <a:t>-select-year </a:t>
            </a:r>
            <a:r>
              <a:rPr lang="en-US" sz="1800" dirty="0" err="1"/>
              <a:t>select-year</a:t>
            </a:r>
            <a:r>
              <a:rPr lang="en-US" sz="1800" dirty="0"/>
              <a:t>" </a:t>
            </a:r>
            <a:r>
              <a:rPr lang="en-US" sz="1800" b="1" dirty="0">
                <a:solidFill>
                  <a:srgbClr val="0070C0"/>
                </a:solidFill>
              </a:rPr>
              <a:t>[</a:t>
            </a:r>
            <a:r>
              <a:rPr lang="en-US" sz="1800" b="1" dirty="0" err="1">
                <a:solidFill>
                  <a:srgbClr val="0070C0"/>
                </a:solidFill>
              </a:rPr>
              <a:t>class.active</a:t>
            </a:r>
            <a:r>
              <a:rPr lang="en-US" sz="1800" b="1" dirty="0">
                <a:solidFill>
                  <a:srgbClr val="0070C0"/>
                </a:solidFill>
              </a:rPr>
              <a:t>]</a:t>
            </a:r>
            <a:r>
              <a:rPr lang="en-US" sz="1800" dirty="0"/>
              <a:t>="</a:t>
            </a:r>
            <a:r>
              <a:rPr lang="en-US" sz="1800" dirty="0" err="1"/>
              <a:t>appData.activeYear</a:t>
            </a:r>
            <a:r>
              <a:rPr lang="en-US" sz="1800" dirty="0"/>
              <a:t> === </a:t>
            </a:r>
            <a:r>
              <a:rPr lang="en-US" sz="1800" dirty="0" err="1"/>
              <a:t>currentYear</a:t>
            </a:r>
            <a:r>
              <a:rPr lang="en-US" sz="1800" dirty="0"/>
              <a:t>" (click)="</a:t>
            </a:r>
            <a:r>
              <a:rPr lang="en-US" sz="1800" dirty="0" err="1"/>
              <a:t>getPlanYearData</a:t>
            </a:r>
            <a:r>
              <a:rPr lang="en-US" sz="1800" dirty="0"/>
              <a:t>(</a:t>
            </a:r>
            <a:r>
              <a:rPr lang="en-US" sz="1800" dirty="0" err="1"/>
              <a:t>currentYear</a:t>
            </a:r>
            <a:r>
              <a:rPr lang="en-US" sz="1800" dirty="0"/>
              <a:t>)"&gt;{{</a:t>
            </a:r>
            <a:r>
              <a:rPr lang="en-US" sz="1800" dirty="0" err="1"/>
              <a:t>profilePage.currentyearTab</a:t>
            </a:r>
            <a:r>
              <a:rPr lang="en-US" sz="1800" dirty="0"/>
              <a:t>}}&lt;/button</a:t>
            </a:r>
            <a:r>
              <a:rPr lang="en-US" sz="1800" dirty="0" smtClean="0"/>
              <a:t>&gt;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&lt;button </a:t>
            </a:r>
            <a:r>
              <a:rPr lang="en-US" sz="1800" b="1" dirty="0" smtClean="0">
                <a:solidFill>
                  <a:srgbClr val="0070C0"/>
                </a:solidFill>
              </a:rPr>
              <a:t>[</a:t>
            </a:r>
            <a:r>
              <a:rPr lang="en-US" sz="1800" b="1" dirty="0" err="1">
                <a:solidFill>
                  <a:srgbClr val="0070C0"/>
                </a:solidFill>
              </a:rPr>
              <a:t>attr.aria</a:t>
            </a:r>
            <a:r>
              <a:rPr lang="en-US" sz="1800" b="1" dirty="0">
                <a:solidFill>
                  <a:srgbClr val="0070C0"/>
                </a:solidFill>
              </a:rPr>
              <a:t>-pressed]="</a:t>
            </a:r>
            <a:r>
              <a:rPr lang="en-US" sz="1800" b="1" dirty="0" err="1">
                <a:solidFill>
                  <a:srgbClr val="0070C0"/>
                </a:solidFill>
              </a:rPr>
              <a:t>appData.activeYear</a:t>
            </a:r>
            <a:r>
              <a:rPr lang="en-US" sz="1800" b="1" dirty="0">
                <a:solidFill>
                  <a:srgbClr val="0070C0"/>
                </a:solidFill>
              </a:rPr>
              <a:t> === (currentYear+1)" </a:t>
            </a:r>
            <a:r>
              <a:rPr lang="en-US" sz="1800" dirty="0" smtClean="0"/>
              <a:t>[</a:t>
            </a:r>
            <a:r>
              <a:rPr lang="en-US" sz="1800" dirty="0" err="1"/>
              <a:t>attr.dtmname</a:t>
            </a:r>
            <a:r>
              <a:rPr lang="en-US" sz="1800" dirty="0"/>
              <a:t>]="'Visitor </a:t>
            </a:r>
            <a:r>
              <a:rPr lang="en-US" sz="1800" dirty="0" err="1"/>
              <a:t>Profile:Plan</a:t>
            </a:r>
            <a:r>
              <a:rPr lang="en-US" sz="1800" dirty="0"/>
              <a:t> Year </a:t>
            </a:r>
            <a:r>
              <a:rPr lang="en-US" sz="1800" dirty="0" err="1"/>
              <a:t>Toggle:View</a:t>
            </a:r>
            <a:r>
              <a:rPr lang="en-US" sz="1800" dirty="0"/>
              <a:t> ' + (currentYear+1)+ ' Plans'" class="</a:t>
            </a:r>
            <a:r>
              <a:rPr lang="en-US" sz="1800" dirty="0" err="1"/>
              <a:t>js</a:t>
            </a:r>
            <a:r>
              <a:rPr lang="en-US" sz="1800" dirty="0"/>
              <a:t>-select-year </a:t>
            </a:r>
            <a:r>
              <a:rPr lang="en-US" sz="1800" dirty="0" err="1"/>
              <a:t>select-year</a:t>
            </a:r>
            <a:r>
              <a:rPr lang="en-US" sz="1800" dirty="0"/>
              <a:t>" </a:t>
            </a:r>
            <a:r>
              <a:rPr lang="en-US" sz="1800" b="1" dirty="0">
                <a:solidFill>
                  <a:srgbClr val="0070C0"/>
                </a:solidFill>
              </a:rPr>
              <a:t>[</a:t>
            </a:r>
            <a:r>
              <a:rPr lang="en-US" sz="1800" b="1" dirty="0" err="1">
                <a:solidFill>
                  <a:srgbClr val="0070C0"/>
                </a:solidFill>
              </a:rPr>
              <a:t>class.active</a:t>
            </a:r>
            <a:r>
              <a:rPr lang="en-US" sz="1800" b="1" dirty="0">
                <a:solidFill>
                  <a:srgbClr val="0070C0"/>
                </a:solidFill>
              </a:rPr>
              <a:t>]</a:t>
            </a:r>
            <a:r>
              <a:rPr lang="en-US" sz="1800" dirty="0"/>
              <a:t>="</a:t>
            </a:r>
            <a:r>
              <a:rPr lang="en-US" sz="1800" dirty="0" err="1"/>
              <a:t>appData.activeYear</a:t>
            </a:r>
            <a:r>
              <a:rPr lang="en-US" sz="1800" dirty="0"/>
              <a:t> === (currentYear+1)" (click)="</a:t>
            </a:r>
            <a:r>
              <a:rPr lang="en-US" sz="1800" dirty="0" err="1"/>
              <a:t>getPlanYearData</a:t>
            </a:r>
            <a:r>
              <a:rPr lang="en-US" sz="1800" dirty="0"/>
              <a:t>(currentYear+1)"&gt;{{</a:t>
            </a:r>
            <a:r>
              <a:rPr lang="en-US" sz="1800" dirty="0" err="1"/>
              <a:t>profilePage.nextyearTab</a:t>
            </a:r>
            <a:r>
              <a:rPr lang="en-US" sz="1800" dirty="0"/>
              <a:t>}}&lt;/button&gt;</a:t>
            </a:r>
            <a:endParaRPr lang="en-US" sz="1400" dirty="0"/>
          </a:p>
          <a:p>
            <a:pPr marL="0" indent="0">
              <a:buNone/>
            </a:pPr>
            <a:r>
              <a:rPr lang="en-US" sz="1800" dirty="0"/>
              <a:t>&lt;/div&gt;</a:t>
            </a:r>
          </a:p>
          <a:p>
            <a:pPr marL="0" indent="0">
              <a:buNone/>
            </a:pPr>
            <a:r>
              <a:rPr lang="en-US" sz="1800" dirty="0"/>
              <a:t>Source: </a:t>
            </a:r>
            <a:r>
              <a:rPr lang="en-US" sz="1800" dirty="0">
                <a:hlinkClick r:id="rId2"/>
              </a:rPr>
              <a:t>https</a:t>
            </a:r>
            <a:r>
              <a:rPr lang="en-US" sz="1800">
                <a:hlinkClick r:id="rId2"/>
              </a:rPr>
              <a:t>://</a:t>
            </a:r>
            <a:r>
              <a:rPr lang="en-US" sz="1800" smtClean="0">
                <a:hlinkClick r:id="rId2"/>
              </a:rPr>
              <a:t>angular.io/guide/accessibility</a:t>
            </a:r>
            <a:r>
              <a:rPr lang="en-US" sz="180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134</TotalTime>
  <Words>160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A11Y aria usage Angular 8</vt:lpstr>
      <vt:lpstr>Aria-pressed for tabs</vt:lpstr>
      <vt:lpstr>Aria-pressed for tabs</vt:lpstr>
      <vt:lpstr>Thank you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A11Y aria usage Angular 8</dc:title>
  <dc:creator>Kema, Gopinath</dc:creator>
  <cp:lastModifiedBy>Kema, Gopinath</cp:lastModifiedBy>
  <cp:revision>11</cp:revision>
  <dcterms:created xsi:type="dcterms:W3CDTF">2019-09-04T10:59:45Z</dcterms:created>
  <dcterms:modified xsi:type="dcterms:W3CDTF">2019-09-04T14:42:40Z</dcterms:modified>
</cp:coreProperties>
</file>