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24" autoAdjust="0"/>
  </p:normalViewPr>
  <p:slideViewPr>
    <p:cSldViewPr snapToGrid="0">
      <p:cViewPr varScale="1">
        <p:scale>
          <a:sx n="51" d="100"/>
          <a:sy n="51" d="100"/>
        </p:scale>
        <p:origin x="-11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3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4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ubconnect.uhg.com/docs/DOC-2094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&amp; React Accessibility (A11Y)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Vanilla HTML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Gold Standard of Accessibility Friendly Development</a:t>
            </a:r>
          </a:p>
          <a:p>
            <a:r>
              <a:rPr lang="en-US" dirty="0" smtClean="0"/>
              <a:t>Least need to make special accommodations specifically for Accessibility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Page Applications (Using Angular, React, etc.)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Changes many of the basic tenants of how the web works</a:t>
            </a:r>
          </a:p>
          <a:p>
            <a:r>
              <a:rPr lang="en-US" dirty="0" smtClean="0"/>
              <a:t>By default often operate in a way contrary to how Assistive Technology works to aid users</a:t>
            </a:r>
          </a:p>
          <a:p>
            <a:r>
              <a:rPr lang="en-US" dirty="0" smtClean="0"/>
              <a:t>Often override other settings that enable Accessibility</a:t>
            </a:r>
          </a:p>
          <a:p>
            <a:r>
              <a:rPr lang="en-US" dirty="0" smtClean="0"/>
              <a:t>May have Accessibility Capabilities but often those capabilities are not enabled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do we need to understand about SPA Frameworks like Angular &amp; React?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Frameworks Generally Abstract Away the HTML Layer: </a:t>
            </a:r>
            <a:r>
              <a:rPr lang="en-US" dirty="0" smtClean="0"/>
              <a:t>Meaningful HTML is Vital to A11Y</a:t>
            </a:r>
          </a:p>
          <a:p>
            <a:r>
              <a:rPr lang="en-US" b="1" dirty="0" smtClean="0"/>
              <a:t>SPA interactions can alter the ability to Keyboard Navigate: </a:t>
            </a:r>
            <a:r>
              <a:rPr lang="en-US" dirty="0" smtClean="0"/>
              <a:t>Keyboard Navigation is Fundamental to Accessibility</a:t>
            </a:r>
          </a:p>
          <a:p>
            <a:r>
              <a:rPr lang="en-US" b="1" dirty="0" smtClean="0"/>
              <a:t>Frameworks often override Visible Focus: </a:t>
            </a:r>
            <a:r>
              <a:rPr lang="en-US" dirty="0" smtClean="0"/>
              <a:t>Visible focus is vital for keyboard users</a:t>
            </a:r>
          </a:p>
          <a:p>
            <a:r>
              <a:rPr lang="en-US" b="1" dirty="0" smtClean="0"/>
              <a:t>SPA interactions override the basic “Click Link / Get New Page” model of the web: </a:t>
            </a:r>
            <a:r>
              <a:rPr lang="en-US" dirty="0" smtClean="0"/>
              <a:t>Most Assistive Technology is reliant on this model by default</a:t>
            </a:r>
          </a:p>
          <a:p>
            <a:r>
              <a:rPr lang="en-US" b="1" dirty="0" smtClean="0"/>
              <a:t>A Framework that “Supports Accessibility” doesn’t guarantee Accessible End-Products: </a:t>
            </a:r>
            <a:r>
              <a:rPr lang="en-US" dirty="0" smtClean="0"/>
              <a:t>TEST </a:t>
            </a:r>
            <a:r>
              <a:rPr lang="en-US" dirty="0" err="1" smtClean="0"/>
              <a:t>TEST</a:t>
            </a:r>
            <a:r>
              <a:rPr lang="en-US" dirty="0" smtClean="0"/>
              <a:t> </a:t>
            </a:r>
            <a:r>
              <a:rPr lang="en-US" dirty="0" err="1" smtClean="0"/>
              <a:t>TEST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Accessibility on Hub Connect: Angular and React accessibility basics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https://hubconnect.uhg.com/docs/DOC-209416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Accessibility Hub Connect Angular and React accessibility basics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33" y="2554105"/>
            <a:ext cx="6723063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5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200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Angular &amp; React Accessibility (A11Y) Basics</vt:lpstr>
      <vt:lpstr>What do we need to understand about SPA Frameworks like Angular &amp; React?</vt:lpstr>
      <vt:lpstr>Accessibility on Hub Connect: Angular and React accessibility basics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&amp; React Accessibility Basics</dc:title>
  <dc:creator>Mistak, Michael W</dc:creator>
  <cp:lastModifiedBy>Sundby, Valorie</cp:lastModifiedBy>
  <cp:revision>7</cp:revision>
  <dcterms:created xsi:type="dcterms:W3CDTF">2019-08-28T12:37:57Z</dcterms:created>
  <dcterms:modified xsi:type="dcterms:W3CDTF">2019-08-28T14:37:25Z</dcterms:modified>
</cp:coreProperties>
</file>