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04660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Pandilla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Gopikrishna</a:t>
            </a: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1672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5</cp:revision>
  <dcterms:created xsi:type="dcterms:W3CDTF">2024-03-20T08:56:52Z</dcterms:created>
  <dcterms:modified xsi:type="dcterms:W3CDTF">2024-03-26T05:21:13Z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