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F9F0-44B8-001E-6EAD-34630928C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4011B-2E7B-382C-6814-AAAE8F0DA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74CFD-D96F-A04D-DEED-5F2455C7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C0FF-457E-4665-AF65-8A9D46386AF6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1ECA8-963F-5FD8-530A-8E401E60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75B57-894A-CEE4-B4AC-BE990106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84A8-7A1F-4480-9005-DEBB20136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84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8CB9-0CFF-42DE-475C-848349D4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DF3AF-528F-1450-EEBA-7E012B790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2697-C65E-9AEA-B365-B738F831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C0FF-457E-4665-AF65-8A9D46386AF6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2F350-3F2F-5A98-9B24-A746E8DD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3E0F8-A603-8038-704D-3A7C3017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84A8-7A1F-4480-9005-DEBB20136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0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304A9-BF8D-4967-3384-B13A6494B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4EA8F-38AA-475C-B2AA-07E2AF300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7CB5-22AE-EC0D-C355-81B1BE90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C0FF-457E-4665-AF65-8A9D46386AF6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8902-D725-AEE3-DC9E-0DBBB072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00EC4-C850-0F3C-BE9A-368D263A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84A8-7A1F-4480-9005-DEBB20136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40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0A7D-246D-A2E6-F61E-D3E089B2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F306-B14E-968E-6ABB-B75C450E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66CDB-5099-A5BC-2E64-D52BC16F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C0FF-457E-4665-AF65-8A9D46386AF6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89C91-5C11-4ABD-0EA2-7DF6AEBD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5039C-4F07-C63B-DF4D-664F4B5B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84A8-7A1F-4480-9005-DEBB20136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5A85-0D18-77AE-68BB-8FEB648B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6F35E-8266-DE5E-F5BC-409FC3C7B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8DC2-E1FF-7066-8858-B8940ACE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C0FF-457E-4665-AF65-8A9D46386AF6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7B30-5804-8BB7-F311-9DEB4154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54974-BEBA-539C-EDFA-A582F795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84A8-7A1F-4480-9005-DEBB20136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9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F4FD-9637-AF4D-2328-FB54CB48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74F5-95B9-D24A-2A6E-E3D86BA75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D9600-7C4D-F737-8255-98B6EF26B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3D2C1-50E1-037E-63FD-28AC3EB2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C0FF-457E-4665-AF65-8A9D46386AF6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1D4E9-4F2B-2064-B39B-F1E183ED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AD034-614E-92D1-2BD3-7EC67814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84A8-7A1F-4480-9005-DEBB20136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0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68F6-1901-C387-5DA2-0BC761A8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2F711-5435-CADF-1114-500ED3CA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B8FB7-FA42-70FA-14F3-0BA062455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D2DA0-3A40-928D-9FD9-FA1B00F23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A801D-32FC-C4E6-9FCD-27FAB2D33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7755A-7852-FCAD-D0E5-ED3C2396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C0FF-457E-4665-AF65-8A9D46386AF6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80CB9-4ED3-60E7-536B-BE2D24F4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E2DCE-AF4D-BC53-5498-C5F34FEF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84A8-7A1F-4480-9005-DEBB20136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68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CF33-E961-634E-4BA5-2A7D6F1C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ADC07-97F3-7EAF-BF5C-2A307F1E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C0FF-457E-4665-AF65-8A9D46386AF6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14303-CC81-442C-75B9-9E37CCDF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3782F-F931-3BC5-446F-DE1C4665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84A8-7A1F-4480-9005-DEBB20136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27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BCD1A-ACD9-331A-2F60-796017CC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C0FF-457E-4665-AF65-8A9D46386AF6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95CD4-ED6D-1335-C785-58DF5655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A05CB-7DC2-38F9-9569-DC8E7AC8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84A8-7A1F-4480-9005-DEBB20136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40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305E-789B-FB23-8638-C98DD326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9555-14FE-DB7C-0F13-EDD3B15B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F7E00-6113-0BBA-4751-5EBD2ED35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3E850-0F50-257E-2E5B-4FAA7CC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C0FF-457E-4665-AF65-8A9D46386AF6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8101F-400B-2A70-6BC5-6984E4EA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B0E24-6F77-E178-B359-EEFA9AED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84A8-7A1F-4480-9005-DEBB20136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67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3026-C0FC-A612-249D-62912189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4F55D-E89C-D0BF-E67F-6521CC350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77CBE-1584-3478-E48E-79718A74B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C930C-3AAF-D6FB-2476-465C082A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C0FF-457E-4665-AF65-8A9D46386AF6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7AB25-0A0B-CDD0-0723-8E0F61B8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8F5BD-E98E-E74E-7D5F-5762E557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84A8-7A1F-4480-9005-DEBB20136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56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7A8E2-19B5-DC87-586B-A7A2CF2E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D537E-40B8-AD98-6C0B-8323678FA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F212B-A8DE-C077-9F0E-F52EECF3D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2C0FF-457E-4665-AF65-8A9D46386AF6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CE94-7703-913E-B5FB-74DB617A0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E03B1-C192-0EB5-CEE9-87BFD0116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84A8-7A1F-4480-9005-DEBB20136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0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94971B-C932-80F9-03C2-7438F26C3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5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97D692-E88D-ACBE-01F5-E0A61A36C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1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1C24-AF32-C9B9-897C-B2DC60A7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                                </a:t>
            </a:r>
          </a:p>
          <a:p>
            <a:endParaRPr lang="en-IN" dirty="0"/>
          </a:p>
          <a:p>
            <a:endParaRPr lang="en-IN" dirty="0"/>
          </a:p>
          <a:p>
            <a:r>
              <a:rPr lang="en-IN"/>
              <a:t>                                           THANK YOU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77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C6148-43E0-091C-09D9-BFDFA282C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4" y="161366"/>
            <a:ext cx="11279715" cy="6344840"/>
          </a:xfrm>
        </p:spPr>
      </p:pic>
    </p:spTree>
    <p:extLst>
      <p:ext uri="{BB962C8B-B14F-4D97-AF65-F5344CB8AC3E}">
        <p14:creationId xmlns:p14="http://schemas.microsoft.com/office/powerpoint/2010/main" val="172579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748A59-60EC-560C-7DDB-3BC28AE57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1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4D0B59-E5B4-F9DE-2BF3-C362D9DA4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9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912E82-2F73-FB67-0C29-FE3DF68E1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7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7EC97B-4761-D283-DBB8-83652200C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73DAC6-52D2-2C90-229A-5A68B76CB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9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B7A6D-D583-13C8-BDBB-EE075ABC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6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CC98A3-EAB9-E3E3-E4F2-7E347DF64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3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gopal</dc:creator>
  <cp:lastModifiedBy>sai gopal</cp:lastModifiedBy>
  <cp:revision>1</cp:revision>
  <dcterms:created xsi:type="dcterms:W3CDTF">2022-09-26T05:02:00Z</dcterms:created>
  <dcterms:modified xsi:type="dcterms:W3CDTF">2022-09-26T05:03:27Z</dcterms:modified>
</cp:coreProperties>
</file>