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6C2F-5840-7EE4-8469-46702565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BFDB-2669-A0C9-2409-C88B389B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5870-3D3E-2A94-523B-67625EA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5A2E-F8CD-E125-FAF9-DE23CE88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9B1F-4621-BBA4-BD4C-AB43DD29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5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535E-F1B3-5FF8-908B-DD8626D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1B5AE-2BE4-5BE6-238F-84F658058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40D0-7613-42B2-19F0-E97F8AC9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3127-A284-CCF2-F1B7-D159C40D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030C-9B84-A91A-A6A9-17852C46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8D936-212C-3057-F00A-37EF052B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D640-05F3-E13C-C0D2-A7922D699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A880-BD65-6172-1DD8-9A30DF7A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FC38-E058-FAF7-1FB3-3517F40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F633-2E3A-FEAE-A229-A48AF39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777-B584-3491-0D2D-64BC1865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EBE4-A2F5-A970-D873-77DA85F2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5649-D2E7-DA36-8B6B-1A580C0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4C30-9030-9258-535E-E0F23C69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24C2-0F0E-CBB7-EFE1-3A02F78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21BA-F342-9319-A474-E202461C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962-7962-CC01-DD2D-6080ACF4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B1A-8819-6D52-2787-16A65AC0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500A-76E3-A26A-3DFA-F0B3B42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5E88-5D7E-3C52-84CE-BF42E381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AEE9-1C6F-BD31-69F7-F0C73A4E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04E6-93F6-DFA1-4626-04326D33F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CAAD-1F45-EB29-5B8F-9B9E53370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0F42-3A2D-FAE9-8E4E-8A896A45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0461-02E7-DB6E-05EC-CA955F0E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DB3E0-196C-E1CB-3412-16F0BA88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B77D-1B10-2777-673D-42E68483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F95F-2C16-8ACF-1480-AB7D8542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F60A2-4EFA-83E2-95B3-82F30E10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8866-8DAB-8EE2-289F-6B024B9B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3A140-E187-4ACB-3664-49014E2A0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43B91-9B53-B0CE-CF34-1F8ACD24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79F79-9ACA-0B4E-0523-80594956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DADA7-CEF3-8A4F-EB8F-5E2689D7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AA6D-1666-AF42-97D6-423A92B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435B2-6AA7-D510-F4E3-C8074CA5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EE15F-CE52-575F-695D-00A1A909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DA2B-E45B-8A9C-59A3-836CC1E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B1BC-30D9-AC64-ADD7-CC52081E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A1DC-1A16-F2DA-A484-A33A3A9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8E2C9-8D4E-2AA8-693F-582CCBB4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F1D-F096-2E4B-2467-ADC51398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9E6B-0B7A-510F-379F-AEAFFB65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81C4F-CA57-27EE-71F6-55FA8CE2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49E4-1BF1-BF61-29FA-D005D18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2D4E5-EEBC-619E-7959-BF7F4012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71E9C-96CC-3603-9896-9801E22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C0C-DD8D-48CF-A354-77CE2CA0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56449-DB3F-3E28-ECDA-5870CA6E9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EB19D-CBFA-E987-C61E-1BC6B43D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AB63-9AA7-2019-6EC0-7DD8D11C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3F70-5484-19F0-3CCE-092AA3AE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823B-F423-9807-CB4F-5198F84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E8A1B-55F8-89BD-F873-9174F80F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1853A-D8AC-214E-F99F-2D48526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9155-66B5-D0DF-6564-1CA33FEF8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481C-CD73-4E52-B9D7-4FF8C5AE3900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B019-3BB0-1CFE-3720-0848AEDA1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4A1C-B3F9-5413-E867-B49CAB62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A7F5-1B2A-4574-8FC4-87C40B8A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F439-F451-4B61-6879-CD217547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 SPORTS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05A8-FBBE-E9AD-5D48-2157F98A7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     DONE BY 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         K.SAIGOPAL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9348-3572-BB39-A167-C6DDB39E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C1BE-88F7-7FB3-6CDB-A45FC254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 perform and identifying the positive and negative test case scenarios for login module and adding module for 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sportsapplication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58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0AF-00D4-2B33-CE81-DB02CA76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TEST CASE SCENARIOS FOR LOGIN MODULE: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27CA4-F4AF-ECB7-2D3F-06D57D09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the messages for each mandatory field.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user cannot proceed without filling all the mandatory fields.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Verify the age of the user when the DOB is selected.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numbers and special characters are not allowed in the First and Last name.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a user can sign-up successfully with all the mandatory details.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a user can log in with the valid details.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Password and Confirm Password fields are accepting similar strings only.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Password field will prompt you for the weak passwords.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duplicate email address will not get assigned.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that hints are provided for each field on the form, for the ease of use.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l"/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15A07-9964-0A5C-1E8C-49ECB79A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673100"/>
            <a:ext cx="10160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31F8-F807-B23F-D7BF-DD3A4D81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Verify if a user can log in with a valid username and password.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a user cannot log in with an invalid username or password. Check permutation and combinations of this.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the ‘Keep me Sign In’ option. If this check box is selected, then the user should not get logged out even after exiting the app.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this check box is not selected by default.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If the user has signed up with Facebook or social media, verify that the user can log in with those credentials or not.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the Forgot password functionality.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Verify if the login page fits the mobile screen. The user should not have to scroll the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4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674F-7DD9-6902-EC8E-44EB79C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TEST SCENARIOS: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01BE2-D5D0-160F-5D79-7C96B790C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880364"/>
              </p:ext>
            </p:extLst>
          </p:nvPr>
        </p:nvGraphicFramePr>
        <p:xfrm>
          <a:off x="1505119" y="2311199"/>
          <a:ext cx="8423808" cy="4351339"/>
        </p:xfrm>
        <a:graphic>
          <a:graphicData uri="http://schemas.openxmlformats.org/drawingml/2006/table">
            <a:tbl>
              <a:tblPr/>
              <a:tblGrid>
                <a:gridCol w="4211904">
                  <a:extLst>
                    <a:ext uri="{9D8B030D-6E8A-4147-A177-3AD203B41FA5}">
                      <a16:colId xmlns:a16="http://schemas.microsoft.com/office/drawing/2014/main" val="3630344331"/>
                    </a:ext>
                  </a:extLst>
                </a:gridCol>
                <a:gridCol w="4211904">
                  <a:extLst>
                    <a:ext uri="{9D8B030D-6E8A-4147-A177-3AD203B41FA5}">
                      <a16:colId xmlns:a16="http://schemas.microsoft.com/office/drawing/2014/main" val="2254827935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1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Enter the valid email address &amp; click next. Verify if the user gets an option to enter the password.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19761"/>
                  </a:ext>
                </a:extLst>
              </a:tr>
              <a:tr h="119436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2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Don’t enter an email address or phone number &amp; just click the Next button. Verify if the user will get the correct message or if the blank field will get highlighted.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901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3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Enter the invalid email address &amp; click the Next button. Verify if the user will get the correct message.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844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4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>
                          <a:effectLst/>
                        </a:rPr>
                        <a:t>Enter an invalid phone number &amp; click the Next button. Verify if the user will get the correct message.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6114"/>
                  </a:ext>
                </a:extLst>
              </a:tr>
              <a:tr h="5461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100" b="0" dirty="0">
                          <a:effectLst/>
                        </a:rPr>
                        <a:t>5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100" b="0" dirty="0">
                          <a:effectLst/>
                        </a:rPr>
                        <a:t>Verify if a user can log in with a valid email address and password.</a:t>
                      </a:r>
                    </a:p>
                  </a:txBody>
                  <a:tcPr marL="30009" marR="30009" marT="30009" marB="3000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3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3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1917-BFFF-CD8B-F15F-9420FC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SCENARIOS FOR ADDING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0AE2-BAEE-DE97-F410-E72C4A5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Verify that the user added extra games or not.</a:t>
            </a:r>
          </a:p>
          <a:p>
            <a:r>
              <a:rPr lang="en-IN" dirty="0"/>
              <a:t>Verify that the user added games.</a:t>
            </a:r>
          </a:p>
          <a:p>
            <a:r>
              <a:rPr lang="en-IN" dirty="0"/>
              <a:t>Verify that the user not added the games.</a:t>
            </a:r>
          </a:p>
          <a:p>
            <a:r>
              <a:rPr lang="en-IN" dirty="0"/>
              <a:t>Verify the added games are working properly or not.</a:t>
            </a:r>
          </a:p>
          <a:p>
            <a:r>
              <a:rPr lang="en-IN" dirty="0"/>
              <a:t>Verify that the added games working properly.</a:t>
            </a:r>
          </a:p>
          <a:p>
            <a:r>
              <a:rPr lang="en-IN" dirty="0"/>
              <a:t>Verify that the added games not working properly.</a:t>
            </a:r>
          </a:p>
          <a:p>
            <a:r>
              <a:rPr lang="en-IN" dirty="0"/>
              <a:t>Verify that the developer developed payment mode to access the game.</a:t>
            </a:r>
          </a:p>
          <a:p>
            <a:r>
              <a:rPr lang="en-IN" dirty="0"/>
              <a:t>Verify that the game has best features compared to the other games.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54F8D-C349-46E2-3FBE-0205F95E4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8600"/>
            <a:ext cx="10160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356C-01C4-F1C6-0D38-2A99D718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CEE9-84D1-7725-4D97-77B6D508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Work Sans" pitchFamily="2" charset="0"/>
              </a:rPr>
              <a:t>While writing test cases for login or sign-up page write the test cases for all the fields. There should be a combination of both positive and negative test cases. Try to cover the performance, security, and functional scenarios.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Work Sans" pitchFamily="2" charset="0"/>
              </a:rPr>
              <a:t>The login page is the page with fewer controls, so even though it is looking simple for testing, it should not be considered as an easy task.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Work Sans" pitchFamily="2" charset="0"/>
              </a:rPr>
              <a:t>Also many a time it is the first impression of an application, so it should be perfect for user interface and 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Work Sans</vt:lpstr>
      <vt:lpstr>Office Theme</vt:lpstr>
      <vt:lpstr>E SPORTS APPLICATION</vt:lpstr>
      <vt:lpstr>AIM:</vt:lpstr>
      <vt:lpstr>TEST CASE SCENARIOS FOR LOGIN MODULE:</vt:lpstr>
      <vt:lpstr>PowerPoint Presentation</vt:lpstr>
      <vt:lpstr>PowerPoint Presentation</vt:lpstr>
      <vt:lpstr>TEST SCENARIOS:</vt:lpstr>
      <vt:lpstr>TEST CASE SCENARIOS FOR ADDING MODULE: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SPORTS APPLICATION</dc:title>
  <dc:creator>vaasanthv431@gmail.com</dc:creator>
  <cp:lastModifiedBy>GILLEDI DILEEPCHOWDARY</cp:lastModifiedBy>
  <cp:revision>3</cp:revision>
  <dcterms:created xsi:type="dcterms:W3CDTF">2022-10-01T02:02:06Z</dcterms:created>
  <dcterms:modified xsi:type="dcterms:W3CDTF">2022-10-01T03:34:21Z</dcterms:modified>
</cp:coreProperties>
</file>