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p:scale>
          <a:sx n="66" d="100"/>
          <a:sy n="66" d="100"/>
        </p:scale>
        <p:origin x="668" y="44"/>
      </p:cViewPr>
    </p:cSldViewPr>
  </p:slideViewPr>
  <p:notesTextViewPr>
    <p:cViewPr>
      <p:scale>
        <a:sx n="1" d="1"/>
        <a:sy n="1" d="1"/>
      </p:scale>
      <p:origin x="0" y="0"/>
    </p:cViewPr>
  </p:notesTextViewPr>
  <p:notesViewPr>
    <p:cSldViewPr snapToGrid="0">
      <p:cViewPr varScale="1">
        <p:scale>
          <a:sx n="66" d="100"/>
          <a:sy n="66"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7" name=""/>
        <p:cNvGrpSpPr/>
        <p:nvPr/>
      </p:nvGrpSpPr>
      <p:grpSpPr>
        <a:xfrm>
          <a:off x="0" y="0"/>
          <a:ext cx="0" cy="0"/>
          <a:chOff x="0" y="0"/>
          <a:chExt cx="0" cy="0"/>
        </a:xfrm>
      </p:grpSpPr>
      <p:sp>
        <p:nvSpPr>
          <p:cNvPr id="1048612" name="Title 1"/>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dirty="0" lang="en-US"/>
          </a:p>
        </p:txBody>
      </p:sp>
      <p:sp>
        <p:nvSpPr>
          <p:cNvPr id="1048613" name="Subtitle 2"/>
          <p:cNvSpPr>
            <a:spLocks noGrp="1"/>
          </p:cNvSpPr>
          <p:nvPr>
            <p:ph type="subTitle" idx="1"/>
          </p:nvPr>
        </p:nvSpPr>
        <p:spPr>
          <a:xfrm>
            <a:off x="1524000" y="3602038"/>
            <a:ext cx="9144000" cy="1655762"/>
          </a:xfrm>
        </p:spPr>
        <p:txBody>
          <a:bodyPr/>
          <a:lstStyle>
            <a:lvl1pPr algn="ctr" indent="0" marL="0">
              <a:buNone/>
              <a:defRPr sz="2000">
                <a:latin typeface="+mn-lt"/>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14" name="Date Placeholder 3"/>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t>10/1/2022</a:t>
            </a:fld>
            <a:endParaRPr dirty="0" lang="en-US"/>
          </a:p>
        </p:txBody>
      </p:sp>
      <p:sp>
        <p:nvSpPr>
          <p:cNvPr id="1048615" name="Footer Placeholder 4"/>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1048616" name="Slide Number Placeholder 5"/>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32" name="Title 1"/>
          <p:cNvSpPr>
            <a:spLocks noGrp="1"/>
          </p:cNvSpPr>
          <p:nvPr>
            <p:ph type="title"/>
          </p:nvPr>
        </p:nvSpPr>
        <p:spPr/>
        <p:txBody>
          <a:bodyPr/>
          <a:p>
            <a:r>
              <a:rPr lang="en-US"/>
              <a:t>Click to edit Master title style</a:t>
            </a:r>
          </a:p>
        </p:txBody>
      </p:sp>
      <p:sp>
        <p:nvSpPr>
          <p:cNvPr id="104863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4C559632-1575-4E14-B53B-3DC3D5ED3947}" type="datetime1">
              <a:rPr lang="en-US" smtClean="0"/>
              <a:t>10/1/2022</a:t>
            </a:fld>
            <a:endParaRPr lang="en-US"/>
          </a:p>
        </p:txBody>
      </p:sp>
      <p:sp>
        <p:nvSpPr>
          <p:cNvPr id="1048635" name="Footer Placeholder 4"/>
          <p:cNvSpPr>
            <a:spLocks noGrp="1"/>
          </p:cNvSpPr>
          <p:nvPr>
            <p:ph type="ftr" sz="quarter" idx="11"/>
          </p:nvPr>
        </p:nvSpPr>
        <p:spPr/>
        <p:txBody>
          <a:bodyPr/>
          <a:p>
            <a:endParaRPr lang="en-US"/>
          </a:p>
        </p:txBody>
      </p:sp>
      <p:sp>
        <p:nvSpPr>
          <p:cNvPr id="1048636" name="Slide Number Placeholder 5"/>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9"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Date Placeholder 3"/>
          <p:cNvSpPr>
            <a:spLocks noGrp="1"/>
          </p:cNvSpPr>
          <p:nvPr>
            <p:ph type="dt" sz="half" idx="10"/>
          </p:nvPr>
        </p:nvSpPr>
        <p:spPr/>
        <p:txBody>
          <a:bodyPr/>
          <a:p>
            <a:fld id="{CC4A6868-2568-4CC9-B302-F37117B01A6E}" type="datetime1">
              <a:rPr lang="en-US" smtClean="0"/>
              <a:t>10/1/2022</a:t>
            </a:fld>
            <a:endParaRPr lang="en-US"/>
          </a:p>
        </p:txBody>
      </p:sp>
      <p:sp>
        <p:nvSpPr>
          <p:cNvPr id="1048624" name="Footer Placeholder 4"/>
          <p:cNvSpPr>
            <a:spLocks noGrp="1"/>
          </p:cNvSpPr>
          <p:nvPr>
            <p:ph type="ftr" sz="quarter" idx="11"/>
          </p:nvPr>
        </p:nvSpPr>
        <p:spPr/>
        <p:txBody>
          <a:bodyPr/>
          <a:p>
            <a:endParaRPr lang="en-US"/>
          </a:p>
        </p:txBody>
      </p:sp>
      <p:sp>
        <p:nvSpPr>
          <p:cNvPr id="1048625" name="Slide Number Placeholder 5"/>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2" name="Title 1"/>
          <p:cNvSpPr>
            <a:spLocks noGrp="1"/>
          </p:cNvSpPr>
          <p:nvPr>
            <p:ph type="title"/>
          </p:nvPr>
        </p:nvSpPr>
        <p:spPr>
          <a:xfrm>
            <a:off x="458694" y="365760"/>
            <a:ext cx="10895106" cy="1325563"/>
          </a:xfrm>
        </p:spPr>
        <p:txBody>
          <a:bodyPr/>
          <a:p>
            <a:r>
              <a:rPr lang="en-US"/>
              <a:t>Click to edit Master title style</a:t>
            </a:r>
            <a:endParaRPr dirty="0" lang="en-US"/>
          </a:p>
        </p:txBody>
      </p:sp>
      <p:sp>
        <p:nvSpPr>
          <p:cNvPr id="104858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fld id="{0055F08A-1E71-4B2B-BB49-E743F2903911}" type="datetime1">
              <a:rPr lang="en-US" smtClean="0"/>
              <a:t>10/1/2022</a:t>
            </a:fld>
            <a:endParaRPr dirty="0" lang="en-US"/>
          </a:p>
        </p:txBody>
      </p:sp>
      <p:sp>
        <p:nvSpPr>
          <p:cNvPr id="1048585" name="Footer Placeholder 4"/>
          <p:cNvSpPr>
            <a:spLocks noGrp="1"/>
          </p:cNvSpPr>
          <p:nvPr>
            <p:ph type="ftr" sz="quarter" idx="11"/>
          </p:nvPr>
        </p:nvSpPr>
        <p:spPr/>
        <p:txBody>
          <a:bodyPr/>
          <a:p>
            <a:endParaRPr lang="en-US"/>
          </a:p>
        </p:txBody>
      </p:sp>
      <p:sp>
        <p:nvSpPr>
          <p:cNvPr id="1048586" name="Slide Number Placeholder 5"/>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dirty="0" lang="en-US"/>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2"/>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9" name="Date Placeholder 3"/>
          <p:cNvSpPr>
            <a:spLocks noGrp="1"/>
          </p:cNvSpPr>
          <p:nvPr>
            <p:ph type="dt" sz="half" idx="10"/>
          </p:nvPr>
        </p:nvSpPr>
        <p:spPr/>
        <p:txBody>
          <a:bodyPr/>
          <a:p>
            <a:fld id="{15417D9E-721A-44BB-8863-9873FE64DA75}" type="datetime1">
              <a:rPr lang="en-US" smtClean="0"/>
              <a:t>10/1/2022</a:t>
            </a:fld>
            <a:endParaRPr lang="en-US"/>
          </a:p>
        </p:txBody>
      </p:sp>
      <p:sp>
        <p:nvSpPr>
          <p:cNvPr id="1048640" name="Footer Placeholder 4"/>
          <p:cNvSpPr>
            <a:spLocks noGrp="1"/>
          </p:cNvSpPr>
          <p:nvPr>
            <p:ph type="ftr" sz="quarter" idx="11"/>
          </p:nvPr>
        </p:nvSpPr>
        <p:spPr/>
        <p:txBody>
          <a:bodyPr/>
          <a:p>
            <a:endParaRPr lang="en-US"/>
          </a:p>
        </p:txBody>
      </p:sp>
      <p:sp>
        <p:nvSpPr>
          <p:cNvPr id="1048641" name="Slide Number Placeholder 5"/>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42" name="Title 1"/>
          <p:cNvSpPr>
            <a:spLocks noGrp="1"/>
          </p:cNvSpPr>
          <p:nvPr>
            <p:ph type="title"/>
          </p:nvPr>
        </p:nvSpPr>
        <p:spPr>
          <a:xfrm>
            <a:off x="458694" y="365760"/>
            <a:ext cx="10895106" cy="1325563"/>
          </a:xfrm>
        </p:spPr>
        <p:txBody>
          <a:bodyPr/>
          <a:p>
            <a:r>
              <a:rPr lang="en-US"/>
              <a:t>Click to edit Master title style</a:t>
            </a:r>
            <a:endParaRPr dirty="0" lang="en-US"/>
          </a:p>
        </p:txBody>
      </p:sp>
      <p:sp>
        <p:nvSpPr>
          <p:cNvPr id="1048643" name="Content Placeholder 2"/>
          <p:cNvSpPr>
            <a:spLocks noGrp="1"/>
          </p:cNvSpPr>
          <p:nvPr>
            <p:ph sz="half" idx="1"/>
          </p:nvPr>
        </p:nvSpPr>
        <p:spPr>
          <a:xfrm>
            <a:off x="458695" y="1825625"/>
            <a:ext cx="5561106"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4" name="Content Placeholder 3"/>
          <p:cNvSpPr>
            <a:spLocks noGrp="1"/>
          </p:cNvSpPr>
          <p:nvPr>
            <p:ph sz="half" idx="2"/>
          </p:nvPr>
        </p:nvSpPr>
        <p:spPr>
          <a:xfrm>
            <a:off x="6172199" y="1825625"/>
            <a:ext cx="5561105"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5" name="Date Placeholder 4"/>
          <p:cNvSpPr>
            <a:spLocks noGrp="1"/>
          </p:cNvSpPr>
          <p:nvPr>
            <p:ph type="dt" sz="half" idx="10"/>
          </p:nvPr>
        </p:nvSpPr>
        <p:spPr/>
        <p:txBody>
          <a:bodyPr/>
          <a:p>
            <a:fld id="{5F31DA2F-80B8-49CF-99FB-5ABCA53A607A}" type="datetime1">
              <a:rPr lang="en-US" smtClean="0"/>
              <a:t>10/1/2022</a:t>
            </a:fld>
            <a:endParaRPr lang="en-US"/>
          </a:p>
        </p:txBody>
      </p:sp>
      <p:sp>
        <p:nvSpPr>
          <p:cNvPr id="1048646" name="Footer Placeholder 5"/>
          <p:cNvSpPr>
            <a:spLocks noGrp="1"/>
          </p:cNvSpPr>
          <p:nvPr>
            <p:ph type="ftr" sz="quarter" idx="11"/>
          </p:nvPr>
        </p:nvSpPr>
        <p:spPr/>
        <p:txBody>
          <a:bodyPr/>
          <a:p>
            <a:endParaRPr lang="en-US"/>
          </a:p>
        </p:txBody>
      </p:sp>
      <p:sp>
        <p:nvSpPr>
          <p:cNvPr id="1048647" name="Slide Number Placeholder 6"/>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48" name="Title 1"/>
          <p:cNvSpPr>
            <a:spLocks noGrp="1"/>
          </p:cNvSpPr>
          <p:nvPr>
            <p:ph type="title"/>
          </p:nvPr>
        </p:nvSpPr>
        <p:spPr>
          <a:xfrm>
            <a:off x="458694" y="365125"/>
            <a:ext cx="11274612" cy="1325563"/>
          </a:xfrm>
        </p:spPr>
        <p:txBody>
          <a:bodyPr/>
          <a:p>
            <a:r>
              <a:rPr lang="en-US"/>
              <a:t>Click to edit Master title style</a:t>
            </a:r>
            <a:endParaRPr dirty="0" lang="en-US"/>
          </a:p>
        </p:txBody>
      </p:sp>
      <p:sp>
        <p:nvSpPr>
          <p:cNvPr id="1048649" name="Text Placeholder 2"/>
          <p:cNvSpPr>
            <a:spLocks noGrp="1"/>
          </p:cNvSpPr>
          <p:nvPr>
            <p:ph type="body" idx="1"/>
          </p:nvPr>
        </p:nvSpPr>
        <p:spPr>
          <a:xfrm>
            <a:off x="465256" y="1752600"/>
            <a:ext cx="5532319" cy="823912"/>
          </a:xfrm>
        </p:spPr>
        <p:txBody>
          <a:bodyPr anchor="b"/>
          <a:lstStyle>
            <a:lvl1pPr indent="0" marL="0">
              <a:buNone/>
              <a:defRPr b="0" sz="2400" i="1"/>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Content Placeholder 3"/>
          <p:cNvSpPr>
            <a:spLocks noGrp="1"/>
          </p:cNvSpPr>
          <p:nvPr>
            <p:ph sz="half" idx="2"/>
          </p:nvPr>
        </p:nvSpPr>
        <p:spPr>
          <a:xfrm>
            <a:off x="465256" y="2666999"/>
            <a:ext cx="5532319" cy="35226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1" name="Text Placeholder 4"/>
          <p:cNvSpPr>
            <a:spLocks noGrp="1"/>
          </p:cNvSpPr>
          <p:nvPr>
            <p:ph type="body" sz="quarter" idx="3"/>
          </p:nvPr>
        </p:nvSpPr>
        <p:spPr>
          <a:xfrm>
            <a:off x="6172200" y="1752600"/>
            <a:ext cx="5561106" cy="823912"/>
          </a:xfrm>
        </p:spPr>
        <p:txBody>
          <a:bodyPr anchor="b"/>
          <a:lstStyle>
            <a:lvl1pPr indent="0" marL="0">
              <a:buNone/>
              <a:defRPr b="0" sz="2400" i="1"/>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5"/>
          <p:cNvSpPr>
            <a:spLocks noGrp="1"/>
          </p:cNvSpPr>
          <p:nvPr>
            <p:ph sz="quarter" idx="4"/>
          </p:nvPr>
        </p:nvSpPr>
        <p:spPr>
          <a:xfrm>
            <a:off x="6172200" y="2666999"/>
            <a:ext cx="5561106" cy="35226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3" name="Date Placeholder 6"/>
          <p:cNvSpPr>
            <a:spLocks noGrp="1"/>
          </p:cNvSpPr>
          <p:nvPr>
            <p:ph type="dt" sz="half" idx="10"/>
          </p:nvPr>
        </p:nvSpPr>
        <p:spPr/>
        <p:txBody>
          <a:bodyPr/>
          <a:p>
            <a:fld id="{28852172-E6C9-4B6C-929A-A9DE3837BBF1}" type="datetime1">
              <a:rPr lang="en-US" smtClean="0"/>
              <a:t>10/1/2022</a:t>
            </a:fld>
            <a:endParaRPr lang="en-US"/>
          </a:p>
        </p:txBody>
      </p:sp>
      <p:sp>
        <p:nvSpPr>
          <p:cNvPr id="1048654" name="Footer Placeholder 7"/>
          <p:cNvSpPr>
            <a:spLocks noGrp="1"/>
          </p:cNvSpPr>
          <p:nvPr>
            <p:ph type="ftr" sz="quarter" idx="11"/>
          </p:nvPr>
        </p:nvSpPr>
        <p:spPr/>
        <p:txBody>
          <a:bodyPr/>
          <a:p>
            <a:endParaRPr lang="en-US"/>
          </a:p>
        </p:txBody>
      </p:sp>
      <p:sp>
        <p:nvSpPr>
          <p:cNvPr id="1048655" name="Slide Number Placeholder 8"/>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17" name="Title 1"/>
          <p:cNvSpPr>
            <a:spLocks noGrp="1"/>
          </p:cNvSpPr>
          <p:nvPr>
            <p:ph type="title"/>
          </p:nvPr>
        </p:nvSpPr>
        <p:spPr>
          <a:xfrm>
            <a:off x="458694" y="365760"/>
            <a:ext cx="11274612" cy="1325563"/>
          </a:xfrm>
        </p:spPr>
        <p:txBody>
          <a:bodyPr/>
          <a:p>
            <a:r>
              <a:rPr lang="en-US"/>
              <a:t>Click to edit Master title style</a:t>
            </a:r>
            <a:endParaRPr dirty="0" lang="en-US"/>
          </a:p>
        </p:txBody>
      </p:sp>
      <p:sp>
        <p:nvSpPr>
          <p:cNvPr id="1048618" name="Date Placeholder 2"/>
          <p:cNvSpPr>
            <a:spLocks noGrp="1"/>
          </p:cNvSpPr>
          <p:nvPr>
            <p:ph type="dt" sz="half" idx="10"/>
          </p:nvPr>
        </p:nvSpPr>
        <p:spPr>
          <a:xfrm>
            <a:off x="458693" y="6416675"/>
            <a:ext cx="2921715" cy="365125"/>
          </a:xfrm>
        </p:spPr>
        <p:txBody>
          <a:bodyPr/>
          <a:p>
            <a:fld id="{3AB41CFF-90C9-47B3-9DA1-F2BF8D839F7E}" type="datetime1">
              <a:rPr lang="en-US" smtClean="0"/>
              <a:t>10/1/2022</a:t>
            </a:fld>
            <a:endParaRPr lang="en-US"/>
          </a:p>
        </p:txBody>
      </p:sp>
      <p:sp>
        <p:nvSpPr>
          <p:cNvPr id="1048619" name="Footer Placeholder 3"/>
          <p:cNvSpPr>
            <a:spLocks noGrp="1"/>
          </p:cNvSpPr>
          <p:nvPr>
            <p:ph type="ftr" sz="quarter" idx="11"/>
          </p:nvPr>
        </p:nvSpPr>
        <p:spPr/>
        <p:txBody>
          <a:bodyPr/>
          <a:p>
            <a:endParaRPr lang="en-US"/>
          </a:p>
        </p:txBody>
      </p:sp>
      <p:sp>
        <p:nvSpPr>
          <p:cNvPr id="1048620" name="Slide Number Placeholder 4"/>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56" name="Date Placeholder 1"/>
          <p:cNvSpPr>
            <a:spLocks noGrp="1"/>
          </p:cNvSpPr>
          <p:nvPr>
            <p:ph type="dt" sz="half" idx="10"/>
          </p:nvPr>
        </p:nvSpPr>
        <p:spPr/>
        <p:txBody>
          <a:bodyPr/>
          <a:p>
            <a:fld id="{F06048FA-06AB-4884-A69B-986B96E68A24}" type="datetime1">
              <a:rPr lang="en-US" smtClean="0"/>
              <a:t>10/1/2022</a:t>
            </a:fld>
            <a:endParaRPr lang="en-US"/>
          </a:p>
        </p:txBody>
      </p:sp>
      <p:sp>
        <p:nvSpPr>
          <p:cNvPr id="1048657" name="Footer Placeholder 2"/>
          <p:cNvSpPr>
            <a:spLocks noGrp="1"/>
          </p:cNvSpPr>
          <p:nvPr>
            <p:ph type="ftr" sz="quarter" idx="11"/>
          </p:nvPr>
        </p:nvSpPr>
        <p:spPr/>
        <p:txBody>
          <a:bodyPr/>
          <a:p>
            <a:endParaRPr lang="en-US"/>
          </a:p>
        </p:txBody>
      </p:sp>
      <p:sp>
        <p:nvSpPr>
          <p:cNvPr id="1048658" name="Slide Number Placeholder 3"/>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5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2" name="Date Placeholder 4"/>
          <p:cNvSpPr>
            <a:spLocks noGrp="1"/>
          </p:cNvSpPr>
          <p:nvPr>
            <p:ph type="dt" sz="half" idx="10"/>
          </p:nvPr>
        </p:nvSpPr>
        <p:spPr/>
        <p:txBody>
          <a:bodyPr/>
          <a:p>
            <a:fld id="{50DB7ABA-0172-4F9C-889D-567164F66BCD}" type="datetime1">
              <a:rPr lang="en-US" smtClean="0"/>
              <a:t>10/1/2022</a:t>
            </a:fld>
            <a:endParaRPr lang="en-US"/>
          </a:p>
        </p:txBody>
      </p:sp>
      <p:sp>
        <p:nvSpPr>
          <p:cNvPr id="1048663" name="Footer Placeholder 5"/>
          <p:cNvSpPr>
            <a:spLocks noGrp="1"/>
          </p:cNvSpPr>
          <p:nvPr>
            <p:ph type="ftr" sz="quarter" idx="11"/>
          </p:nvPr>
        </p:nvSpPr>
        <p:spPr/>
        <p:txBody>
          <a:bodyPr/>
          <a:p>
            <a:endParaRPr lang="en-US"/>
          </a:p>
        </p:txBody>
      </p:sp>
      <p:sp>
        <p:nvSpPr>
          <p:cNvPr id="1048664" name="Slide Number Placeholder 6"/>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9" name="Date Placeholder 4"/>
          <p:cNvSpPr>
            <a:spLocks noGrp="1"/>
          </p:cNvSpPr>
          <p:nvPr>
            <p:ph type="dt" sz="half" idx="10"/>
          </p:nvPr>
        </p:nvSpPr>
        <p:spPr/>
        <p:txBody>
          <a:bodyPr/>
          <a:p>
            <a:fld id="{78AC6A5B-8AE7-4A41-B5A7-9ADC6686DC18}" type="datetime1">
              <a:rPr lang="en-US" smtClean="0"/>
              <a:t>10/1/2022</a:t>
            </a:fld>
            <a:endParaRPr lang="en-US"/>
          </a:p>
        </p:txBody>
      </p:sp>
      <p:sp>
        <p:nvSpPr>
          <p:cNvPr id="1048630" name="Footer Placeholder 5"/>
          <p:cNvSpPr>
            <a:spLocks noGrp="1"/>
          </p:cNvSpPr>
          <p:nvPr>
            <p:ph type="ftr" sz="quarter" idx="11"/>
          </p:nvPr>
        </p:nvSpPr>
        <p:spPr/>
        <p:txBody>
          <a:bodyPr/>
          <a:p>
            <a:endParaRPr lang="en-US"/>
          </a:p>
        </p:txBody>
      </p:sp>
      <p:sp>
        <p:nvSpPr>
          <p:cNvPr id="1048631" name="Slide Number Placeholder 6"/>
          <p:cNvSpPr>
            <a:spLocks noGrp="1"/>
          </p:cNvSpPr>
          <p:nvPr>
            <p:ph type="sldNum" sz="quarter" idx="12"/>
          </p:nvPr>
        </p:nvSpPr>
        <p:spPr/>
        <p:txBody>
          <a:bodyPr/>
          <a:p>
            <a:fld id="{73B850FF-6169-4056-8077-06FFA93A53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11"/>
          <p:cNvSpPr/>
          <p:nvPr/>
        </p:nvSpPr>
        <p:spPr>
          <a:xfrm>
            <a:off x="0" y="0"/>
            <a:ext cx="12192000" cy="6858004"/>
          </a:xfrm>
          <a:prstGeom prst="rect"/>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tx1">
                  <a:lumMod val="65000"/>
                  <a:lumOff val="35000"/>
                </a:schemeClr>
              </a:solidFill>
              <a:latin typeface="AvenirNext LT Pro Medium" panose="020B0504020202020204" pitchFamily="34" charset="0"/>
            </a:endParaRPr>
          </a:p>
        </p:txBody>
      </p:sp>
      <p:sp>
        <p:nvSpPr>
          <p:cNvPr id="1048577" name="Title Placeholder 1"/>
          <p:cNvSpPr>
            <a:spLocks noGrp="1"/>
          </p:cNvSpPr>
          <p:nvPr>
            <p:ph type="title"/>
          </p:nvPr>
        </p:nvSpPr>
        <p:spPr>
          <a:xfrm>
            <a:off x="458694" y="425450"/>
            <a:ext cx="11274612" cy="1325563"/>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458694" y="1949450"/>
            <a:ext cx="11274612" cy="41957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458694" y="6416675"/>
            <a:ext cx="2743200" cy="365125"/>
          </a:xfrm>
          <a:prstGeom prst="rect"/>
        </p:spPr>
        <p:txBody>
          <a:bodyPr anchor="ctr" bIns="45720" lIns="91440" rIns="91440" rtlCol="0" tIns="45720" vert="horz"/>
          <a:lstStyle>
            <a:lvl1pPr algn="l">
              <a:defRPr sz="900">
                <a:solidFill>
                  <a:schemeClr val="tx1">
                    <a:alpha val="60000"/>
                  </a:schemeClr>
                </a:solidFill>
                <a:latin typeface="+mn-lt"/>
              </a:defRPr>
            </a:lvl1pPr>
          </a:lstStyle>
          <a:p>
            <a:fld id="{57E0CF6C-748E-4B7A-BC8B-3011EF78ED13}" type="datetime1">
              <a:rPr lang="en-US" smtClean="0"/>
              <a:t>10/1/2022</a:t>
            </a:fld>
            <a:endParaRPr dirty="0" lang="en-US"/>
          </a:p>
        </p:txBody>
      </p:sp>
      <p:sp>
        <p:nvSpPr>
          <p:cNvPr id="1048580" name="Footer Placeholder 4"/>
          <p:cNvSpPr>
            <a:spLocks noGrp="1"/>
          </p:cNvSpPr>
          <p:nvPr>
            <p:ph type="ftr" sz="quarter" idx="3"/>
          </p:nvPr>
        </p:nvSpPr>
        <p:spPr>
          <a:xfrm>
            <a:off x="4038600" y="6416675"/>
            <a:ext cx="4114800" cy="365125"/>
          </a:xfrm>
          <a:prstGeom prst="rect"/>
        </p:spPr>
        <p:txBody>
          <a:bodyPr anchor="ctr" bIns="45720" lIns="91440" rIns="91440" rtlCol="0" tIns="45720" vert="horz"/>
          <a:lstStyle>
            <a:lvl1pPr algn="ctr">
              <a:defRPr sz="900">
                <a:solidFill>
                  <a:schemeClr val="tx1">
                    <a:alpha val="60000"/>
                  </a:schemeClr>
                </a:solidFill>
                <a:latin typeface="+mn-lt"/>
              </a:defRPr>
            </a:lvl1pPr>
          </a:lstStyle>
          <a:p>
            <a:endParaRPr dirty="0" lang="en-US">
              <a:solidFill>
                <a:schemeClr val="tx1">
                  <a:alpha val="60000"/>
                </a:schemeClr>
              </a:solidFill>
            </a:endParaRPr>
          </a:p>
        </p:txBody>
      </p:sp>
      <p:sp>
        <p:nvSpPr>
          <p:cNvPr id="1048581" name="Slide Number Placeholder 5"/>
          <p:cNvSpPr>
            <a:spLocks noGrp="1"/>
          </p:cNvSpPr>
          <p:nvPr>
            <p:ph type="sldNum" sz="quarter" idx="4"/>
          </p:nvPr>
        </p:nvSpPr>
        <p:spPr>
          <a:xfrm>
            <a:off x="8990106" y="6416675"/>
            <a:ext cx="2743200" cy="365125"/>
          </a:xfrm>
          <a:prstGeom prst="rect"/>
        </p:spPr>
        <p:txBody>
          <a:bodyPr anchor="ctr" bIns="45720" lIns="91440" rIns="91440" rtlCol="0" tIns="45720" vert="horz"/>
          <a:lstStyle>
            <a:lvl1pPr algn="r">
              <a:defRPr sz="900">
                <a:solidFill>
                  <a:schemeClr val="tx1">
                    <a:alpha val="60000"/>
                  </a:schemeClr>
                </a:solidFill>
                <a:latin typeface="+mn-lt"/>
              </a:defRPr>
            </a:lvl1pPr>
          </a:lstStyle>
          <a:p>
            <a:fld id="{73B850FF-6169-4056-8077-06FFA93A5366}" type="slidenum">
              <a:rPr lang="en-US" smtClean="0"/>
              <a:t>‹#›</a:t>
            </a:fld>
            <a:endParaRPr dirty="0" lang="en-US"/>
          </a:p>
        </p:txBody>
      </p:sp>
      <p:pic>
        <p:nvPicPr>
          <p:cNvPr id="2097152" name="Picture 13" descr="A picture containing sitting  Description automatically generated"/>
          <p:cNvPicPr>
            <a:picLocks noChangeAspect="1"/>
          </p:cNvPicPr>
          <p:nvPr/>
        </p:nvPicPr>
        <p:blipFill>
          <a:blip xmlns:r="http://schemas.openxmlformats.org/officeDocument/2006/relationships" r:embed="rId12">
            <a:alphaModFix amt="10000"/>
          </a:blip>
          <a:stretch>
            <a:fillRect/>
          </a:stretch>
        </p:blipFill>
        <p:spPr>
          <a:xfrm>
            <a:off x="8534400" y="0"/>
            <a:ext cx="3654612" cy="4575348"/>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lnSpc>
          <a:spcPct val="100000"/>
        </a:lnSpc>
        <a:spcBef>
          <a:spcPct val="0"/>
        </a:spcBef>
        <a:buNone/>
        <a:defRPr b="0" sz="4400" kern="1200">
          <a:solidFill>
            <a:schemeClr val="tx1"/>
          </a:solidFill>
          <a:latin typeface="+mj-lt"/>
          <a:ea typeface="+mj-ea"/>
          <a:cs typeface="+mj-cs"/>
        </a:defRPr>
      </a:lvl1pPr>
    </p:titleStyle>
    <p:bodyStyle>
      <a:lvl1pPr algn="l" defTabSz="914400" eaLnBrk="1" hangingPunct="1" indent="-228600" latinLnBrk="0" marL="228600" rtl="0">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hyperlink" Target="https://en.wikipedia.org/wiki/Electronic_commerce" TargetMode="External"/><Relationship Id="rId2" Type="http://schemas.openxmlformats.org/officeDocument/2006/relationships/hyperlink" Target="https://en.wikipedia.org/wiki/Good_(economics)" TargetMode="External"/><Relationship Id="rId3" Type="http://schemas.openxmlformats.org/officeDocument/2006/relationships/hyperlink" Target="https://en.wikipedia.org/wiki/Service_(economics)" TargetMode="External"/><Relationship Id="rId4" Type="http://schemas.openxmlformats.org/officeDocument/2006/relationships/hyperlink" Target="https://en.wikipedia.org/wiki/Internet" TargetMode="External"/><Relationship Id="rId5" Type="http://schemas.openxmlformats.org/officeDocument/2006/relationships/hyperlink" Target="https://en.wikipedia.org/wiki/Web_browser" TargetMode="External"/><Relationship Id="rId6" Type="http://schemas.openxmlformats.org/officeDocument/2006/relationships/hyperlink" Target="https://en.wikipedia.org/wiki/Mobile_app" TargetMode="External"/><Relationship Id="rId7" Type="http://schemas.openxmlformats.org/officeDocument/2006/relationships/hyperlink" Target="https://en.wikipedia.org/wiki/Website" TargetMode="External"/><Relationship Id="rId8" Type="http://schemas.openxmlformats.org/officeDocument/2006/relationships/hyperlink" Target="https://en.wikipedia.org/wiki/Shopping_search_engine" TargetMode="External"/><Relationship Id="rId9" Type="http://schemas.openxmlformats.org/officeDocument/2006/relationships/hyperlink" Target="https://en.wikipedia.org/wiki/Desktop_computer" TargetMode="External"/><Relationship Id="rId10" Type="http://schemas.openxmlformats.org/officeDocument/2006/relationships/hyperlink" Target="https://en.wikipedia.org/wiki/Laptop" TargetMode="External"/><Relationship Id="rId11" Type="http://schemas.openxmlformats.org/officeDocument/2006/relationships/hyperlink" Target="https://en.wikipedia.org/wiki/Tablet_computer" TargetMode="External"/><Relationship Id="rId12" Type="http://schemas.openxmlformats.org/officeDocument/2006/relationships/hyperlink" Target="https://en.wikipedia.org/wiki/Smartphone" TargetMode="External"/><Relationship Id="rId1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Title 1"/>
          <p:cNvSpPr>
            <a:spLocks noGrp="1"/>
          </p:cNvSpPr>
          <p:nvPr>
            <p:ph type="title"/>
          </p:nvPr>
        </p:nvSpPr>
        <p:spPr/>
        <p:txBody>
          <a:bodyPr/>
          <a:p>
            <a:r>
              <a:rPr dirty="0" lang="en-IN"/>
              <a:t> E-TOURISM APPLICATION:</a:t>
            </a:r>
          </a:p>
        </p:txBody>
      </p:sp>
      <p:sp>
        <p:nvSpPr>
          <p:cNvPr id="1048588" name="Content Placeholder 3"/>
          <p:cNvSpPr>
            <a:spLocks noGrp="1"/>
          </p:cNvSpPr>
          <p:nvPr>
            <p:ph idx="1"/>
          </p:nvPr>
        </p:nvSpPr>
        <p:spPr/>
        <p:txBody>
          <a:bodyPr/>
          <a:p>
            <a:r>
              <a:rPr dirty="0" lang="en-IN"/>
              <a:t>Presentation can be done in many ways but few methods are the:</a:t>
            </a:r>
          </a:p>
          <a:p>
            <a:r>
              <a:rPr dirty="0" lang="en-IN"/>
              <a:t>1.Log in module</a:t>
            </a:r>
          </a:p>
          <a:p>
            <a:r>
              <a:rPr dirty="0" lang="en-IN"/>
              <a:t>2.Searching module</a:t>
            </a:r>
          </a:p>
          <a:p>
            <a:r>
              <a:rPr dirty="0" lang="en-IN"/>
              <a:t>3.Purchase module</a:t>
            </a:r>
          </a:p>
          <a:p>
            <a:r>
              <a:rPr dirty="0" lang="en-IN"/>
              <a:t>4.Payment module</a:t>
            </a:r>
          </a:p>
          <a:p>
            <a:r>
              <a:rPr dirty="0" lang="en-IN"/>
              <a:t>5.Delivery and logistic module</a:t>
            </a:r>
          </a:p>
          <a:p>
            <a:r>
              <a:rPr dirty="0" lang="en-IN"/>
              <a:t>6.Adding products to the portal to implement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p:txBody>
          <a:bodyPr/>
          <a:p>
            <a:r>
              <a:rPr dirty="0" lang="en-IN"/>
              <a:t>E-Online TOURISM APPLICATIONS : </a:t>
            </a:r>
          </a:p>
        </p:txBody>
      </p:sp>
      <p:sp>
        <p:nvSpPr>
          <p:cNvPr id="1048598" name="Content Placeholder 2"/>
          <p:cNvSpPr>
            <a:spLocks noGrp="1"/>
          </p:cNvSpPr>
          <p:nvPr>
            <p:ph idx="1"/>
          </p:nvPr>
        </p:nvSpPr>
        <p:spPr/>
        <p:txBody>
          <a:bodyPr>
            <a:noAutofit/>
          </a:bodyPr>
          <a:p>
            <a:pPr algn="l"/>
            <a:r>
              <a:rPr b="1" dirty="0" sz="2400" i="0" lang="en-US">
                <a:solidFill>
                  <a:srgbClr val="202122"/>
                </a:solidFill>
                <a:effectLst/>
                <a:latin typeface="Arial" panose="020B0604020202020204" pitchFamily="34" charset="0"/>
              </a:rPr>
              <a:t>Online </a:t>
            </a:r>
            <a:r>
              <a:rPr altLang="en-US" b="1" dirty="0" sz="2400" i="0" lang="en-IN">
                <a:solidFill>
                  <a:srgbClr val="202122"/>
                </a:solidFill>
                <a:effectLst/>
                <a:latin typeface="Arial" panose="020B0604020202020204" pitchFamily="34" charset="0"/>
              </a:rPr>
              <a:t>TOURISM</a:t>
            </a:r>
            <a:r>
              <a:rPr b="0" dirty="0" sz="2400" i="0" lang="en-US">
                <a:solidFill>
                  <a:srgbClr val="202122"/>
                </a:solidFill>
                <a:effectLst/>
                <a:latin typeface="Arial" panose="020B0604020202020204" pitchFamily="34" charset="0"/>
              </a:rPr>
              <a:t> is a form of </a:t>
            </a:r>
            <a:r>
              <a:rPr b="0" dirty="0" sz="2400" i="0" lang="en-US" strike="noStrike" u="none">
                <a:solidFill>
                  <a:srgbClr val="0645AD"/>
                </a:solidFill>
                <a:effectLst/>
                <a:latin typeface="Arial" panose="020B0604020202020204" pitchFamily="34" charset="0"/>
                <a:hlinkClick r:id="rId1" tooltip="Electronic commerce"/>
              </a:rPr>
              <a:t>electronic commerce</a:t>
            </a:r>
            <a:r>
              <a:rPr b="0" dirty="0" sz="2400" i="0" lang="en-US">
                <a:solidFill>
                  <a:srgbClr val="202122"/>
                </a:solidFill>
                <a:effectLst/>
                <a:latin typeface="Arial" panose="020B0604020202020204" pitchFamily="34" charset="0"/>
              </a:rPr>
              <a:t> which allows consumers to directly buy </a:t>
            </a:r>
            <a:r>
              <a:rPr b="0" dirty="0" sz="2400" i="0" lang="en-US" strike="noStrike" u="none">
                <a:solidFill>
                  <a:srgbClr val="0645AD"/>
                </a:solidFill>
                <a:effectLst/>
                <a:latin typeface="Arial" panose="020B0604020202020204" pitchFamily="34" charset="0"/>
                <a:hlinkClick r:id="rId2" tooltip="Good (economics)"/>
              </a:rPr>
              <a:t>goods</a:t>
            </a:r>
            <a:r>
              <a:rPr b="0" dirty="0" sz="2400" i="0" lang="en-US">
                <a:solidFill>
                  <a:srgbClr val="202122"/>
                </a:solidFill>
                <a:effectLst/>
                <a:latin typeface="Arial" panose="020B0604020202020204" pitchFamily="34" charset="0"/>
              </a:rPr>
              <a:t> or </a:t>
            </a:r>
            <a:r>
              <a:rPr b="0" dirty="0" sz="2400" i="0" lang="en-US" strike="noStrike" u="none">
                <a:solidFill>
                  <a:srgbClr val="0645AD"/>
                </a:solidFill>
                <a:effectLst/>
                <a:latin typeface="Arial" panose="020B0604020202020204" pitchFamily="34" charset="0"/>
                <a:hlinkClick r:id="rId3" tooltip="Service (economics)"/>
              </a:rPr>
              <a:t>services</a:t>
            </a:r>
            <a:r>
              <a:rPr b="0" dirty="0" sz="2400" i="0" lang="en-US">
                <a:solidFill>
                  <a:srgbClr val="202122"/>
                </a:solidFill>
                <a:effectLst/>
                <a:latin typeface="Arial" panose="020B0604020202020204" pitchFamily="34" charset="0"/>
              </a:rPr>
              <a:t> from a seller over the </a:t>
            </a:r>
            <a:r>
              <a:rPr b="0" dirty="0" sz="2400" i="0" lang="en-US" strike="noStrike" u="none">
                <a:solidFill>
                  <a:srgbClr val="0645AD"/>
                </a:solidFill>
                <a:effectLst/>
                <a:latin typeface="Arial" panose="020B0604020202020204" pitchFamily="34" charset="0"/>
                <a:hlinkClick r:id="rId4" tooltip="Internet"/>
              </a:rPr>
              <a:t>Internet</a:t>
            </a:r>
            <a:r>
              <a:rPr b="0" dirty="0" sz="2400" i="0" lang="en-US">
                <a:solidFill>
                  <a:srgbClr val="202122"/>
                </a:solidFill>
                <a:effectLst/>
                <a:latin typeface="Arial" panose="020B0604020202020204" pitchFamily="34" charset="0"/>
              </a:rPr>
              <a:t> using a </a:t>
            </a:r>
            <a:r>
              <a:rPr b="0" dirty="0" sz="2400" i="0" lang="en-US" strike="noStrike" u="none">
                <a:solidFill>
                  <a:srgbClr val="0645AD"/>
                </a:solidFill>
                <a:effectLst/>
                <a:latin typeface="Arial" panose="020B0604020202020204" pitchFamily="34" charset="0"/>
                <a:hlinkClick r:id="rId5" tooltip="Web browser"/>
              </a:rPr>
              <a:t>web browser</a:t>
            </a:r>
            <a:r>
              <a:rPr b="0" dirty="0" sz="2400" i="0" lang="en-US">
                <a:solidFill>
                  <a:srgbClr val="202122"/>
                </a:solidFill>
                <a:effectLst/>
                <a:latin typeface="Arial" panose="020B0604020202020204" pitchFamily="34" charset="0"/>
              </a:rPr>
              <a:t> or a </a:t>
            </a:r>
            <a:r>
              <a:rPr b="0" dirty="0" sz="2400" i="0" lang="en-US" strike="noStrike" u="none">
                <a:solidFill>
                  <a:srgbClr val="0645AD"/>
                </a:solidFill>
                <a:effectLst/>
                <a:latin typeface="Arial" panose="020B0604020202020204" pitchFamily="34" charset="0"/>
                <a:hlinkClick r:id="rId6" tooltip="Mobile app"/>
              </a:rPr>
              <a:t>mobile app</a:t>
            </a:r>
            <a:r>
              <a:rPr b="0" dirty="0" sz="2400" i="0" lang="en-US">
                <a:solidFill>
                  <a:srgbClr val="202122"/>
                </a:solidFill>
                <a:effectLst/>
                <a:latin typeface="Arial" panose="020B0604020202020204" pitchFamily="34" charset="0"/>
              </a:rPr>
              <a:t>. Consumers find a product of interest by visiting the </a:t>
            </a:r>
            <a:r>
              <a:rPr b="0" dirty="0" sz="2400" i="0" lang="en-US" strike="noStrike" u="none">
                <a:solidFill>
                  <a:srgbClr val="0645AD"/>
                </a:solidFill>
                <a:effectLst/>
                <a:latin typeface="Arial" panose="020B0604020202020204" pitchFamily="34" charset="0"/>
                <a:hlinkClick r:id="rId7" tooltip="Website"/>
              </a:rPr>
              <a:t>website</a:t>
            </a:r>
            <a:r>
              <a:rPr b="0" dirty="0" sz="2400" i="0" lang="en-US">
                <a:solidFill>
                  <a:srgbClr val="202122"/>
                </a:solidFill>
                <a:effectLst/>
                <a:latin typeface="Arial" panose="020B0604020202020204" pitchFamily="34" charset="0"/>
              </a:rPr>
              <a:t> of the retailer directly or by searching among alternative vendors using a </a:t>
            </a:r>
            <a:r>
              <a:rPr b="0" dirty="0" sz="2400" i="0" lang="en-US" strike="noStrike" u="none">
                <a:solidFill>
                  <a:srgbClr val="0645AD"/>
                </a:solidFill>
                <a:effectLst/>
                <a:latin typeface="Arial" panose="020B0604020202020204" pitchFamily="34" charset="0"/>
                <a:hlinkClick r:id="rId8" tooltip="Shopping search engine"/>
              </a:rPr>
              <a:t>shopping search engine</a:t>
            </a:r>
            <a:r>
              <a:rPr b="0" dirty="0" sz="2400" i="0" lang="en-US">
                <a:solidFill>
                  <a:srgbClr val="202122"/>
                </a:solidFill>
                <a:effectLst/>
                <a:latin typeface="Arial" panose="020B0604020202020204" pitchFamily="34" charset="0"/>
              </a:rPr>
              <a:t>, which displays the same product's availability and pricing at different e-retailers. As of 2020, customers can shop online using a range of different computers and devices, including </a:t>
            </a:r>
            <a:r>
              <a:rPr b="0" dirty="0" sz="2400" i="0" lang="en-US" strike="noStrike" u="none">
                <a:solidFill>
                  <a:srgbClr val="0645AD"/>
                </a:solidFill>
                <a:effectLst/>
                <a:latin typeface="Arial" panose="020B0604020202020204" pitchFamily="34" charset="0"/>
                <a:hlinkClick r:id="rId9" tooltip="Desktop computer"/>
              </a:rPr>
              <a:t>desktop computers</a:t>
            </a:r>
            <a:r>
              <a:rPr b="0" dirty="0" sz="2400" i="0" lang="en-US">
                <a:solidFill>
                  <a:srgbClr val="202122"/>
                </a:solidFill>
                <a:effectLst/>
                <a:latin typeface="Arial" panose="020B0604020202020204" pitchFamily="34" charset="0"/>
              </a:rPr>
              <a:t>, </a:t>
            </a:r>
            <a:r>
              <a:rPr b="0" dirty="0" sz="2400" i="0" lang="en-US" strike="noStrike" u="none">
                <a:solidFill>
                  <a:srgbClr val="0645AD"/>
                </a:solidFill>
                <a:effectLst/>
                <a:latin typeface="Arial" panose="020B0604020202020204" pitchFamily="34" charset="0"/>
                <a:hlinkClick r:id="rId10" tooltip="Laptop"/>
              </a:rPr>
              <a:t>laptops</a:t>
            </a:r>
            <a:r>
              <a:rPr b="0" dirty="0" sz="2400" i="0" lang="en-US">
                <a:solidFill>
                  <a:srgbClr val="202122"/>
                </a:solidFill>
                <a:effectLst/>
                <a:latin typeface="Arial" panose="020B0604020202020204" pitchFamily="34" charset="0"/>
              </a:rPr>
              <a:t>, </a:t>
            </a:r>
            <a:r>
              <a:rPr b="0" dirty="0" sz="2400" i="0" lang="en-US" strike="noStrike" u="none">
                <a:solidFill>
                  <a:srgbClr val="0645AD"/>
                </a:solidFill>
                <a:effectLst/>
                <a:latin typeface="Arial" panose="020B0604020202020204" pitchFamily="34" charset="0"/>
                <a:hlinkClick r:id="rId11" tooltip="Tablet computer"/>
              </a:rPr>
              <a:t>tablet computers</a:t>
            </a:r>
            <a:r>
              <a:rPr b="0" dirty="0" sz="2400" i="0" lang="en-US">
                <a:solidFill>
                  <a:srgbClr val="202122"/>
                </a:solidFill>
                <a:effectLst/>
                <a:latin typeface="Arial" panose="020B0604020202020204" pitchFamily="34" charset="0"/>
              </a:rPr>
              <a:t> and </a:t>
            </a:r>
            <a:r>
              <a:rPr b="0" dirty="0" sz="2400" i="0" lang="en-US" strike="noStrike" u="none">
                <a:solidFill>
                  <a:srgbClr val="0645AD"/>
                </a:solidFill>
                <a:effectLst/>
                <a:latin typeface="Arial" panose="020B0604020202020204" pitchFamily="34" charset="0"/>
                <a:hlinkClick r:id="rId12" tooltip="Smartphone"/>
              </a:rPr>
              <a:t>smartphones</a:t>
            </a:r>
            <a:r>
              <a:rPr b="0" dirty="0" sz="2400" i="0" lang="en-US">
                <a:solidFill>
                  <a:srgbClr val="202122"/>
                </a:solidFill>
                <a:effectLst/>
                <a:latin typeface="Arial" panose="020B0604020202020204" pitchFamily="34" charset="0"/>
              </a:rPr>
              <a:t>.</a:t>
            </a:r>
          </a:p>
          <a:p>
            <a:r>
              <a:rPr b="0" dirty="0" sz="2400" i="0" lang="en-US">
                <a:solidFill>
                  <a:srgbClr val="666666"/>
                </a:solidFill>
                <a:effectLst/>
                <a:latin typeface="Conv_ProximaNova-Regular"/>
              </a:rPr>
              <a:t>Like you plan your trips to make them fun, plan your development process too to make that web app successful. And to help you with the same, we present you the following points which you should keep in mind before you take your first step in the process:</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Title 1"/>
          <p:cNvSpPr>
            <a:spLocks noGrp="1"/>
          </p:cNvSpPr>
          <p:nvPr>
            <p:ph type="title"/>
          </p:nvPr>
        </p:nvSpPr>
        <p:spPr>
          <a:xfrm>
            <a:off x="458694" y="365761"/>
            <a:ext cx="10285506" cy="726440"/>
          </a:xfrm>
        </p:spPr>
        <p:txBody>
          <a:bodyPr>
            <a:normAutofit fontScale="90000"/>
          </a:bodyPr>
          <a:p>
            <a:r>
              <a:rPr dirty="0" lang="en-IN"/>
              <a:t>Test cases for E-TOURISM applications :</a:t>
            </a:r>
            <a:br>
              <a:rPr dirty="0" lang="en-IN"/>
            </a:br>
            <a:endParaRPr dirty="0" lang="en-IN"/>
          </a:p>
        </p:txBody>
      </p:sp>
      <p:sp>
        <p:nvSpPr>
          <p:cNvPr id="1048600" name="Content Placeholder 2"/>
          <p:cNvSpPr>
            <a:spLocks noGrp="1"/>
          </p:cNvSpPr>
          <p:nvPr>
            <p:ph idx="1"/>
          </p:nvPr>
        </p:nvSpPr>
        <p:spPr>
          <a:xfrm>
            <a:off x="262467" y="1092202"/>
            <a:ext cx="11470839" cy="5053012"/>
          </a:xfrm>
        </p:spPr>
        <p:txBody>
          <a:bodyPr>
            <a:normAutofit fontScale="64286" lnSpcReduction="20000"/>
          </a:bodyPr>
          <a:p>
            <a:pPr algn="l">
              <a:buFont typeface="+mj-lt"/>
              <a:buAutoNum type="arabicPeriod"/>
            </a:pPr>
            <a:r>
              <a:rPr b="0" dirty="0" sz="3300" i="0" lang="en-US">
                <a:solidFill>
                  <a:srgbClr val="282829"/>
                </a:solidFill>
                <a:effectLst/>
                <a:latin typeface="Segoe UI" panose="020B0502040204020203" pitchFamily="34" charset="0"/>
              </a:rPr>
              <a:t>Verify that the user is able to navigate through all the products across different categories.</a:t>
            </a:r>
          </a:p>
          <a:p>
            <a:pPr algn="l">
              <a:buFont typeface="+mj-lt"/>
              <a:buAutoNum type="arabicPeriod"/>
            </a:pPr>
            <a:r>
              <a:rPr b="0" dirty="0" sz="3300" i="0" lang="en-US">
                <a:solidFill>
                  <a:srgbClr val="282829"/>
                </a:solidFill>
                <a:effectLst/>
                <a:latin typeface="Segoe UI" panose="020B0502040204020203" pitchFamily="34" charset="0"/>
              </a:rPr>
              <a:t>Verify that all the links and banners are redirecting to correct product/category pages and none of the links are broken.</a:t>
            </a:r>
          </a:p>
          <a:p>
            <a:pPr algn="l">
              <a:buFont typeface="+mj-lt"/>
              <a:buAutoNum type="arabicPeriod"/>
            </a:pPr>
            <a:r>
              <a:rPr b="0" dirty="0" sz="3300" i="0" lang="en-US">
                <a:solidFill>
                  <a:srgbClr val="282829"/>
                </a:solidFill>
                <a:effectLst/>
                <a:latin typeface="Segoe UI" panose="020B0502040204020203" pitchFamily="34" charset="0"/>
              </a:rPr>
              <a:t>Verify that the company logo is clearly visible.</a:t>
            </a:r>
          </a:p>
          <a:p>
            <a:pPr algn="l">
              <a:buFont typeface="+mj-lt"/>
              <a:buAutoNum type="arabicPeriod"/>
            </a:pPr>
            <a:r>
              <a:rPr b="0" dirty="0" sz="3300" i="0" lang="en-US">
                <a:solidFill>
                  <a:srgbClr val="282829"/>
                </a:solidFill>
                <a:effectLst/>
                <a:latin typeface="Segoe UI" panose="020B0502040204020203" pitchFamily="34" charset="0"/>
              </a:rPr>
              <a:t>Verify that all the text – product, category name, price, and product description are clearly visible.</a:t>
            </a:r>
          </a:p>
          <a:p>
            <a:pPr algn="l">
              <a:buFont typeface="+mj-lt"/>
              <a:buAutoNum type="arabicPeriod"/>
            </a:pPr>
            <a:r>
              <a:rPr b="0" dirty="0" sz="3300" i="0" lang="en-US">
                <a:solidFill>
                  <a:srgbClr val="282829"/>
                </a:solidFill>
                <a:effectLst/>
                <a:latin typeface="Segoe UI" panose="020B0502040204020203" pitchFamily="34" charset="0"/>
              </a:rPr>
              <a:t>Verify that all the images – product and banner are clearly visible.</a:t>
            </a:r>
          </a:p>
          <a:p>
            <a:pPr algn="l">
              <a:buFont typeface="+mj-lt"/>
              <a:buAutoNum type="arabicPeriod"/>
            </a:pPr>
            <a:r>
              <a:rPr b="0" dirty="0" sz="3300" i="0" lang="en-US">
                <a:solidFill>
                  <a:srgbClr val="282829"/>
                </a:solidFill>
                <a:effectLst/>
                <a:latin typeface="Segoe UI" panose="020B0502040204020203" pitchFamily="34" charset="0"/>
              </a:rPr>
              <a:t>Verify that category pages have a relevant product listed specific to the category.</a:t>
            </a:r>
          </a:p>
          <a:p>
            <a:pPr algn="l">
              <a:buFont typeface="+mj-lt"/>
              <a:buAutoNum type="arabicPeriod"/>
            </a:pPr>
            <a:r>
              <a:rPr b="0" dirty="0" sz="3300" i="0" lang="en-US">
                <a:solidFill>
                  <a:srgbClr val="282829"/>
                </a:solidFill>
                <a:effectLst/>
                <a:latin typeface="Segoe UI" panose="020B0502040204020203" pitchFamily="34" charset="0"/>
              </a:rPr>
              <a:t>Verify that the correct count of total products is listed on the category pages.</a:t>
            </a:r>
          </a:p>
          <a:p>
            <a:pPr algn="l">
              <a:buFont typeface="+mj-lt"/>
              <a:buAutoNum type="arabicPeriod"/>
            </a:pPr>
            <a:r>
              <a:rPr b="0" dirty="0" sz="3300" i="0" lang="en-US">
                <a:solidFill>
                  <a:srgbClr val="282829"/>
                </a:solidFill>
                <a:effectLst/>
                <a:latin typeface="Segoe UI" panose="020B0502040204020203" pitchFamily="34" charset="0"/>
              </a:rPr>
              <a:t>Search – Verify that on searching all the product satisfying the search criteria are visible on the search result page.</a:t>
            </a:r>
          </a:p>
          <a:p>
            <a:pPr algn="l">
              <a:buFont typeface="+mj-lt"/>
              <a:buAutoNum type="arabicPeriod"/>
            </a:pPr>
            <a:r>
              <a:rPr b="0" dirty="0" sz="3300" i="0" lang="en-US">
                <a:solidFill>
                  <a:srgbClr val="282829"/>
                </a:solidFill>
                <a:effectLst/>
                <a:latin typeface="Segoe UI" panose="020B0502040204020203" pitchFamily="34" charset="0"/>
              </a:rPr>
              <a:t>Search – Verify the more relevant product for the search term is displayed on the top for a particular search term.</a:t>
            </a:r>
          </a:p>
          <a:p>
            <a:pPr algn="l">
              <a:buFont typeface="+mj-lt"/>
              <a:buAutoNum type="arabicPeriod"/>
            </a:pPr>
            <a:r>
              <a:rPr b="0" dirty="0" sz="3300" i="0" lang="en-US">
                <a:solidFill>
                  <a:srgbClr val="282829"/>
                </a:solidFill>
                <a:effectLst/>
                <a:latin typeface="Segoe UI" panose="020B0502040204020203" pitchFamily="34" charset="0"/>
              </a:rPr>
              <a:t>Search – Verify that count of products is correctly displayed on the search result page for a particular search term.</a:t>
            </a:r>
          </a:p>
          <a:p>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1" name="Title 1"/>
          <p:cNvSpPr>
            <a:spLocks noGrp="1"/>
          </p:cNvSpPr>
          <p:nvPr>
            <p:ph type="title"/>
          </p:nvPr>
        </p:nvSpPr>
        <p:spPr/>
        <p:txBody>
          <a:bodyPr>
            <a:normAutofit/>
          </a:bodyPr>
          <a:p>
            <a:r>
              <a:rPr dirty="0" lang="en-IN"/>
              <a:t>Test cases for E-TOURISM application:</a:t>
            </a:r>
          </a:p>
        </p:txBody>
      </p:sp>
      <p:sp>
        <p:nvSpPr>
          <p:cNvPr id="1048602" name="Content Placeholder 2"/>
          <p:cNvSpPr>
            <a:spLocks noGrp="1"/>
          </p:cNvSpPr>
          <p:nvPr>
            <p:ph idx="1"/>
          </p:nvPr>
        </p:nvSpPr>
        <p:spPr/>
        <p:txBody>
          <a:bodyPr>
            <a:normAutofit fontScale="64286" lnSpcReduction="20000"/>
          </a:bodyPr>
          <a:p>
            <a:pPr algn="l">
              <a:buFont typeface="+mj-lt"/>
              <a:buAutoNum type="arabicPeriod"/>
            </a:pPr>
            <a:r>
              <a:rPr b="0" dirty="0" i="0" lang="en-US">
                <a:solidFill>
                  <a:srgbClr val="282829"/>
                </a:solidFill>
                <a:effectLst/>
                <a:latin typeface="Segoe UI" panose="020B0502040204020203" pitchFamily="34" charset="0"/>
              </a:rPr>
              <a:t>Verify that there is a portal to add new flights in the system.</a:t>
            </a:r>
          </a:p>
          <a:p>
            <a:pPr algn="l">
              <a:buFont typeface="+mj-lt"/>
              <a:buAutoNum type="arabicPeriod"/>
            </a:pPr>
            <a:r>
              <a:rPr b="0" dirty="0" i="0" lang="en-US">
                <a:solidFill>
                  <a:srgbClr val="282829"/>
                </a:solidFill>
                <a:effectLst/>
                <a:latin typeface="Segoe UI" panose="020B0502040204020203" pitchFamily="34" charset="0"/>
              </a:rPr>
              <a:t>Verify that on filling flight details like flight name, code, from and to destinations, capacity, timings, and frequency </a:t>
            </a:r>
            <a:r>
              <a:rPr b="0" dirty="0" i="0" lang="en-US" err="1">
                <a:solidFill>
                  <a:srgbClr val="282829"/>
                </a:solidFill>
                <a:effectLst/>
                <a:latin typeface="Segoe UI" panose="020B0502040204020203" pitchFamily="34" charset="0"/>
              </a:rPr>
              <a:t>etc</a:t>
            </a:r>
            <a:r>
              <a:rPr b="0" dirty="0" i="0" lang="en-US">
                <a:solidFill>
                  <a:srgbClr val="282829"/>
                </a:solidFill>
                <a:effectLst/>
                <a:latin typeface="Segoe UI" panose="020B0502040204020203" pitchFamily="34" charset="0"/>
              </a:rPr>
              <a:t>, new </a:t>
            </a:r>
            <a:r>
              <a:rPr b="0" dirty="0" i="0" lang="en-US" err="1">
                <a:solidFill>
                  <a:srgbClr val="282829"/>
                </a:solidFill>
                <a:effectLst/>
                <a:latin typeface="Segoe UI" panose="020B0502040204020203" pitchFamily="34" charset="0"/>
              </a:rPr>
              <a:t>filghts</a:t>
            </a:r>
            <a:r>
              <a:rPr b="0" dirty="0" i="0" lang="en-US">
                <a:solidFill>
                  <a:srgbClr val="282829"/>
                </a:solidFill>
                <a:effectLst/>
                <a:latin typeface="Segoe UI" panose="020B0502040204020203" pitchFamily="34" charset="0"/>
              </a:rPr>
              <a:t> get successfully added in the system.</a:t>
            </a:r>
          </a:p>
          <a:p>
            <a:pPr algn="l">
              <a:buFont typeface="+mj-lt"/>
              <a:buAutoNum type="arabicPeriod"/>
            </a:pPr>
            <a:r>
              <a:rPr b="0" dirty="0" i="0" lang="en-US">
                <a:solidFill>
                  <a:srgbClr val="282829"/>
                </a:solidFill>
                <a:effectLst/>
                <a:latin typeface="Segoe UI" panose="020B0502040204020203" pitchFamily="34" charset="0"/>
              </a:rPr>
              <a:t>Verify that users can search for flights by name, from-to airports or flight code for checking their status and timings.</a:t>
            </a:r>
          </a:p>
          <a:p>
            <a:pPr algn="l">
              <a:buFont typeface="+mj-lt"/>
              <a:buAutoNum type="arabicPeriod"/>
            </a:pPr>
            <a:r>
              <a:rPr b="0" dirty="0" i="0" lang="en-US">
                <a:solidFill>
                  <a:srgbClr val="282829"/>
                </a:solidFill>
                <a:effectLst/>
                <a:latin typeface="Segoe UI" panose="020B0502040204020203" pitchFamily="34" charset="0"/>
              </a:rPr>
              <a:t>Verify that search results have flight details, timings and availability.</a:t>
            </a:r>
          </a:p>
          <a:p>
            <a:pPr algn="l">
              <a:buFont typeface="+mj-lt"/>
              <a:buAutoNum type="arabicPeriod"/>
            </a:pPr>
            <a:r>
              <a:rPr b="0" dirty="0" i="0" lang="en-US">
                <a:solidFill>
                  <a:srgbClr val="282829"/>
                </a:solidFill>
                <a:effectLst/>
                <a:latin typeface="Segoe UI" panose="020B0502040204020203" pitchFamily="34" charset="0"/>
              </a:rPr>
              <a:t>Verify that clicking the search results open complete details for flight.</a:t>
            </a:r>
          </a:p>
          <a:p>
            <a:pPr algn="l">
              <a:buFont typeface="+mj-lt"/>
              <a:buAutoNum type="arabicPeriod"/>
            </a:pPr>
            <a:r>
              <a:rPr b="0" dirty="0" i="0" lang="en-US">
                <a:solidFill>
                  <a:srgbClr val="282829"/>
                </a:solidFill>
                <a:effectLst/>
                <a:latin typeface="Segoe UI" panose="020B0502040204020203" pitchFamily="34" charset="0"/>
              </a:rPr>
              <a:t>Verify that the user should see </a:t>
            </a:r>
            <a:r>
              <a:rPr b="0" dirty="0" i="0" lang="en-US" err="1">
                <a:solidFill>
                  <a:srgbClr val="282829"/>
                </a:solidFill>
                <a:effectLst/>
                <a:latin typeface="Segoe UI" panose="020B0502040204020203" pitchFamily="34" charset="0"/>
              </a:rPr>
              <a:t>realtime</a:t>
            </a:r>
            <a:r>
              <a:rPr b="0" dirty="0" i="0" lang="en-US">
                <a:solidFill>
                  <a:srgbClr val="282829"/>
                </a:solidFill>
                <a:effectLst/>
                <a:latin typeface="Segoe UI" panose="020B0502040204020203" pitchFamily="34" charset="0"/>
              </a:rPr>
              <a:t> flight status of availability of seats.</a:t>
            </a:r>
          </a:p>
          <a:p>
            <a:pPr algn="l">
              <a:buFont typeface="+mj-lt"/>
              <a:buAutoNum type="arabicPeriod"/>
            </a:pPr>
            <a:r>
              <a:rPr b="0" dirty="0" i="0" lang="en-US">
                <a:solidFill>
                  <a:srgbClr val="282829"/>
                </a:solidFill>
                <a:effectLst/>
                <a:latin typeface="Segoe UI" panose="020B0502040204020203" pitchFamily="34" charset="0"/>
              </a:rPr>
              <a:t>Verify that the user is presented with a graphical view of the airline’s sitting arrangement along with seat number and availability status.</a:t>
            </a:r>
          </a:p>
          <a:p>
            <a:pPr algn="l">
              <a:buFont typeface="+mj-lt"/>
              <a:buAutoNum type="arabicPeriod"/>
            </a:pPr>
            <a:r>
              <a:rPr b="0" dirty="0" i="0" lang="en-US">
                <a:solidFill>
                  <a:srgbClr val="282829"/>
                </a:solidFill>
                <a:effectLst/>
                <a:latin typeface="Segoe UI" panose="020B0502040204020203" pitchFamily="34" charset="0"/>
              </a:rPr>
              <a:t>Verify that the pricing of different types of seats is displayed to the users.</a:t>
            </a:r>
          </a:p>
          <a:p>
            <a:pPr algn="l">
              <a:buFont typeface="+mj-lt"/>
              <a:buAutoNum type="arabicPeriod"/>
            </a:pPr>
            <a:r>
              <a:rPr b="0" dirty="0" i="0" lang="en-US">
                <a:solidFill>
                  <a:srgbClr val="282829"/>
                </a:solidFill>
                <a:effectLst/>
                <a:latin typeface="Segoe UI" panose="020B0502040204020203" pitchFamily="34" charset="0"/>
              </a:rPr>
              <a:t>Verify that the user can also cancel the tickets booked by entering the mandatory details and the amount after deducting the cancellation fee gets refunded back to user.</a:t>
            </a:r>
          </a:p>
          <a:p>
            <a:pPr algn="l">
              <a:buFont typeface="+mj-lt"/>
              <a:buAutoNum type="arabicPeriod"/>
            </a:pPr>
            <a:r>
              <a:rPr b="0" dirty="0" i="0" lang="en-US">
                <a:solidFill>
                  <a:srgbClr val="282829"/>
                </a:solidFill>
                <a:effectLst/>
                <a:latin typeface="Segoe UI" panose="020B0502040204020203" pitchFamily="34" charset="0"/>
              </a:rPr>
              <a:t>Verify that after cancellation the seat’s status is updated to available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3" name="Title 1"/>
          <p:cNvSpPr>
            <a:spLocks noGrp="1"/>
          </p:cNvSpPr>
          <p:nvPr>
            <p:ph type="title"/>
          </p:nvPr>
        </p:nvSpPr>
        <p:spPr/>
        <p:txBody>
          <a:bodyPr>
            <a:normAutofit fontScale="90000"/>
          </a:bodyPr>
          <a:p>
            <a:r>
              <a:rPr altLang="en-US" lang="en-IN"/>
              <a:t>TEST CASE SCENARIO FOR E-TOURISM APPLICATION:</a:t>
            </a:r>
          </a:p>
        </p:txBody>
      </p:sp>
      <p:sp>
        <p:nvSpPr>
          <p:cNvPr id="1048604" name="Content Placeholder 2"/>
          <p:cNvSpPr>
            <a:spLocks noGrp="1"/>
          </p:cNvSpPr>
          <p:nvPr>
            <p:ph idx="1"/>
          </p:nvPr>
        </p:nvSpPr>
        <p:spPr/>
        <p:txBody>
          <a:bodyPr>
            <a:normAutofit fontScale="85714" lnSpcReduction="20000"/>
          </a:bodyPr>
          <a:p>
            <a:r>
              <a:rPr altLang="en-US" lang="en-IN"/>
              <a:t>T</a:t>
            </a:r>
            <a:r>
              <a:rPr lang="en-US"/>
              <a:t>ourists might plan a vacation by selecting several attractions and deciding later which activities they will actually do. This tourist metaphor represents good advice for software testers; it lets us slice our application's functionality into test cases.</a:t>
            </a:r>
          </a:p>
          <a:p>
            <a:endParaRPr lang="en-US"/>
          </a:p>
          <a:p>
            <a:r>
              <a:rPr lang="en-US"/>
              <a:t>But here is where the cartography metaphor breaks down. Tourists select attractions and activities based on personal preferences and their specific interests. Such subjectivism isn't necessarily a good thing for Google testers where we desire some optimization to our effort or, barring that, at least some guidance and repeatability. Do we simply leave test selection up to the individual or do we attempt to build a knowledge base of techniques that work?</a:t>
            </a:r>
          </a:p>
          <a:p>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itle 1"/>
          <p:cNvSpPr>
            <a:spLocks noGrp="1"/>
          </p:cNvSpPr>
          <p:nvPr>
            <p:ph type="title"/>
          </p:nvPr>
        </p:nvSpPr>
        <p:spPr/>
        <p:txBody>
          <a:bodyPr>
            <a:normAutofit fontScale="90000"/>
          </a:bodyPr>
          <a:p>
            <a:r>
              <a:rPr dirty="0" lang="en-IN"/>
              <a:t>Positive test scenario for E-TOURISM application:</a:t>
            </a:r>
          </a:p>
        </p:txBody>
      </p:sp>
      <p:sp>
        <p:nvSpPr>
          <p:cNvPr id="1048606" name="Content Placeholder 2"/>
          <p:cNvSpPr>
            <a:spLocks noGrp="1"/>
          </p:cNvSpPr>
          <p:nvPr>
            <p:ph idx="1"/>
          </p:nvPr>
        </p:nvSpPr>
        <p:spPr>
          <a:xfrm>
            <a:off x="459329" y="1424540"/>
            <a:ext cx="11274612" cy="4569544"/>
          </a:xfrm>
        </p:spPr>
        <p:txBody>
          <a:bodyPr>
            <a:noAutofit/>
          </a:bodyPr>
          <a:p>
            <a:r>
              <a:rPr dirty="0" sz="1800" lang="en-IN">
                <a:ln>
                  <a:solidFill>
                    <a:sysClr lastClr="000000" val="windowText"/>
                  </a:solidFill>
                </a:ln>
                <a:latin typeface="Times New Roman" panose="02020603050405020304" pitchFamily="18" charset="0"/>
                <a:cs typeface="Times New Roman" panose="02020603050405020304" pitchFamily="18" charset="0"/>
              </a:rPr>
              <a:t>Verify that there is a portal to add new flights in the system.</a:t>
            </a:r>
          </a:p>
          <a:p>
            <a:r>
              <a:rPr dirty="0" sz="1800" lang="en-IN">
                <a:ln>
                  <a:solidFill>
                    <a:sysClr lastClr="000000" val="windowText"/>
                  </a:solidFill>
                </a:ln>
                <a:latin typeface="Times New Roman" panose="02020603050405020304" pitchFamily="18" charset="0"/>
                <a:cs typeface="Times New Roman" panose="02020603050405020304" pitchFamily="18" charset="0"/>
              </a:rPr>
              <a:t>Verify that on filling flight details like flight name, code, from and to destinations, capacity, timings, and frequency etc, new filghts get successfully added in the system.</a:t>
            </a:r>
          </a:p>
          <a:p>
            <a:r>
              <a:rPr dirty="0" sz="1800" lang="en-IN">
                <a:ln>
                  <a:solidFill>
                    <a:sysClr lastClr="000000" val="windowText"/>
                  </a:solidFill>
                </a:ln>
                <a:latin typeface="Times New Roman" panose="02020603050405020304" pitchFamily="18" charset="0"/>
                <a:cs typeface="Times New Roman" panose="02020603050405020304" pitchFamily="18" charset="0"/>
              </a:rPr>
              <a:t>Verify that users can search for flights by name, from-to airports or flight code for checking their status and timings.</a:t>
            </a:r>
          </a:p>
          <a:p>
            <a:r>
              <a:rPr dirty="0" sz="1800" lang="en-IN">
                <a:ln>
                  <a:solidFill>
                    <a:sysClr lastClr="000000" val="windowText"/>
                  </a:solidFill>
                </a:ln>
                <a:latin typeface="Times New Roman" panose="02020603050405020304" pitchFamily="18" charset="0"/>
                <a:cs typeface="Times New Roman" panose="02020603050405020304" pitchFamily="18" charset="0"/>
              </a:rPr>
              <a:t>Verify that search results have flight details, timings and availability.</a:t>
            </a:r>
          </a:p>
          <a:p>
            <a:r>
              <a:rPr dirty="0" sz="1800" lang="en-IN">
                <a:ln>
                  <a:solidFill>
                    <a:sysClr lastClr="000000" val="windowText"/>
                  </a:solidFill>
                </a:ln>
                <a:latin typeface="Times New Roman" panose="02020603050405020304" pitchFamily="18" charset="0"/>
                <a:cs typeface="Times New Roman" panose="02020603050405020304" pitchFamily="18" charset="0"/>
              </a:rPr>
              <a:t>Verify that clicking the search results open complete details for flight.</a:t>
            </a:r>
          </a:p>
          <a:p>
            <a:r>
              <a:rPr dirty="0" sz="1800" lang="en-IN">
                <a:ln>
                  <a:solidFill>
                    <a:sysClr lastClr="000000" val="windowText"/>
                  </a:solidFill>
                </a:ln>
                <a:latin typeface="Times New Roman" panose="02020603050405020304" pitchFamily="18" charset="0"/>
                <a:cs typeface="Times New Roman" panose="02020603050405020304" pitchFamily="18" charset="0"/>
              </a:rPr>
              <a:t>Verify that the user should see realtime flight status of availability of seats.</a:t>
            </a:r>
          </a:p>
          <a:p>
            <a:r>
              <a:rPr dirty="0" sz="1800" lang="en-IN">
                <a:ln>
                  <a:solidFill>
                    <a:sysClr lastClr="000000" val="windowText"/>
                  </a:solidFill>
                </a:ln>
                <a:latin typeface="Times New Roman" panose="02020603050405020304" pitchFamily="18" charset="0"/>
                <a:cs typeface="Times New Roman" panose="02020603050405020304" pitchFamily="18" charset="0"/>
              </a:rPr>
              <a:t>Verify that the user is presented with a graphical view of the airline’s sitting arrangement along with seat number and availability status.</a:t>
            </a:r>
          </a:p>
          <a:p>
            <a:r>
              <a:rPr dirty="0" sz="1800" lang="en-IN">
                <a:ln>
                  <a:solidFill>
                    <a:sysClr lastClr="000000" val="windowText"/>
                  </a:solidFill>
                </a:ln>
                <a:latin typeface="Times New Roman" panose="02020603050405020304" pitchFamily="18" charset="0"/>
                <a:cs typeface="Times New Roman" panose="02020603050405020304" pitchFamily="18" charset="0"/>
              </a:rPr>
              <a:t>Verify that the pricing of different types of seats is displayed to the users.</a:t>
            </a:r>
          </a:p>
          <a:p>
            <a:r>
              <a:rPr dirty="0" sz="1800" lang="en-IN">
                <a:ln>
                  <a:solidFill>
                    <a:sysClr lastClr="000000" val="windowText"/>
                  </a:solidFill>
                </a:ln>
                <a:latin typeface="Times New Roman" panose="02020603050405020304" pitchFamily="18" charset="0"/>
                <a:cs typeface="Times New Roman" panose="02020603050405020304" pitchFamily="18" charset="0"/>
              </a:rPr>
              <a:t>Verify that users can successfully select single or more than one seat.</a:t>
            </a:r>
          </a:p>
          <a:p>
            <a:r>
              <a:rPr dirty="0" sz="1800" lang="en-IN">
                <a:ln>
                  <a:solidFill>
                    <a:sysClr lastClr="000000" val="windowText"/>
                  </a:solidFill>
                </a:ln>
                <a:latin typeface="Times New Roman" panose="02020603050405020304" pitchFamily="18" charset="0"/>
                <a:cs typeface="Times New Roman" panose="02020603050405020304" pitchFamily="18" charset="0"/>
              </a:rPr>
              <a:t>Verify that the user can not select or is not permitted to select seats that are already booked or not allowed for booking.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Title 1"/>
          <p:cNvSpPr>
            <a:spLocks noGrp="1"/>
          </p:cNvSpPr>
          <p:nvPr>
            <p:ph type="title"/>
          </p:nvPr>
        </p:nvSpPr>
        <p:spPr/>
        <p:txBody>
          <a:bodyPr>
            <a:normAutofit fontScale="90000"/>
          </a:bodyPr>
          <a:p>
            <a:r>
              <a:rPr dirty="0" lang="en-IN"/>
              <a:t>The negative test scenario for E-TOURISM application:</a:t>
            </a:r>
          </a:p>
        </p:txBody>
      </p:sp>
      <p:sp>
        <p:nvSpPr>
          <p:cNvPr id="1048608" name="Content Placeholder 2"/>
          <p:cNvSpPr>
            <a:spLocks noGrp="1"/>
          </p:cNvSpPr>
          <p:nvPr>
            <p:ph idx="1"/>
          </p:nvPr>
        </p:nvSpPr>
        <p:spPr/>
        <p:txBody>
          <a:bodyPr>
            <a:normAutofit fontScale="92857" lnSpcReduction="10000"/>
          </a:bodyPr>
          <a:p>
            <a:r>
              <a:rPr b="0" dirty="0" i="0" lang="en-US">
                <a:solidFill>
                  <a:srgbClr val="000000"/>
                </a:solidFill>
                <a:effectLst/>
                <a:latin typeface="-apple-system"/>
              </a:rPr>
              <a:t>Verify that the user is able to proceed with a negative number like (-1,-2,-3….)</a:t>
            </a:r>
          </a:p>
          <a:p>
            <a:r>
              <a:rPr b="0" dirty="0" i="0" lang="en-US">
                <a:solidFill>
                  <a:srgbClr val="000000"/>
                </a:solidFill>
                <a:effectLst/>
                <a:latin typeface="-apple-system"/>
              </a:rPr>
              <a:t>Verify if the cart is editable then check that the user is able to enter floating numbers</a:t>
            </a:r>
            <a:endParaRPr dirty="0" lang="en-US">
              <a:solidFill>
                <a:srgbClr val="000000"/>
              </a:solidFill>
              <a:latin typeface="-apple-system"/>
            </a:endParaRPr>
          </a:p>
          <a:p>
            <a:r>
              <a:rPr b="0" dirty="0" i="0" lang="en-US">
                <a:solidFill>
                  <a:srgbClr val="000000"/>
                </a:solidFill>
                <a:effectLst/>
                <a:latin typeface="-apple-system"/>
              </a:rPr>
              <a:t>Verify if the cart is editable then check that the user is able to enter special characters</a:t>
            </a:r>
          </a:p>
          <a:p>
            <a:r>
              <a:rPr b="0" dirty="0" i="0" lang="en-US">
                <a:solidFill>
                  <a:srgbClr val="000000"/>
                </a:solidFill>
                <a:effectLst/>
                <a:latin typeface="-apple-system"/>
              </a:rPr>
              <a:t>Verify that the user is able to proceed with an empty cart or not</a:t>
            </a:r>
            <a:endParaRPr dirty="0" lang="en-US">
              <a:solidFill>
                <a:srgbClr val="000000"/>
              </a:solidFill>
              <a:latin typeface="-apple-system"/>
            </a:endParaRPr>
          </a:p>
          <a:p>
            <a:r>
              <a:rPr b="0" dirty="0" i="0" lang="en-US">
                <a:solidFill>
                  <a:srgbClr val="000000"/>
                </a:solidFill>
                <a:effectLst/>
                <a:latin typeface="-apple-system"/>
              </a:rPr>
              <a:t>Verify that each items’ price on the shopping cart page</a:t>
            </a:r>
          </a:p>
          <a:p>
            <a:r>
              <a:rPr b="0" dirty="0" i="0" lang="en-US">
                <a:solidFill>
                  <a:srgbClr val="000000"/>
                </a:solidFill>
                <a:effectLst/>
                <a:latin typeface="-apple-system"/>
              </a:rPr>
              <a:t>Verify that all item’s total prices on the shopping cart page</a:t>
            </a: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title"/>
          </p:nvPr>
        </p:nvSpPr>
        <p:spPr/>
        <p:txBody>
          <a:bodyPr/>
          <a:p>
            <a:r>
              <a:rPr dirty="0" lang="en-IN"/>
              <a:t>The conclusion:</a:t>
            </a:r>
          </a:p>
        </p:txBody>
      </p:sp>
      <p:sp>
        <p:nvSpPr>
          <p:cNvPr id="1048610" name="Content Placeholder 2"/>
          <p:cNvSpPr>
            <a:spLocks noGrp="1"/>
          </p:cNvSpPr>
          <p:nvPr>
            <p:ph idx="1"/>
          </p:nvPr>
        </p:nvSpPr>
        <p:spPr/>
        <p:txBody>
          <a:bodyPr>
            <a:normAutofit fontScale="85714" lnSpcReduction="10000"/>
          </a:bodyPr>
          <a:p>
            <a:r>
              <a:rPr b="0" dirty="0" i="0" lang="en-US">
                <a:solidFill>
                  <a:srgbClr val="000000"/>
                </a:solidFill>
                <a:effectLst/>
                <a:latin typeface="Times New Roman" panose="02020603050405020304" pitchFamily="18" charset="0"/>
              </a:rPr>
              <a:t>Technology has made significant progress over the years to provide consumers a better online shopping experience and will continue to do so for years to come.  With the rapid growth of products and brands, people have speculated that online shopping will overtake in-store shopping.  </a:t>
            </a:r>
            <a:endParaRPr b="0" dirty="0" i="0" lang="en-US">
              <a:solidFill>
                <a:srgbClr val="202124"/>
              </a:solidFill>
              <a:effectLst/>
              <a:latin typeface="Arial" panose="020B0604020202020204" pitchFamily="34" charset="0"/>
            </a:endParaRPr>
          </a:p>
          <a:p>
            <a:pPr algn="l"/>
            <a:r>
              <a:rPr b="1" dirty="0" i="0" lang="en-US">
                <a:solidFill>
                  <a:srgbClr val="202124"/>
                </a:solidFill>
                <a:effectLst/>
                <a:latin typeface="Arial" panose="020B0604020202020204" pitchFamily="34" charset="0"/>
              </a:rPr>
              <a:t>E-</a:t>
            </a:r>
            <a:r>
              <a:rPr altLang="en-US" b="1" dirty="0" i="0" lang="en-IN">
                <a:solidFill>
                  <a:srgbClr val="202124"/>
                </a:solidFill>
                <a:effectLst/>
                <a:latin typeface="Arial" panose="020B0604020202020204" pitchFamily="34" charset="0"/>
              </a:rPr>
              <a:t>TOURISM </a:t>
            </a:r>
            <a:r>
              <a:rPr b="1" dirty="0" i="0" lang="en-US">
                <a:solidFill>
                  <a:srgbClr val="202124"/>
                </a:solidFill>
                <a:effectLst/>
                <a:latin typeface="Arial" panose="020B0604020202020204" pitchFamily="34" charset="0"/>
              </a:rPr>
              <a:t>is not an IT issue but a whole business undertaking</a:t>
            </a:r>
            <a:r>
              <a:rPr b="0" dirty="0" i="0" lang="en-US">
                <a:solidFill>
                  <a:srgbClr val="202124"/>
                </a:solidFill>
                <a:effectLst/>
                <a:latin typeface="Arial" panose="020B0604020202020204" pitchFamily="34" charset="0"/>
              </a:rPr>
              <a:t>. Companies that use it as a reason for completely re-designing their business processes are likely to reap the greatest benefits. Moreover, E-Commerce is a helpful technology that gives the consumer access to business and companies all over the world.</a:t>
            </a:r>
          </a:p>
          <a:p>
            <a:r>
              <a:rPr b="0" dirty="0" i="0" lang="en-US" err="1">
                <a:solidFill>
                  <a:srgbClr val="000000"/>
                </a:solidFill>
                <a:effectLst/>
                <a:latin typeface="Times New Roman" panose="02020603050405020304" pitchFamily="18" charset="0"/>
              </a:rPr>
              <a:t>rtar</a:t>
            </a:r>
            <a:r>
              <a:rPr b="0" dirty="0" i="0" lang="en-US">
                <a:solidFill>
                  <a:srgbClr val="000000"/>
                </a:solidFill>
                <a:effectLst/>
                <a:latin typeface="Times New Roman" panose="02020603050405020304" pitchFamily="18" charset="0"/>
              </a:rPr>
              <a:t> store.  At the end, it has been a win-win situation for both consumer and sellers of it.</a:t>
            </a:r>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dirty="0" lang="en-IN"/>
          </a:p>
          <a:p>
            <a:pPr indent="0" marL="0">
              <a:buNone/>
            </a:pPr>
            <a:r>
              <a:rPr dirty="0" lang="en-IN"/>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2" name=""/>
          <p:cNvSpPr>
            <a:spLocks noGrp="1"/>
          </p:cNvSpPr>
          <p:nvPr>
            <p:ph type="subTitle" idx="1"/>
          </p:nvPr>
        </p:nvSpPr>
        <p:spPr>
          <a:xfrm>
            <a:off x="1270000" y="1572004"/>
            <a:ext cx="9398000" cy="3685795"/>
          </a:xfrm>
        </p:spPr>
        <p:txBody>
          <a:bodyPr/>
          <a:p>
            <a:r>
              <a:rPr altLang="zh-CN" lang="en-US"/>
              <a:t>A</a:t>
            </a:r>
            <a:r>
              <a:rPr altLang="zh-CN" lang="en-US"/>
              <a:t>I</a:t>
            </a:r>
            <a:r>
              <a:rPr altLang="zh-CN" lang="en-US"/>
              <a:t>M</a:t>
            </a:r>
            <a:r>
              <a:rPr altLang="zh-CN" lang="en-US"/>
              <a:t>:</a:t>
            </a:r>
            <a:r>
              <a:rPr altLang="zh-CN" lang="en-US"/>
              <a:t> </a:t>
            </a:r>
            <a:r>
              <a:rPr altLang="zh-CN" lang="en-US"/>
              <a:t>T</a:t>
            </a:r>
            <a:r>
              <a:rPr altLang="zh-CN" lang="en-US"/>
              <a:t>O</a:t>
            </a:r>
            <a:r>
              <a:rPr altLang="zh-CN" lang="en-US"/>
              <a:t> </a:t>
            </a:r>
            <a:r>
              <a:rPr altLang="zh-CN" lang="en-US"/>
              <a:t>V</a:t>
            </a:r>
            <a:r>
              <a:rPr altLang="zh-CN" lang="en-US"/>
              <a:t>E</a:t>
            </a:r>
            <a:r>
              <a:rPr altLang="zh-CN" lang="en-US"/>
              <a:t>R</a:t>
            </a:r>
            <a:r>
              <a:rPr altLang="zh-CN" lang="en-US"/>
              <a:t>I</a:t>
            </a:r>
            <a:r>
              <a:rPr altLang="zh-CN" lang="en-US"/>
              <a:t>F</a:t>
            </a:r>
            <a:r>
              <a:rPr altLang="zh-CN" lang="en-US"/>
              <a:t>Y</a:t>
            </a:r>
            <a:r>
              <a:rPr altLang="zh-CN" lang="en-US"/>
              <a:t> </a:t>
            </a:r>
            <a:r>
              <a:rPr altLang="zh-CN" lang="en-US"/>
              <a:t>A</a:t>
            </a:r>
            <a:r>
              <a:rPr altLang="zh-CN" lang="en-US"/>
              <a:t>N</a:t>
            </a:r>
            <a:r>
              <a:rPr altLang="zh-CN" lang="en-US"/>
              <a:t>D</a:t>
            </a:r>
            <a:r>
              <a:rPr altLang="zh-CN" lang="en-US"/>
              <a:t> </a:t>
            </a:r>
            <a:r>
              <a:rPr altLang="zh-CN" lang="en-US"/>
              <a:t>T</a:t>
            </a:r>
            <a:r>
              <a:rPr altLang="zh-CN" lang="en-US"/>
              <a:t>E</a:t>
            </a:r>
            <a:r>
              <a:rPr altLang="zh-CN" lang="en-US"/>
              <a:t>S</a:t>
            </a:r>
            <a:r>
              <a:rPr altLang="zh-CN" lang="en-US"/>
              <a:t>T</a:t>
            </a:r>
            <a:r>
              <a:rPr altLang="zh-CN" lang="en-US"/>
              <a:t> </a:t>
            </a:r>
            <a:r>
              <a:rPr altLang="zh-CN" lang="en-US"/>
              <a:t>T</a:t>
            </a:r>
            <a:r>
              <a:rPr altLang="zh-CN" lang="en-US"/>
              <a:t>H</a:t>
            </a:r>
            <a:r>
              <a:rPr altLang="zh-CN" lang="en-US"/>
              <a:t>E</a:t>
            </a:r>
            <a:r>
              <a:rPr altLang="zh-CN" lang="en-US"/>
              <a:t> </a:t>
            </a:r>
            <a:r>
              <a:rPr altLang="zh-CN" lang="en-US"/>
              <a:t>T</a:t>
            </a:r>
            <a:r>
              <a:rPr altLang="zh-CN" lang="en-US"/>
              <a:t>E</a:t>
            </a:r>
            <a:r>
              <a:rPr altLang="zh-CN" lang="en-US"/>
              <a:t>S</a:t>
            </a:r>
            <a:r>
              <a:rPr altLang="zh-CN" lang="en-US"/>
              <a:t>T</a:t>
            </a:r>
            <a:r>
              <a:rPr altLang="zh-CN" lang="en-US"/>
              <a:t> </a:t>
            </a:r>
            <a:r>
              <a:rPr altLang="zh-CN" lang="en-US"/>
              <a:t>C</a:t>
            </a:r>
            <a:r>
              <a:rPr altLang="zh-CN" lang="en-US"/>
              <a:t>A</a:t>
            </a:r>
            <a:r>
              <a:rPr altLang="zh-CN" lang="en-US"/>
              <a:t>S</a:t>
            </a:r>
            <a:r>
              <a:rPr altLang="zh-CN" lang="en-US"/>
              <a:t>E</a:t>
            </a:r>
            <a:r>
              <a:rPr altLang="zh-CN" lang="en-US"/>
              <a:t>S</a:t>
            </a:r>
            <a:r>
              <a:rPr altLang="zh-CN" lang="en-US"/>
              <a:t> </a:t>
            </a:r>
            <a:r>
              <a:rPr altLang="zh-CN" lang="en-US"/>
              <a:t>A</a:t>
            </a:r>
            <a:r>
              <a:rPr altLang="zh-CN" lang="en-US"/>
              <a:t>N</a:t>
            </a:r>
            <a:r>
              <a:rPr altLang="zh-CN" lang="en-US"/>
              <a:t>D</a:t>
            </a:r>
            <a:r>
              <a:rPr altLang="zh-CN" lang="en-US"/>
              <a:t> </a:t>
            </a:r>
            <a:r>
              <a:rPr altLang="zh-CN" lang="en-US"/>
              <a:t>T</a:t>
            </a:r>
            <a:r>
              <a:rPr altLang="zh-CN" lang="en-US"/>
              <a:t>E</a:t>
            </a:r>
            <a:r>
              <a:rPr altLang="zh-CN" lang="en-US"/>
              <a:t>S</a:t>
            </a:r>
            <a:r>
              <a:rPr altLang="zh-CN" lang="en-US"/>
              <a:t>T</a:t>
            </a:r>
            <a:r>
              <a:rPr altLang="zh-CN" lang="en-US"/>
              <a:t> </a:t>
            </a:r>
            <a:r>
              <a:rPr altLang="zh-CN" lang="en-US"/>
              <a:t>S</a:t>
            </a:r>
            <a:r>
              <a:rPr altLang="zh-CN" lang="en-US"/>
              <a:t>C</a:t>
            </a:r>
            <a:r>
              <a:rPr altLang="zh-CN" lang="en-US"/>
              <a:t>E</a:t>
            </a:r>
            <a:r>
              <a:rPr altLang="zh-CN" lang="en-US"/>
              <a:t>N</a:t>
            </a:r>
            <a:r>
              <a:rPr altLang="zh-CN" lang="en-US"/>
              <a:t>A</a:t>
            </a:r>
            <a:r>
              <a:rPr altLang="zh-CN" lang="en-US"/>
              <a:t>R</a:t>
            </a:r>
            <a:r>
              <a:rPr altLang="zh-CN" lang="en-US"/>
              <a:t>I</a:t>
            </a:r>
            <a:r>
              <a:rPr altLang="zh-CN" lang="en-US"/>
              <a:t>O</a:t>
            </a:r>
            <a:r>
              <a:rPr altLang="zh-CN" lang="en-US"/>
              <a:t> </a:t>
            </a:r>
            <a:r>
              <a:rPr altLang="zh-CN" lang="en-US"/>
              <a:t> </a:t>
            </a:r>
            <a:r>
              <a:rPr altLang="zh-CN" lang="en-US"/>
              <a:t>F</a:t>
            </a:r>
            <a:r>
              <a:rPr altLang="zh-CN" lang="en-US"/>
              <a:t>O</a:t>
            </a:r>
            <a:r>
              <a:rPr altLang="zh-CN" lang="en-US"/>
              <a:t>R</a:t>
            </a:r>
            <a:r>
              <a:rPr altLang="zh-CN" lang="en-US"/>
              <a:t> </a:t>
            </a:r>
            <a:r>
              <a:rPr altLang="zh-CN" lang="en-US"/>
              <a:t>T</a:t>
            </a:r>
            <a:r>
              <a:rPr altLang="zh-CN" lang="en-US"/>
              <a:t>H</a:t>
            </a:r>
            <a:r>
              <a:rPr altLang="zh-CN" lang="en-US"/>
              <a:t>E</a:t>
            </a:r>
            <a:r>
              <a:rPr altLang="zh-CN" lang="en-US"/>
              <a:t> </a:t>
            </a:r>
            <a:r>
              <a:rPr altLang="zh-CN" lang="en-US"/>
              <a:t>E</a:t>
            </a:r>
            <a:r>
              <a:rPr altLang="zh-CN" lang="en-US"/>
              <a:t> </a:t>
            </a:r>
            <a:r>
              <a:rPr altLang="zh-CN" lang="en-US"/>
              <a:t>-</a:t>
            </a:r>
            <a:r>
              <a:rPr altLang="zh-CN" lang="en-US"/>
              <a:t>O</a:t>
            </a:r>
            <a:r>
              <a:rPr altLang="zh-CN" lang="en-US"/>
              <a:t>N</a:t>
            </a:r>
            <a:r>
              <a:rPr altLang="zh-CN" lang="en-US"/>
              <a:t>L</a:t>
            </a:r>
            <a:r>
              <a:rPr altLang="zh-CN" lang="en-US"/>
              <a:t>I</a:t>
            </a:r>
            <a:r>
              <a:rPr altLang="zh-CN" lang="en-US"/>
              <a:t>N</a:t>
            </a:r>
            <a:r>
              <a:rPr altLang="zh-CN" lang="en-US"/>
              <a:t>E</a:t>
            </a:r>
            <a:r>
              <a:rPr altLang="zh-CN" lang="en-US"/>
              <a:t> </a:t>
            </a:r>
            <a:r>
              <a:rPr altLang="zh-CN" lang="en-US"/>
              <a:t>T</a:t>
            </a:r>
            <a:r>
              <a:rPr altLang="zh-CN" lang="en-US"/>
              <a:t>O</a:t>
            </a:r>
            <a:r>
              <a:rPr altLang="zh-CN" lang="en-US"/>
              <a:t>U</a:t>
            </a:r>
            <a:r>
              <a:rPr altLang="zh-CN" lang="en-US"/>
              <a:t>R</a:t>
            </a:r>
            <a:r>
              <a:rPr altLang="zh-CN" lang="en-US"/>
              <a:t>I</a:t>
            </a:r>
            <a:r>
              <a:rPr altLang="zh-CN" lang="en-US"/>
              <a:t>S</a:t>
            </a:r>
            <a:r>
              <a:rPr altLang="zh-CN" lang="en-US"/>
              <a:t>M</a:t>
            </a:r>
            <a:r>
              <a:rPr altLang="zh-CN" lang="en-US"/>
              <a:t> </a:t>
            </a:r>
            <a:r>
              <a:rPr altLang="zh-CN" lang="en-US"/>
              <a:t>A</a:t>
            </a:r>
            <a:r>
              <a:rPr altLang="zh-CN" lang="en-US"/>
              <a:t>P</a:t>
            </a:r>
            <a:r>
              <a:rPr altLang="zh-CN" lang="en-US"/>
              <a:t>P</a:t>
            </a:r>
            <a:r>
              <a:rPr altLang="zh-CN" lang="en-US"/>
              <a:t>L</a:t>
            </a:r>
            <a:r>
              <a:rPr altLang="zh-CN" lang="en-US"/>
              <a:t>I</a:t>
            </a:r>
            <a:r>
              <a:rPr altLang="zh-CN" lang="en-US"/>
              <a:t>C</a:t>
            </a:r>
            <a:r>
              <a:rPr altLang="zh-CN" lang="en-US"/>
              <a:t>A</a:t>
            </a:r>
            <a:r>
              <a:rPr altLang="zh-CN" lang="en-US"/>
              <a:t>T</a:t>
            </a:r>
            <a:r>
              <a:rPr altLang="zh-CN" lang="en-US"/>
              <a:t>I</a:t>
            </a:r>
            <a:r>
              <a:rPr altLang="zh-CN" lang="en-US"/>
              <a:t>O</a:t>
            </a:r>
            <a:r>
              <a:rPr altLang="zh-CN" lang="en-US"/>
              <a:t>N</a:t>
            </a:r>
            <a:r>
              <a:rPr altLang="zh-CN" lang="en-US"/>
              <a: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9" name="Title 1"/>
          <p:cNvSpPr>
            <a:spLocks noGrp="1"/>
          </p:cNvSpPr>
          <p:nvPr>
            <p:ph type="title"/>
          </p:nvPr>
        </p:nvSpPr>
        <p:spPr/>
        <p:txBody>
          <a:bodyPr/>
          <a:p>
            <a:r>
              <a:rPr altLang="en-US" lang="en-IN"/>
              <a:t>REQUIREMENTS:</a:t>
            </a:r>
          </a:p>
        </p:txBody>
      </p:sp>
      <p:sp>
        <p:nvSpPr>
          <p:cNvPr id="1048590" name="Content Placeholder 2"/>
          <p:cNvSpPr>
            <a:spLocks noGrp="1"/>
          </p:cNvSpPr>
          <p:nvPr>
            <p:ph idx="1"/>
          </p:nvPr>
        </p:nvSpPr>
        <p:spPr/>
        <p:txBody>
          <a:bodyPr/>
          <a:p>
            <a:r>
              <a:rPr altLang="en-US" lang="en-IN"/>
              <a:t>1.LOG IN MODULE:</a:t>
            </a:r>
          </a:p>
          <a:p>
            <a:r>
              <a:rPr altLang="en-US" lang="en-IN"/>
              <a:t>USER NAME:</a:t>
            </a:r>
          </a:p>
          <a:p>
            <a:r>
              <a:rPr altLang="en-US" lang="en-IN"/>
              <a:t>PASSWORD:</a:t>
            </a:r>
          </a:p>
          <a:p>
            <a:r>
              <a:rPr altLang="en-US" lang="en-IN"/>
              <a:t>PAYMENT </a:t>
            </a:r>
          </a:p>
          <a:p>
            <a:r>
              <a:rPr altLang="en-US" lang="en-IN"/>
              <a:t>TO SELECT PLACE TO GO</a:t>
            </a:r>
          </a:p>
          <a:p>
            <a:r>
              <a:rPr altLang="en-US" lang="en-IN"/>
              <a:t>OVERALL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1" name="Title 1"/>
          <p:cNvSpPr>
            <a:spLocks noGrp="1"/>
          </p:cNvSpPr>
          <p:nvPr>
            <p:ph type="title"/>
          </p:nvPr>
        </p:nvSpPr>
        <p:spPr/>
        <p:txBody>
          <a:bodyPr>
            <a:normAutofit fontScale="90000"/>
          </a:bodyPr>
          <a:p>
            <a:r>
              <a:rPr dirty="0" lang="en-IN"/>
              <a:t>1.Log In module for the e-shopping application</a:t>
            </a:r>
          </a:p>
        </p:txBody>
      </p:sp>
      <p:pic>
        <p:nvPicPr>
          <p:cNvPr id="2097153" name="Picture 2" descr="Landing page with shopping login form Free Vector - Nohat - Free for  designer"/>
          <p:cNvPicPr>
            <a:picLocks noChangeAspect="1" noGrp="1" noChangeArrowheads="1"/>
          </p:cNvPicPr>
          <p:nvPr>
            <p:ph idx="1"/>
          </p:nvPr>
        </p:nvPicPr>
        <p:blipFill>
          <a:blip xmlns:r="http://schemas.openxmlformats.org/officeDocument/2006/relationships" r:embed="rId1"/>
          <a:srcRect/>
          <a:stretch>
            <a:fillRect/>
          </a:stretch>
        </p:blipFill>
        <p:spPr bwMode="auto">
          <a:xfrm>
            <a:off x="3414518" y="1508783"/>
            <a:ext cx="4983457" cy="4983457"/>
          </a:xfrm>
          <a:prstGeom prst="rect"/>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2" name="Title 1"/>
          <p:cNvSpPr>
            <a:spLocks noGrp="1"/>
          </p:cNvSpPr>
          <p:nvPr>
            <p:ph type="title"/>
          </p:nvPr>
        </p:nvSpPr>
        <p:spPr/>
        <p:txBody>
          <a:bodyPr/>
          <a:p>
            <a:r>
              <a:rPr dirty="0" lang="en-IN"/>
              <a:t>Searching module:</a:t>
            </a:r>
          </a:p>
        </p:txBody>
      </p:sp>
      <p:pic>
        <p:nvPicPr>
          <p:cNvPr id="2097154" name="Content Placeholder 3"/>
          <p:cNvPicPr>
            <a:picLocks noChangeAspect="1" noGrp="1"/>
          </p:cNvPicPr>
          <p:nvPr>
            <p:ph idx="1"/>
          </p:nvPr>
        </p:nvPicPr>
        <p:blipFill>
          <a:blip xmlns:r="http://schemas.openxmlformats.org/officeDocument/2006/relationships" r:embed="rId1"/>
          <a:stretch>
            <a:fillRect/>
          </a:stretch>
        </p:blipFill>
        <p:spPr>
          <a:xfrm>
            <a:off x="2863215" y="1824990"/>
            <a:ext cx="6948805" cy="402844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p:txBody>
          <a:bodyPr/>
          <a:p>
            <a:r>
              <a:rPr dirty="0" lang="en-IN"/>
              <a:t>Purchase module:</a:t>
            </a:r>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2449480" y="1691323"/>
            <a:ext cx="6311343" cy="472741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4" name="Title 1"/>
          <p:cNvSpPr>
            <a:spLocks noGrp="1"/>
          </p:cNvSpPr>
          <p:nvPr>
            <p:ph type="title"/>
          </p:nvPr>
        </p:nvSpPr>
        <p:spPr/>
        <p:txBody>
          <a:bodyPr/>
          <a:p>
            <a:r>
              <a:rPr dirty="0" lang="en-IN"/>
              <a:t>Payment module:</a:t>
            </a:r>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2795452" y="2191329"/>
            <a:ext cx="5211128" cy="3467769"/>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5" name="Title 1"/>
          <p:cNvSpPr>
            <a:spLocks noGrp="1"/>
          </p:cNvSpPr>
          <p:nvPr>
            <p:ph type="title"/>
          </p:nvPr>
        </p:nvSpPr>
        <p:spPr/>
        <p:txBody>
          <a:bodyPr/>
          <a:p>
            <a:r>
              <a:rPr dirty="0" lang="en-IN"/>
              <a:t>Delivery and logistic module:</a:t>
            </a:r>
          </a:p>
        </p:txBody>
      </p:sp>
      <p:pic>
        <p:nvPicPr>
          <p:cNvPr id="2097157" name="Content Placeholder 3"/>
          <p:cNvPicPr>
            <a:picLocks noChangeAspect="1" noGrp="1"/>
          </p:cNvPicPr>
          <p:nvPr>
            <p:ph idx="1"/>
          </p:nvPr>
        </p:nvPicPr>
        <p:blipFill>
          <a:blip xmlns:r="http://schemas.openxmlformats.org/officeDocument/2006/relationships" r:embed="rId1"/>
          <a:stretch>
            <a:fillRect/>
          </a:stretch>
        </p:blipFill>
        <p:spPr>
          <a:xfrm>
            <a:off x="3446319" y="1949450"/>
            <a:ext cx="5299363" cy="4195763"/>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p>
            <a:r>
              <a:rPr dirty="0" lang="en-IN"/>
              <a:t>Adding products </a:t>
            </a:r>
          </a:p>
        </p:txBody>
      </p:sp>
      <p:pic>
        <p:nvPicPr>
          <p:cNvPr id="2097158" name="Content Placeholder 3"/>
          <p:cNvPicPr>
            <a:picLocks noChangeAspect="1" noGrp="1"/>
          </p:cNvPicPr>
          <p:nvPr>
            <p:ph idx="1"/>
          </p:nvPr>
        </p:nvPicPr>
        <p:blipFill>
          <a:blip xmlns:r="http://schemas.openxmlformats.org/officeDocument/2006/relationships" r:embed="rId1"/>
          <a:stretch>
            <a:fillRect/>
          </a:stretch>
        </p:blipFill>
        <p:spPr>
          <a:xfrm>
            <a:off x="2891245" y="1643765"/>
            <a:ext cx="6772335" cy="5079252"/>
          </a:xfrm>
          <a:prstGeom prst="rect"/>
        </p:spPr>
      </p:pic>
    </p:spTree>
  </p:cSld>
  <p:clrMapOvr>
    <a:masterClrMapping/>
  </p:clrMapOvr>
</p:sld>
</file>

<file path=ppt/theme/theme1.xml><?xml version="1.0" encoding="utf-8"?>
<a:theme xmlns:a="http://schemas.openxmlformats.org/drawingml/2006/main" name="DappledVTI">
  <a:themeElements>
    <a:clrScheme name="Custom 81">
      <a:dk1>
        <a:sysClr lastClr="000000" val="windowText"/>
      </a:dk1>
      <a:lt1>
        <a:sysClr lastClr="FFFFFF" val="window"/>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E-TOURISM APPLICATION:</dc:title>
  <dc:creator>ragumaan J</dc:creator>
  <cp:lastModifiedBy>vaasanthv431@gmail.com</cp:lastModifiedBy>
  <dcterms:created xsi:type="dcterms:W3CDTF">2022-09-30T16:24:19Z</dcterms:created>
  <dcterms:modified xsi:type="dcterms:W3CDTF">2022-10-01T05:27:59Z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D1E3905A27944FD3B7319C18795C5894</vt:lpwstr>
  </property>
  <property fmtid="{D5CDD505-2E9C-101B-9397-08002B2CF9AE}" pid="3" name="KSOProductBuildVer">
    <vt:lpwstr>1033-11.2.0.11341</vt:lpwstr>
  </property>
</Properties>
</file>