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Migrating from React 16 to React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 Step-by-Step Guide</a:t>
            </a:r>
          </a:p>
          <a:p>
            <a:r>
              <a:t>Presented by: [Your Name/Team]</a:t>
            </a:r>
          </a:p>
          <a:p>
            <a:r>
              <a:t>Date: [Date]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Q&amp;A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Questions?</a:t>
            </a:r>
          </a:p>
          <a:p>
            <a:r>
              <a:t>• Contact Information:</a:t>
            </a:r>
          </a:p>
          <a:p>
            <a:r>
              <a:t>  - [Your Name]</a:t>
            </a:r>
          </a:p>
          <a:p>
            <a:r>
              <a:t>  - [Your Email]</a:t>
            </a:r>
          </a:p>
          <a:p>
            <a:r>
              <a:t>  - [Your Contact Number]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Overview of React 18</a:t>
            </a:r>
          </a:p>
          <a:p>
            <a:r>
              <a:t>2. Preparing for the Migration</a:t>
            </a:r>
          </a:p>
          <a:p>
            <a:r>
              <a:t>3. Step-by-Step Migration Process</a:t>
            </a:r>
          </a:p>
          <a:p>
            <a:r>
              <a:t>4. Handling Breaking Changes</a:t>
            </a:r>
          </a:p>
          <a:p>
            <a:r>
              <a:t>5. Adopting New Features in React 18</a:t>
            </a:r>
          </a:p>
          <a:p>
            <a:r>
              <a:t>6. Testing and Verification</a:t>
            </a:r>
          </a:p>
          <a:p>
            <a:r>
              <a:t>7. Deployment Considerations</a:t>
            </a:r>
          </a:p>
          <a:p>
            <a:r>
              <a:t>8. Q&amp;A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Overview of React 18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New Features:</a:t>
            </a:r>
          </a:p>
          <a:p>
            <a:r>
              <a:t>• Concurrent Rendering</a:t>
            </a:r>
          </a:p>
          <a:p>
            <a:r>
              <a:t>• Automatic Batching</a:t>
            </a:r>
          </a:p>
          <a:p>
            <a:r>
              <a:t>• Improved Suspense Support</a:t>
            </a:r>
          </a:p>
          <a:p>
            <a:r>
              <a:t>Performance Improvements</a:t>
            </a:r>
          </a:p>
          <a:p>
            <a:r>
              <a:t>Enhanced Developer Experience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Preparing for the Migration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Backup the Existing Project</a:t>
            </a:r>
          </a:p>
          <a:p>
            <a:r>
              <a:t>• Review Dependencies:</a:t>
            </a:r>
          </a:p>
          <a:p>
            <a:r>
              <a:t>  - Update React and ReactDOM to version 18.</a:t>
            </a:r>
          </a:p>
          <a:p>
            <a:r>
              <a:t>  - Check for compatibility with other libraries.</a:t>
            </a:r>
          </a:p>
          <a:p>
            <a:r>
              <a:t>• Identify Deprecated APIs:</a:t>
            </a:r>
          </a:p>
          <a:p>
            <a:r>
              <a:t>  - Lifecycle methods like componentWillMount, componentWillReceiveProps.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Step-by-Step Migration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Update Dependencies:</a:t>
            </a:r>
          </a:p>
          <a:p>
            <a:r>
              <a:t>   npm install react@18 react-dom@18</a:t>
            </a:r>
          </a:p>
          <a:p>
            <a:r>
              <a:t>2. Update react-scripts (if using CRA):</a:t>
            </a:r>
          </a:p>
          <a:p>
            <a:r>
              <a:t>   npm install react-scripts@latest</a:t>
            </a:r>
          </a:p>
          <a:p>
            <a:r>
              <a:t>3. Replace ReactDOM.render with ReactDOM.createRoot:</a:t>
            </a:r>
          </a:p>
          <a:p>
            <a:r>
              <a:t>   import { createRoot } from 'react-dom/client';</a:t>
            </a:r>
          </a:p>
          <a:p>
            <a:r>
              <a:t>   const container = document.getElementById('root');</a:t>
            </a:r>
          </a:p>
          <a:p>
            <a:r>
              <a:t>   const root = createRoot(container);</a:t>
            </a:r>
          </a:p>
          <a:p>
            <a:r>
              <a:t>   root.render(&lt;App /&gt;);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Handling Breaking Changes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Strict Mode Changes:</a:t>
            </a:r>
          </a:p>
          <a:p>
            <a:r>
              <a:t>  - React 18 introduces new behaviors in development mode.</a:t>
            </a:r>
          </a:p>
          <a:p>
            <a:r>
              <a:t>• Component Re-rendering:</a:t>
            </a:r>
          </a:p>
          <a:p>
            <a:r>
              <a:t>  - Ensure components handle multiple renders properly.</a:t>
            </a:r>
          </a:p>
          <a:p>
            <a:r>
              <a:t>• Deprecation Warnings:</a:t>
            </a:r>
          </a:p>
          <a:p>
            <a:r>
              <a:t>  - Address any warnings about deprecated methods or APIs.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Adopting New Features in React 18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Concurrent Rendering:</a:t>
            </a:r>
          </a:p>
          <a:p>
            <a:r>
              <a:t>  - Opt-in feature; improve performance by managing multiple UI states.</a:t>
            </a:r>
          </a:p>
          <a:p>
            <a:r>
              <a:t>• Automatic Batching:</a:t>
            </a:r>
          </a:p>
          <a:p>
            <a:r>
              <a:t>  - React 18 automatically batches updates to improve performance.</a:t>
            </a:r>
          </a:p>
          <a:p>
            <a:r>
              <a:t>• Suspense for Data Fetching:</a:t>
            </a:r>
          </a:p>
          <a:p>
            <a:r>
              <a:t>  - Fully supported; consider using Suspense for loading states.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Testing and Verification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Run Unit and Integration Tests:</a:t>
            </a:r>
          </a:p>
          <a:p>
            <a:r>
              <a:t>  - Ensure all tests pass with React 18.</a:t>
            </a:r>
          </a:p>
          <a:p>
            <a:r>
              <a:t>• Test in Development Mode:</a:t>
            </a:r>
          </a:p>
          <a:p>
            <a:r>
              <a:t>  - Watch for differences in rendering behavior.</a:t>
            </a:r>
          </a:p>
          <a:p>
            <a:r>
              <a:t>• Update or Rewrite Tests:</a:t>
            </a:r>
          </a:p>
          <a:p>
            <a:r>
              <a:t>  - Adapt tests for deprecated methods or new behaviors.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Deployment Considerations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Staging Environment:</a:t>
            </a:r>
          </a:p>
          <a:p>
            <a:r>
              <a:t>  - Deploy to staging for final checks.</a:t>
            </a:r>
          </a:p>
          <a:p>
            <a:r>
              <a:t>• Monitor Production:</a:t>
            </a:r>
          </a:p>
          <a:p>
            <a:r>
              <a:t>  - Watch for any issues post-deployment.</a:t>
            </a:r>
          </a:p>
          <a:p>
            <a:r>
              <a:t>• Performance Tracking:</a:t>
            </a:r>
          </a:p>
          <a:p>
            <a:r>
              <a:t>  - Measure performance improvements with React 18.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