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D09AF-2B2D-41BF-9134-0A06D7737B31}" v="38" dt="2020-08-20T04:59:2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nath Mandala" userId="adcabdd3-6f2b-494e-8886-ff141149641c" providerId="ADAL" clId="{E4AD09AF-2B2D-41BF-9134-0A06D7737B31}"/>
    <pc:docChg chg="undo redo custSel addSld delSld modSld sldOrd modMainMaster">
      <pc:chgData name="Gopinath Mandala" userId="adcabdd3-6f2b-494e-8886-ff141149641c" providerId="ADAL" clId="{E4AD09AF-2B2D-41BF-9134-0A06D7737B31}" dt="2020-08-20T05:02:38.181" v="507" actId="6549"/>
      <pc:docMkLst>
        <pc:docMk/>
      </pc:docMkLst>
      <pc:sldChg chg="addSp delSp modSp mod">
        <pc:chgData name="Gopinath Mandala" userId="adcabdd3-6f2b-494e-8886-ff141149641c" providerId="ADAL" clId="{E4AD09AF-2B2D-41BF-9134-0A06D7737B31}" dt="2020-08-20T05:02:38.181" v="507" actId="6549"/>
        <pc:sldMkLst>
          <pc:docMk/>
          <pc:sldMk cId="4114518174" sldId="256"/>
        </pc:sldMkLst>
        <pc:spChg chg="mod">
          <ac:chgData name="Gopinath Mandala" userId="adcabdd3-6f2b-494e-8886-ff141149641c" providerId="ADAL" clId="{E4AD09AF-2B2D-41BF-9134-0A06D7737B31}" dt="2020-08-20T04:45:58.715" v="94" actId="20577"/>
          <ac:spMkLst>
            <pc:docMk/>
            <pc:sldMk cId="4114518174" sldId="256"/>
            <ac:spMk id="12" creationId="{00E62972-D46D-4259-AE25-49C584438D63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4" creationId="{191AD4EF-2E59-4127-B0CE-283722FB60CB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5" creationId="{5F435879-A26D-4479-A943-640D0E9C076F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6" creationId="{01EAC85D-BFDA-4E18-B7BB-95B8BD9543B1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7" creationId="{F3D78173-A2E7-4E24-86F2-CAA2C97FEB79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8" creationId="{AD5B9B34-BE46-4BF0-8167-B97768438B01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19" creationId="{A0BEBA85-0190-45B7-9C5B-BBF929E17409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0" creationId="{648A31F9-4EA1-4B3B-99BC-093C176F166D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1" creationId="{6C79F61C-10C8-4E96-B984-CA49B22C56B2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2" creationId="{4BE0D30E-5045-40B0-AB7F-15AA229F0DA6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3" creationId="{4E59C564-23CF-4EE7-A4F1-A550A79A5750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4" creationId="{1AFC78EC-B0FE-445A-8D47-12558BEB71B3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5" creationId="{EDC22E7B-0F5C-466E-8147-3EB5DCC197E6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6" creationId="{EACD0979-D8A3-4894-BEB3-0CB6DED11E77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7" creationId="{CA7E340B-56D4-4AE5-8BF1-6861B8A94363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8" creationId="{338A0926-788B-44F0-A207-C59D79B91817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29" creationId="{CAA0F451-5CF2-4F18-AB40-F1772729D727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30" creationId="{C13389E6-BED4-4C63-8F42-F06926BB1EC1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31" creationId="{B7893191-C4C0-4786-B7F0-EA2E368E5E5B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32" creationId="{7BE78664-7706-4914-8FF2-1F02B4BAE3F2}"/>
          </ac:spMkLst>
        </pc:spChg>
        <pc:spChg chg="add del mod">
          <ac:chgData name="Gopinath Mandala" userId="adcabdd3-6f2b-494e-8886-ff141149641c" providerId="ADAL" clId="{E4AD09AF-2B2D-41BF-9134-0A06D7737B31}" dt="2020-08-20T04:46:26.998" v="98"/>
          <ac:spMkLst>
            <pc:docMk/>
            <pc:sldMk cId="4114518174" sldId="256"/>
            <ac:spMk id="33" creationId="{68F89F14-7DFF-41DE-A9AD-E0339CF3E468}"/>
          </ac:spMkLst>
        </pc:spChg>
        <pc:spChg chg="add mod">
          <ac:chgData name="Gopinath Mandala" userId="adcabdd3-6f2b-494e-8886-ff141149641c" providerId="ADAL" clId="{E4AD09AF-2B2D-41BF-9134-0A06D7737B31}" dt="2020-08-20T04:49:24.457" v="181" actId="255"/>
          <ac:spMkLst>
            <pc:docMk/>
            <pc:sldMk cId="4114518174" sldId="256"/>
            <ac:spMk id="34" creationId="{9F86F334-AC94-4D76-BCA3-38D63A3886D3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35" creationId="{C486B176-0B73-4FDC-948A-CAF66838BD68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36" creationId="{DA63B755-7766-46F5-9C60-C0A339AD6441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37" creationId="{DD233CC4-2E8D-4C47-8A09-C1848CD157B6}"/>
          </ac:spMkLst>
        </pc:spChg>
        <pc:spChg chg="add mod">
          <ac:chgData name="Gopinath Mandala" userId="adcabdd3-6f2b-494e-8886-ff141149641c" providerId="ADAL" clId="{E4AD09AF-2B2D-41BF-9134-0A06D7737B31}" dt="2020-08-20T04:49:24.457" v="181" actId="255"/>
          <ac:spMkLst>
            <pc:docMk/>
            <pc:sldMk cId="4114518174" sldId="256"/>
            <ac:spMk id="38" creationId="{D1A27354-BF69-4384-A9C5-0BF72CBAE70C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39" creationId="{C26FE597-0E64-4D87-A42D-85751F94B7EA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0" creationId="{DCD1A4FB-D860-4949-B12C-E50133DBDB3C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1" creationId="{532A6543-9A56-480B-8DEF-67F5A82723A5}"/>
          </ac:spMkLst>
        </pc:spChg>
        <pc:spChg chg="add mod">
          <ac:chgData name="Gopinath Mandala" userId="adcabdd3-6f2b-494e-8886-ff141149641c" providerId="ADAL" clId="{E4AD09AF-2B2D-41BF-9134-0A06D7737B31}" dt="2020-08-20T04:49:49.167" v="191" actId="20577"/>
          <ac:spMkLst>
            <pc:docMk/>
            <pc:sldMk cId="4114518174" sldId="256"/>
            <ac:spMk id="42" creationId="{A7C27F16-7632-417B-A12E-C4FC9B32C9FE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3" creationId="{90B08183-CF64-4A6B-AD3A-8742EBC4EDDC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4" creationId="{E9A1D373-F53D-438C-82C3-DD5B368C995D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5" creationId="{5D577D40-5B1D-4B77-93A8-4C327F9F3BD2}"/>
          </ac:spMkLst>
        </pc:spChg>
        <pc:spChg chg="add mod">
          <ac:chgData name="Gopinath Mandala" userId="adcabdd3-6f2b-494e-8886-ff141149641c" providerId="ADAL" clId="{E4AD09AF-2B2D-41BF-9134-0A06D7737B31}" dt="2020-08-20T05:02:38.181" v="507" actId="6549"/>
          <ac:spMkLst>
            <pc:docMk/>
            <pc:sldMk cId="4114518174" sldId="256"/>
            <ac:spMk id="46" creationId="{B82B6A0C-0D07-4F6A-B5CA-025A1432FB9D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7" creationId="{DDCCD09A-6182-4EA9-9873-0C28852E33FB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8" creationId="{95C5F64D-2272-4F36-9678-36FD73B5C059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49" creationId="{190E9D49-8A45-4ADD-944B-8577AFA02F8A}"/>
          </ac:spMkLst>
        </pc:spChg>
        <pc:spChg chg="add mod">
          <ac:chgData name="Gopinath Mandala" userId="adcabdd3-6f2b-494e-8886-ff141149641c" providerId="ADAL" clId="{E4AD09AF-2B2D-41BF-9134-0A06D7737B31}" dt="2020-08-20T04:49:24.457" v="181" actId="255"/>
          <ac:spMkLst>
            <pc:docMk/>
            <pc:sldMk cId="4114518174" sldId="256"/>
            <ac:spMk id="50" creationId="{C6D70C42-70A0-4D31-AC10-48A97B781A87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51" creationId="{9650682F-F5F7-4D4A-8F19-9B0CB3030071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52" creationId="{C4E8021B-9410-4CA8-A551-26B10479957D}"/>
          </ac:spMkLst>
        </pc:spChg>
        <pc:spChg chg="add mod">
          <ac:chgData name="Gopinath Mandala" userId="adcabdd3-6f2b-494e-8886-ff141149641c" providerId="ADAL" clId="{E4AD09AF-2B2D-41BF-9134-0A06D7737B31}" dt="2020-08-20T04:46:27.010" v="99"/>
          <ac:spMkLst>
            <pc:docMk/>
            <pc:sldMk cId="4114518174" sldId="256"/>
            <ac:spMk id="53" creationId="{E05BD284-5284-4F88-BACE-27402A0E2299}"/>
          </ac:spMkLst>
        </pc:spChg>
        <pc:picChg chg="del">
          <ac:chgData name="Gopinath Mandala" userId="adcabdd3-6f2b-494e-8886-ff141149641c" providerId="ADAL" clId="{E4AD09AF-2B2D-41BF-9134-0A06D7737B31}" dt="2020-08-20T04:43:42.792" v="4" actId="478"/>
          <ac:picMkLst>
            <pc:docMk/>
            <pc:sldMk cId="4114518174" sldId="256"/>
            <ac:picMk id="5" creationId="{28BCCF9B-42D2-406B-9E81-0B39814CE8B4}"/>
          </ac:picMkLst>
        </pc:picChg>
        <pc:picChg chg="del">
          <ac:chgData name="Gopinath Mandala" userId="adcabdd3-6f2b-494e-8886-ff141149641c" providerId="ADAL" clId="{E4AD09AF-2B2D-41BF-9134-0A06D7737B31}" dt="2020-08-20T04:43:42.792" v="4" actId="478"/>
          <ac:picMkLst>
            <pc:docMk/>
            <pc:sldMk cId="4114518174" sldId="256"/>
            <ac:picMk id="7" creationId="{4E1B4FC9-1D41-4ED1-A75C-DFD7EF8603AB}"/>
          </ac:picMkLst>
        </pc:picChg>
        <pc:picChg chg="del">
          <ac:chgData name="Gopinath Mandala" userId="adcabdd3-6f2b-494e-8886-ff141149641c" providerId="ADAL" clId="{E4AD09AF-2B2D-41BF-9134-0A06D7737B31}" dt="2020-08-20T04:43:42.792" v="4" actId="478"/>
          <ac:picMkLst>
            <pc:docMk/>
            <pc:sldMk cId="4114518174" sldId="256"/>
            <ac:picMk id="9" creationId="{AAAF2FCB-6D2C-4F3F-98B9-3595CE2CDE0F}"/>
          </ac:picMkLst>
        </pc:picChg>
        <pc:picChg chg="del">
          <ac:chgData name="Gopinath Mandala" userId="adcabdd3-6f2b-494e-8886-ff141149641c" providerId="ADAL" clId="{E4AD09AF-2B2D-41BF-9134-0A06D7737B31}" dt="2020-08-20T04:43:42.792" v="4" actId="478"/>
          <ac:picMkLst>
            <pc:docMk/>
            <pc:sldMk cId="4114518174" sldId="256"/>
            <ac:picMk id="11" creationId="{1103D00C-E7C4-4076-A6E3-272194785D24}"/>
          </ac:picMkLst>
        </pc:picChg>
      </pc:sldChg>
      <pc:sldChg chg="addSp modSp add mod">
        <pc:chgData name="Gopinath Mandala" userId="adcabdd3-6f2b-494e-8886-ff141149641c" providerId="ADAL" clId="{E4AD09AF-2B2D-41BF-9134-0A06D7737B31}" dt="2020-08-20T04:58:22.345" v="479" actId="1076"/>
        <pc:sldMkLst>
          <pc:docMk/>
          <pc:sldMk cId="274203743" sldId="257"/>
        </pc:sldMkLst>
        <pc:spChg chg="add mod">
          <ac:chgData name="Gopinath Mandala" userId="adcabdd3-6f2b-494e-8886-ff141149641c" providerId="ADAL" clId="{E4AD09AF-2B2D-41BF-9134-0A06D7737B31}" dt="2020-08-20T04:58:22.345" v="479" actId="1076"/>
          <ac:spMkLst>
            <pc:docMk/>
            <pc:sldMk cId="274203743" sldId="257"/>
            <ac:spMk id="2" creationId="{83BE542C-7A6D-4034-B757-954445C3EF3B}"/>
          </ac:spMkLst>
        </pc:spChg>
        <pc:picChg chg="mod">
          <ac:chgData name="Gopinath Mandala" userId="adcabdd3-6f2b-494e-8886-ff141149641c" providerId="ADAL" clId="{E4AD09AF-2B2D-41BF-9134-0A06D7737B31}" dt="2020-08-20T04:44:55.363" v="51" actId="1076"/>
          <ac:picMkLst>
            <pc:docMk/>
            <pc:sldMk cId="274203743" sldId="257"/>
            <ac:picMk id="9" creationId="{AAAF2FCB-6D2C-4F3F-98B9-3595CE2CDE0F}"/>
          </ac:picMkLst>
        </pc:picChg>
        <pc:picChg chg="mod">
          <ac:chgData name="Gopinath Mandala" userId="adcabdd3-6f2b-494e-8886-ff141149641c" providerId="ADAL" clId="{E4AD09AF-2B2D-41BF-9134-0A06D7737B31}" dt="2020-08-20T04:44:52.314" v="49" actId="1076"/>
          <ac:picMkLst>
            <pc:docMk/>
            <pc:sldMk cId="274203743" sldId="257"/>
            <ac:picMk id="11" creationId="{1103D00C-E7C4-4076-A6E3-272194785D24}"/>
          </ac:picMkLst>
        </pc:picChg>
      </pc:sldChg>
      <pc:sldChg chg="del ord">
        <pc:chgData name="Gopinath Mandala" userId="adcabdd3-6f2b-494e-8886-ff141149641c" providerId="ADAL" clId="{E4AD09AF-2B2D-41BF-9134-0A06D7737B31}" dt="2020-08-20T04:43:35.897" v="2" actId="47"/>
        <pc:sldMkLst>
          <pc:docMk/>
          <pc:sldMk cId="976929464" sldId="257"/>
        </pc:sldMkLst>
      </pc:sldChg>
      <pc:sldChg chg="addSp delSp modSp new mod modClrScheme chgLayout">
        <pc:chgData name="Gopinath Mandala" userId="adcabdd3-6f2b-494e-8886-ff141149641c" providerId="ADAL" clId="{E4AD09AF-2B2D-41BF-9134-0A06D7737B31}" dt="2020-08-20T04:54:24.570" v="357" actId="14100"/>
        <pc:sldMkLst>
          <pc:docMk/>
          <pc:sldMk cId="4185747840" sldId="258"/>
        </pc:sldMkLst>
        <pc:spChg chg="del">
          <ac:chgData name="Gopinath Mandala" userId="adcabdd3-6f2b-494e-8886-ff141149641c" providerId="ADAL" clId="{E4AD09AF-2B2D-41BF-9134-0A06D7737B31}" dt="2020-08-20T04:47:07.086" v="101" actId="478"/>
          <ac:spMkLst>
            <pc:docMk/>
            <pc:sldMk cId="4185747840" sldId="258"/>
            <ac:spMk id="2" creationId="{F771C76B-A0A2-4A97-A92C-6796AEC7912B}"/>
          </ac:spMkLst>
        </pc:spChg>
        <pc:spChg chg="del">
          <ac:chgData name="Gopinath Mandala" userId="adcabdd3-6f2b-494e-8886-ff141149641c" providerId="ADAL" clId="{E4AD09AF-2B2D-41BF-9134-0A06D7737B31}" dt="2020-08-20T04:47:07.086" v="101" actId="478"/>
          <ac:spMkLst>
            <pc:docMk/>
            <pc:sldMk cId="4185747840" sldId="258"/>
            <ac:spMk id="3" creationId="{AE908DFC-8105-46EB-81A9-9D0A086A9676}"/>
          </ac:spMkLst>
        </pc:spChg>
        <pc:spChg chg="add del mod">
          <ac:chgData name="Gopinath Mandala" userId="adcabdd3-6f2b-494e-8886-ff141149641c" providerId="ADAL" clId="{E4AD09AF-2B2D-41BF-9134-0A06D7737B31}" dt="2020-08-20T04:50:35.777" v="216" actId="478"/>
          <ac:spMkLst>
            <pc:docMk/>
            <pc:sldMk cId="4185747840" sldId="258"/>
            <ac:spMk id="8" creationId="{7BB1CB3E-9686-4557-958A-4BEA4A8CB397}"/>
          </ac:spMkLst>
        </pc:spChg>
        <pc:spChg chg="add mod ord">
          <ac:chgData name="Gopinath Mandala" userId="adcabdd3-6f2b-494e-8886-ff141149641c" providerId="ADAL" clId="{E4AD09AF-2B2D-41BF-9134-0A06D7737B31}" dt="2020-08-20T04:50:40.594" v="225" actId="20577"/>
          <ac:spMkLst>
            <pc:docMk/>
            <pc:sldMk cId="4185747840" sldId="258"/>
            <ac:spMk id="9" creationId="{F27FAA5D-E3F6-4B4C-8605-97F5A9893F4A}"/>
          </ac:spMkLst>
        </pc:spChg>
        <pc:spChg chg="add mod">
          <ac:chgData name="Gopinath Mandala" userId="adcabdd3-6f2b-494e-8886-ff141149641c" providerId="ADAL" clId="{E4AD09AF-2B2D-41BF-9134-0A06D7737B31}" dt="2020-08-20T04:54:18.330" v="356" actId="14100"/>
          <ac:spMkLst>
            <pc:docMk/>
            <pc:sldMk cId="4185747840" sldId="258"/>
            <ac:spMk id="11" creationId="{EC84FA01-A5BF-41FD-845D-BF214B73C079}"/>
          </ac:spMkLst>
        </pc:spChg>
        <pc:picChg chg="add del mod">
          <ac:chgData name="Gopinath Mandala" userId="adcabdd3-6f2b-494e-8886-ff141149641c" providerId="ADAL" clId="{E4AD09AF-2B2D-41BF-9134-0A06D7737B31}" dt="2020-08-20T04:50:35.777" v="216" actId="478"/>
          <ac:picMkLst>
            <pc:docMk/>
            <pc:sldMk cId="4185747840" sldId="258"/>
            <ac:picMk id="4" creationId="{C9881DA7-F3A2-4123-9E1E-BB209EA8A27A}"/>
          </ac:picMkLst>
        </pc:picChg>
        <pc:picChg chg="add del mod">
          <ac:chgData name="Gopinath Mandala" userId="adcabdd3-6f2b-494e-8886-ff141149641c" providerId="ADAL" clId="{E4AD09AF-2B2D-41BF-9134-0A06D7737B31}" dt="2020-08-20T04:50:35.777" v="216" actId="478"/>
          <ac:picMkLst>
            <pc:docMk/>
            <pc:sldMk cId="4185747840" sldId="258"/>
            <ac:picMk id="5" creationId="{50D51853-0E62-43FC-BEAD-3DFDE8584528}"/>
          </ac:picMkLst>
        </pc:picChg>
        <pc:picChg chg="add del mod">
          <ac:chgData name="Gopinath Mandala" userId="adcabdd3-6f2b-494e-8886-ff141149641c" providerId="ADAL" clId="{E4AD09AF-2B2D-41BF-9134-0A06D7737B31}" dt="2020-08-20T04:50:35.777" v="216" actId="478"/>
          <ac:picMkLst>
            <pc:docMk/>
            <pc:sldMk cId="4185747840" sldId="258"/>
            <ac:picMk id="6" creationId="{67D1EC5D-8EB8-463A-9A3B-D04CC382FD87}"/>
          </ac:picMkLst>
        </pc:picChg>
        <pc:picChg chg="add del mod">
          <ac:chgData name="Gopinath Mandala" userId="adcabdd3-6f2b-494e-8886-ff141149641c" providerId="ADAL" clId="{E4AD09AF-2B2D-41BF-9134-0A06D7737B31}" dt="2020-08-20T04:50:35.777" v="216" actId="478"/>
          <ac:picMkLst>
            <pc:docMk/>
            <pc:sldMk cId="4185747840" sldId="258"/>
            <ac:picMk id="7" creationId="{617A3905-91BB-4DD6-A251-D1EE0DBD746B}"/>
          </ac:picMkLst>
        </pc:picChg>
        <pc:picChg chg="add mod">
          <ac:chgData name="Gopinath Mandala" userId="adcabdd3-6f2b-494e-8886-ff141149641c" providerId="ADAL" clId="{E4AD09AF-2B2D-41BF-9134-0A06D7737B31}" dt="2020-08-20T04:54:24.570" v="357" actId="14100"/>
          <ac:picMkLst>
            <pc:docMk/>
            <pc:sldMk cId="4185747840" sldId="258"/>
            <ac:picMk id="10" creationId="{501E44FA-CD9C-4A41-BBFF-6AD4615E6108}"/>
          </ac:picMkLst>
        </pc:picChg>
      </pc:sldChg>
      <pc:sldChg chg="add">
        <pc:chgData name="Gopinath Mandala" userId="adcabdd3-6f2b-494e-8886-ff141149641c" providerId="ADAL" clId="{E4AD09AF-2B2D-41BF-9134-0A06D7737B31}" dt="2020-08-20T04:50:31.174" v="215"/>
        <pc:sldMkLst>
          <pc:docMk/>
          <pc:sldMk cId="3978918445" sldId="259"/>
        </pc:sldMkLst>
      </pc:sldChg>
      <pc:sldChg chg="addSp delSp modSp add mod modClrScheme chgLayout">
        <pc:chgData name="Gopinath Mandala" userId="adcabdd3-6f2b-494e-8886-ff141149641c" providerId="ADAL" clId="{E4AD09AF-2B2D-41BF-9134-0A06D7737B31}" dt="2020-08-20T04:59:28.448" v="489" actId="1076"/>
        <pc:sldMkLst>
          <pc:docMk/>
          <pc:sldMk cId="4008457984" sldId="260"/>
        </pc:sldMkLst>
        <pc:spChg chg="del">
          <ac:chgData name="Gopinath Mandala" userId="adcabdd3-6f2b-494e-8886-ff141149641c" providerId="ADAL" clId="{E4AD09AF-2B2D-41BF-9134-0A06D7737B31}" dt="2020-08-20T04:55:04.490" v="393" actId="478"/>
          <ac:spMkLst>
            <pc:docMk/>
            <pc:sldMk cId="4008457984" sldId="260"/>
            <ac:spMk id="2" creationId="{83BE542C-7A6D-4034-B757-954445C3EF3B}"/>
          </ac:spMkLst>
        </pc:spChg>
        <pc:spChg chg="add del mod">
          <ac:chgData name="Gopinath Mandala" userId="adcabdd3-6f2b-494e-8886-ff141149641c" providerId="ADAL" clId="{E4AD09AF-2B2D-41BF-9134-0A06D7737B31}" dt="2020-08-20T04:55:07.564" v="394"/>
          <ac:spMkLst>
            <pc:docMk/>
            <pc:sldMk cId="4008457984" sldId="260"/>
            <ac:spMk id="4" creationId="{32A1AA7A-0485-475F-BF2F-E0B9C3A6ADEE}"/>
          </ac:spMkLst>
        </pc:spChg>
        <pc:spChg chg="add del mod">
          <ac:chgData name="Gopinath Mandala" userId="adcabdd3-6f2b-494e-8886-ff141149641c" providerId="ADAL" clId="{E4AD09AF-2B2D-41BF-9134-0A06D7737B31}" dt="2020-08-20T04:55:10.488" v="395" actId="478"/>
          <ac:spMkLst>
            <pc:docMk/>
            <pc:sldMk cId="4008457984" sldId="260"/>
            <ac:spMk id="6" creationId="{ED484F1F-7FC5-45FF-8772-E7178E785760}"/>
          </ac:spMkLst>
        </pc:spChg>
        <pc:spChg chg="add del mod">
          <ac:chgData name="Gopinath Mandala" userId="adcabdd3-6f2b-494e-8886-ff141149641c" providerId="ADAL" clId="{E4AD09AF-2B2D-41BF-9134-0A06D7737B31}" dt="2020-08-20T04:55:10.488" v="395" actId="478"/>
          <ac:spMkLst>
            <pc:docMk/>
            <pc:sldMk cId="4008457984" sldId="260"/>
            <ac:spMk id="8" creationId="{07FE838B-A057-4C31-833A-8814941405A0}"/>
          </ac:spMkLst>
        </pc:spChg>
        <pc:spChg chg="add mod">
          <ac:chgData name="Gopinath Mandala" userId="adcabdd3-6f2b-494e-8886-ff141149641c" providerId="ADAL" clId="{E4AD09AF-2B2D-41BF-9134-0A06D7737B31}" dt="2020-08-20T04:55:22.380" v="423" actId="20577"/>
          <ac:spMkLst>
            <pc:docMk/>
            <pc:sldMk cId="4008457984" sldId="260"/>
            <ac:spMk id="10" creationId="{061C23BF-2831-4615-B727-8F5E867C4DFC}"/>
          </ac:spMkLst>
        </pc:spChg>
        <pc:spChg chg="del mod">
          <ac:chgData name="Gopinath Mandala" userId="adcabdd3-6f2b-494e-8886-ff141149641c" providerId="ADAL" clId="{E4AD09AF-2B2D-41BF-9134-0A06D7737B31}" dt="2020-08-20T04:55:04.490" v="393" actId="478"/>
          <ac:spMkLst>
            <pc:docMk/>
            <pc:sldMk cId="4008457984" sldId="260"/>
            <ac:spMk id="12" creationId="{00E62972-D46D-4259-AE25-49C584438D63}"/>
          </ac:spMkLst>
        </pc:spChg>
        <pc:spChg chg="add mod">
          <ac:chgData name="Gopinath Mandala" userId="adcabdd3-6f2b-494e-8886-ff141149641c" providerId="ADAL" clId="{E4AD09AF-2B2D-41BF-9134-0A06D7737B31}" dt="2020-08-20T04:59:24.755" v="488" actId="1076"/>
          <ac:spMkLst>
            <pc:docMk/>
            <pc:sldMk cId="4008457984" sldId="260"/>
            <ac:spMk id="13" creationId="{00644656-7FA5-4BA9-B76C-13E26E225974}"/>
          </ac:spMkLst>
        </pc:spChg>
        <pc:spChg chg="add mod">
          <ac:chgData name="Gopinath Mandala" userId="adcabdd3-6f2b-494e-8886-ff141149641c" providerId="ADAL" clId="{E4AD09AF-2B2D-41BF-9134-0A06D7737B31}" dt="2020-08-20T04:57:42.409" v="471" actId="1076"/>
          <ac:spMkLst>
            <pc:docMk/>
            <pc:sldMk cId="4008457984" sldId="260"/>
            <ac:spMk id="14" creationId="{6EADD616-3523-4A26-9703-5DE3C341D17E}"/>
          </ac:spMkLst>
        </pc:spChg>
        <pc:spChg chg="add mod">
          <ac:chgData name="Gopinath Mandala" userId="adcabdd3-6f2b-494e-8886-ff141149641c" providerId="ADAL" clId="{E4AD09AF-2B2D-41BF-9134-0A06D7737B31}" dt="2020-08-20T04:59:28.448" v="489" actId="1076"/>
          <ac:spMkLst>
            <pc:docMk/>
            <pc:sldMk cId="4008457984" sldId="260"/>
            <ac:spMk id="15" creationId="{1AB67B60-7957-4402-8C2D-CA8FE4E01ED3}"/>
          </ac:spMkLst>
        </pc:spChg>
        <pc:spChg chg="add del">
          <ac:chgData name="Gopinath Mandala" userId="adcabdd3-6f2b-494e-8886-ff141149641c" providerId="ADAL" clId="{E4AD09AF-2B2D-41BF-9134-0A06D7737B31}" dt="2020-08-20T04:58:57.971" v="481"/>
          <ac:spMkLst>
            <pc:docMk/>
            <pc:sldMk cId="4008457984" sldId="260"/>
            <ac:spMk id="16" creationId="{F1FC5E68-B5EA-40BF-BF48-1FC4706A6D0A}"/>
          </ac:spMkLst>
        </pc:spChg>
        <pc:picChg chg="del">
          <ac:chgData name="Gopinath Mandala" userId="adcabdd3-6f2b-494e-8886-ff141149641c" providerId="ADAL" clId="{E4AD09AF-2B2D-41BF-9134-0A06D7737B31}" dt="2020-08-20T04:55:04.490" v="393" actId="478"/>
          <ac:picMkLst>
            <pc:docMk/>
            <pc:sldMk cId="4008457984" sldId="260"/>
            <ac:picMk id="5" creationId="{28BCCF9B-42D2-406B-9E81-0B39814CE8B4}"/>
          </ac:picMkLst>
        </pc:picChg>
        <pc:picChg chg="del">
          <ac:chgData name="Gopinath Mandala" userId="adcabdd3-6f2b-494e-8886-ff141149641c" providerId="ADAL" clId="{E4AD09AF-2B2D-41BF-9134-0A06D7737B31}" dt="2020-08-20T04:55:04.490" v="393" actId="478"/>
          <ac:picMkLst>
            <pc:docMk/>
            <pc:sldMk cId="4008457984" sldId="260"/>
            <ac:picMk id="7" creationId="{4E1B4FC9-1D41-4ED1-A75C-DFD7EF8603AB}"/>
          </ac:picMkLst>
        </pc:picChg>
        <pc:picChg chg="del">
          <ac:chgData name="Gopinath Mandala" userId="adcabdd3-6f2b-494e-8886-ff141149641c" providerId="ADAL" clId="{E4AD09AF-2B2D-41BF-9134-0A06D7737B31}" dt="2020-08-20T04:55:04.490" v="393" actId="478"/>
          <ac:picMkLst>
            <pc:docMk/>
            <pc:sldMk cId="4008457984" sldId="260"/>
            <ac:picMk id="9" creationId="{AAAF2FCB-6D2C-4F3F-98B9-3595CE2CDE0F}"/>
          </ac:picMkLst>
        </pc:picChg>
        <pc:picChg chg="del">
          <ac:chgData name="Gopinath Mandala" userId="adcabdd3-6f2b-494e-8886-ff141149641c" providerId="ADAL" clId="{E4AD09AF-2B2D-41BF-9134-0A06D7737B31}" dt="2020-08-20T04:55:04.490" v="393" actId="478"/>
          <ac:picMkLst>
            <pc:docMk/>
            <pc:sldMk cId="4008457984" sldId="260"/>
            <ac:picMk id="11" creationId="{1103D00C-E7C4-4076-A6E3-272194785D24}"/>
          </ac:picMkLst>
        </pc:picChg>
      </pc:sldChg>
      <pc:sldMasterChg chg="modSldLayout">
        <pc:chgData name="Gopinath Mandala" userId="adcabdd3-6f2b-494e-8886-ff141149641c" providerId="ADAL" clId="{E4AD09AF-2B2D-41BF-9134-0A06D7737B31}" dt="2020-08-20T04:47:34.835" v="109" actId="1076"/>
        <pc:sldMasterMkLst>
          <pc:docMk/>
          <pc:sldMasterMk cId="3374005687" sldId="2147483648"/>
        </pc:sldMasterMkLst>
        <pc:sldLayoutChg chg="modSp mod">
          <pc:chgData name="Gopinath Mandala" userId="adcabdd3-6f2b-494e-8886-ff141149641c" providerId="ADAL" clId="{E4AD09AF-2B2D-41BF-9134-0A06D7737B31}" dt="2020-08-20T04:47:34.835" v="109" actId="1076"/>
          <pc:sldLayoutMkLst>
            <pc:docMk/>
            <pc:sldMasterMk cId="3374005687" sldId="2147483648"/>
            <pc:sldLayoutMk cId="796050992" sldId="2147483654"/>
          </pc:sldLayoutMkLst>
          <pc:spChg chg="mod">
            <ac:chgData name="Gopinath Mandala" userId="adcabdd3-6f2b-494e-8886-ff141149641c" providerId="ADAL" clId="{E4AD09AF-2B2D-41BF-9134-0A06D7737B31}" dt="2020-08-20T04:47:34.835" v="109" actId="1076"/>
            <ac:spMkLst>
              <pc:docMk/>
              <pc:sldMasterMk cId="3374005687" sldId="2147483648"/>
              <pc:sldLayoutMk cId="796050992" sldId="2147483654"/>
              <ac:spMk id="2" creationId="{F15F5657-F159-4A05-92F7-A35E37A12F8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70E-6D53-4C65-A0D9-DE9BF8046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BEA7-886E-4988-B741-2E2AAA0FB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50D46-039C-405B-8D87-0582BD7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D8AC-CE77-4723-9BE3-CB449090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1AAA-E70A-4924-8E99-06CA1D2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59F1-3A33-4770-94E0-2DCDB307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6CBB-3F9E-4148-9A14-2DE662474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FBF-846C-4AF5-920F-32A83FD0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C8AA-423E-4D80-99F8-3F1B53BF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3FCB-579F-4A40-977C-46A33EBF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3127-C09B-4430-8159-4DDD338AB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EEA2-DACB-42BC-9F76-778E7104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E5DB-3619-4FC2-95E7-10DBB06C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F62B-A669-4E4D-A2E3-293E96CD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687D-602C-4787-B0EB-826BAF6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D81E-D5BE-40AE-8ECF-9040AB9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7BB5-4CCF-435B-AEB4-FC578DB3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40E6-C01C-4642-9BF8-04007771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4378-E0B2-40BB-90B9-00D4FCBA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B727-BA07-4F90-9C12-60119328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16BD-9E80-4F46-ABF4-1502F119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1DC3-AEBA-4A17-B6A3-8F9FB5F3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393E-7882-4F8C-8DD4-E421922B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85FE-8BA8-46D5-A453-2F713E2A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A465-2004-4078-974F-BC9C55A8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9BF2-E723-4578-9EAB-7629799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4AA-9A88-4237-B89F-3A1B2930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AAD2-5C0A-466C-B4DF-15B24AA3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B996-00B1-4A6A-98BB-1D7E5E51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E69E-FD84-4B4C-8AB7-C054BB74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D8C2-8616-41E3-B056-7725761B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3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B0E0-EF60-422B-887A-C0AC89F3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B71D-F11B-40A6-B40A-C8CD6D1F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C368-45EF-4033-B44C-81E33C1C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F6004-D851-4671-8D8E-6F02AD3A3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D83B-BE98-4AB2-81E0-40E97670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55F00-F959-49C2-9DD1-61528C67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7B50C-B9EE-49FA-AC85-AD912F4B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6DDE7-8FE9-466A-B65A-1F5D1759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5657-F159-4A05-92F7-A35E37A1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309050"/>
            <a:ext cx="10515600" cy="61810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C375-2A63-430B-B7E3-7D551F11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3FA75-4440-467E-B74F-E54AE70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E326D-A7E1-4307-B453-8B0B33FA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76959-6393-4855-A271-34065697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1B71A-DE3E-451A-BEEE-672FE64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96A0-0381-44B8-8F46-4279848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A2B-8183-4750-92D7-CD3EEAFD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59A0-3B73-4504-9B3F-98752A49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A372-44B5-4186-8306-848746C0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56CE-06B7-4013-8062-1D485BAF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7B6B2-292C-49EA-8340-00616C15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B5A7-AC3A-4F5B-AB9C-5FB5D47D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1944-1444-4D8B-8AFF-6D62C6CC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B69D2-3B49-4135-80DB-90917B561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A6113-F820-40B5-94D9-37F9036D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6350-EB96-40AF-9B20-0C4E0EE3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B3C1-8109-4AA3-9CB1-5930B431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C248-DE65-4E4B-809D-B492B06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60841-2226-4516-9D9F-2562BD92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F0B-CBA3-417A-84C2-29EF6284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8CE4-3821-40F9-A551-E474866D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DDAD-602B-426D-8D5B-3A2F6D3475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086B-0CB0-4C23-91C1-3E9EE122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5041-D9CF-459E-BE8F-EAEEDC20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2CCA-FF8A-4A9F-8B65-C37CFC0E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0E62972-D46D-4259-AE25-49C58443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41"/>
            <a:ext cx="10515600" cy="621194"/>
          </a:xfrm>
        </p:spPr>
        <p:txBody>
          <a:bodyPr>
            <a:no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9F86F334-AC94-4D76-BCA3-38D63A3886D3}"/>
              </a:ext>
            </a:extLst>
          </p:cNvPr>
          <p:cNvSpPr txBox="1">
            <a:spLocks/>
          </p:cNvSpPr>
          <p:nvPr/>
        </p:nvSpPr>
        <p:spPr>
          <a:xfrm>
            <a:off x="938286" y="1507534"/>
            <a:ext cx="4212213" cy="318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all" spc="40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</a:rPr>
              <a:t>CONTEXT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86B176-0B73-4FDC-948A-CAF66838BD68}"/>
              </a:ext>
            </a:extLst>
          </p:cNvPr>
          <p:cNvSpPr/>
          <p:nvPr/>
        </p:nvSpPr>
        <p:spPr>
          <a:xfrm>
            <a:off x="442824" y="1445089"/>
            <a:ext cx="47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267" normalizeH="0" baseline="0" noProof="0" dirty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ea typeface="Calibri" charset="0"/>
                <a:cs typeface="Calibri" charset="0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63B755-7766-46F5-9C60-C0A339AD6441}"/>
              </a:ext>
            </a:extLst>
          </p:cNvPr>
          <p:cNvSpPr/>
          <p:nvPr/>
        </p:nvSpPr>
        <p:spPr>
          <a:xfrm>
            <a:off x="419733" y="1419549"/>
            <a:ext cx="477615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233CC4-2E8D-4C47-8A09-C1848CD157B6}"/>
              </a:ext>
            </a:extLst>
          </p:cNvPr>
          <p:cNvSpPr/>
          <p:nvPr/>
        </p:nvSpPr>
        <p:spPr>
          <a:xfrm>
            <a:off x="899733" y="1419549"/>
            <a:ext cx="5228780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D1A27354-BF69-4384-A9C5-0BF72CBAE70C}"/>
              </a:ext>
            </a:extLst>
          </p:cNvPr>
          <p:cNvSpPr txBox="1">
            <a:spLocks/>
          </p:cNvSpPr>
          <p:nvPr/>
        </p:nvSpPr>
        <p:spPr>
          <a:xfrm>
            <a:off x="938286" y="2287851"/>
            <a:ext cx="4212213" cy="318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5">
              <a:spcAft>
                <a:spcPts val="1200"/>
              </a:spcAft>
            </a:pPr>
            <a:r>
              <a:rPr lang="en-US" sz="1600" b="1" cap="all" spc="267" dirty="0">
                <a:solidFill>
                  <a:srgbClr val="222222"/>
                </a:solidFill>
                <a:ea typeface="Calibri" charset="0"/>
                <a:cs typeface="Calibri" charset="0"/>
              </a:rPr>
              <a:t>Bokeh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6FE597-0E64-4D87-A42D-85751F94B7EA}"/>
              </a:ext>
            </a:extLst>
          </p:cNvPr>
          <p:cNvSpPr/>
          <p:nvPr/>
        </p:nvSpPr>
        <p:spPr>
          <a:xfrm>
            <a:off x="442824" y="2225407"/>
            <a:ext cx="47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267" normalizeH="0" baseline="0" noProof="0" dirty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ea typeface="Calibri" charset="0"/>
                <a:cs typeface="Calibri" charset="0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D1A4FB-D860-4949-B12C-E50133DBDB3C}"/>
              </a:ext>
            </a:extLst>
          </p:cNvPr>
          <p:cNvSpPr/>
          <p:nvPr/>
        </p:nvSpPr>
        <p:spPr>
          <a:xfrm>
            <a:off x="419733" y="2199866"/>
            <a:ext cx="477615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2A6543-9A56-480B-8DEF-67F5A82723A5}"/>
              </a:ext>
            </a:extLst>
          </p:cNvPr>
          <p:cNvSpPr/>
          <p:nvPr/>
        </p:nvSpPr>
        <p:spPr>
          <a:xfrm>
            <a:off x="899733" y="2199866"/>
            <a:ext cx="5228780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A7C27F16-7632-417B-A12E-C4FC9B32C9FE}"/>
              </a:ext>
            </a:extLst>
          </p:cNvPr>
          <p:cNvSpPr txBox="1">
            <a:spLocks/>
          </p:cNvSpPr>
          <p:nvPr/>
        </p:nvSpPr>
        <p:spPr>
          <a:xfrm>
            <a:off x="938286" y="3068169"/>
            <a:ext cx="5383856" cy="389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5">
              <a:spcAft>
                <a:spcPts val="1200"/>
              </a:spcAft>
            </a:pPr>
            <a:r>
              <a:rPr lang="en-US" sz="1600" b="1" cap="all" spc="267" dirty="0">
                <a:solidFill>
                  <a:srgbClr val="222222"/>
                </a:solidFill>
                <a:cs typeface="Calibri" charset="0"/>
              </a:rPr>
              <a:t>challenges faced &amp; Their resolutions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08183-CF64-4A6B-AD3A-8742EBC4EDDC}"/>
              </a:ext>
            </a:extLst>
          </p:cNvPr>
          <p:cNvSpPr/>
          <p:nvPr/>
        </p:nvSpPr>
        <p:spPr>
          <a:xfrm>
            <a:off x="442824" y="3005724"/>
            <a:ext cx="47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267" normalizeH="0" baseline="0" noProof="0" dirty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ea typeface="Calibri" charset="0"/>
                <a:cs typeface="Calibri" charset="0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A1D373-F53D-438C-82C3-DD5B368C995D}"/>
              </a:ext>
            </a:extLst>
          </p:cNvPr>
          <p:cNvSpPr/>
          <p:nvPr/>
        </p:nvSpPr>
        <p:spPr>
          <a:xfrm>
            <a:off x="419733" y="2980183"/>
            <a:ext cx="477615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577D40-5B1D-4B77-93A8-4C327F9F3BD2}"/>
              </a:ext>
            </a:extLst>
          </p:cNvPr>
          <p:cNvSpPr/>
          <p:nvPr/>
        </p:nvSpPr>
        <p:spPr>
          <a:xfrm>
            <a:off x="899733" y="2980183"/>
            <a:ext cx="5228780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B82B6A0C-0D07-4F6A-B5CA-025A1432FB9D}"/>
              </a:ext>
            </a:extLst>
          </p:cNvPr>
          <p:cNvSpPr txBox="1">
            <a:spLocks/>
          </p:cNvSpPr>
          <p:nvPr/>
        </p:nvSpPr>
        <p:spPr>
          <a:xfrm>
            <a:off x="938286" y="3848486"/>
            <a:ext cx="5228780" cy="3896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5">
              <a:spcAft>
                <a:spcPts val="1200"/>
              </a:spcAft>
            </a:pPr>
            <a:r>
              <a:rPr lang="en-US" sz="1600" b="1" cap="all" spc="267" dirty="0">
                <a:solidFill>
                  <a:srgbClr val="222222"/>
                </a:solidFill>
                <a:ea typeface="Calibri" charset="0"/>
                <a:cs typeface="Calibri" charset="0"/>
              </a:rPr>
              <a:t>Tips Based on my experience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CD09A-6182-4EA9-9873-0C28852E33FB}"/>
              </a:ext>
            </a:extLst>
          </p:cNvPr>
          <p:cNvSpPr/>
          <p:nvPr/>
        </p:nvSpPr>
        <p:spPr>
          <a:xfrm>
            <a:off x="442824" y="3786041"/>
            <a:ext cx="47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267" normalizeH="0" baseline="0" noProof="0" dirty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ea typeface="Calibri" charset="0"/>
                <a:cs typeface="Calibri" charset="0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5F64D-2272-4F36-9678-36FD73B5C059}"/>
              </a:ext>
            </a:extLst>
          </p:cNvPr>
          <p:cNvSpPr/>
          <p:nvPr/>
        </p:nvSpPr>
        <p:spPr>
          <a:xfrm>
            <a:off x="419733" y="3760501"/>
            <a:ext cx="477615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0E9D49-8A45-4ADD-944B-8577AFA02F8A}"/>
              </a:ext>
            </a:extLst>
          </p:cNvPr>
          <p:cNvSpPr/>
          <p:nvPr/>
        </p:nvSpPr>
        <p:spPr>
          <a:xfrm>
            <a:off x="899733" y="3760501"/>
            <a:ext cx="5228780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ontent Placeholder 1">
            <a:extLst>
              <a:ext uri="{FF2B5EF4-FFF2-40B4-BE49-F238E27FC236}">
                <a16:creationId xmlns:a16="http://schemas.microsoft.com/office/drawing/2014/main" id="{C6D70C42-70A0-4D31-AC10-48A97B781A87}"/>
              </a:ext>
            </a:extLst>
          </p:cNvPr>
          <p:cNvSpPr txBox="1">
            <a:spLocks/>
          </p:cNvSpPr>
          <p:nvPr/>
        </p:nvSpPr>
        <p:spPr>
          <a:xfrm>
            <a:off x="938286" y="4628803"/>
            <a:ext cx="4212213" cy="318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5">
              <a:spcAft>
                <a:spcPts val="1200"/>
              </a:spcAft>
            </a:pPr>
            <a:r>
              <a:rPr lang="en-US" sz="1600" b="1" cap="all" spc="267" dirty="0">
                <a:solidFill>
                  <a:srgbClr val="222222"/>
                </a:solidFill>
                <a:ea typeface="Calibri" charset="0"/>
                <a:cs typeface="Calibri" charset="0"/>
              </a:rPr>
              <a:t>Q&amp;A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50682F-F5F7-4D4A-8F19-9B0CB3030071}"/>
              </a:ext>
            </a:extLst>
          </p:cNvPr>
          <p:cNvSpPr/>
          <p:nvPr/>
        </p:nvSpPr>
        <p:spPr>
          <a:xfrm>
            <a:off x="442824" y="4566359"/>
            <a:ext cx="47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267" normalizeH="0" baseline="0" noProof="0" dirty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ea typeface="Calibri" charset="0"/>
                <a:cs typeface="Calibri" charset="0"/>
              </a:rPr>
              <a:t>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6CDD8"/>
              </a:solidFill>
              <a:effectLst/>
              <a:uLnTx/>
              <a:uFillTx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E8021B-9410-4CA8-A551-26B10479957D}"/>
              </a:ext>
            </a:extLst>
          </p:cNvPr>
          <p:cNvSpPr/>
          <p:nvPr/>
        </p:nvSpPr>
        <p:spPr>
          <a:xfrm>
            <a:off x="419733" y="4540818"/>
            <a:ext cx="477615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5BD284-5284-4F88-BACE-27402A0E2299}"/>
              </a:ext>
            </a:extLst>
          </p:cNvPr>
          <p:cNvSpPr/>
          <p:nvPr/>
        </p:nvSpPr>
        <p:spPr>
          <a:xfrm>
            <a:off x="899733" y="4540818"/>
            <a:ext cx="5228780" cy="477615"/>
          </a:xfrm>
          <a:prstGeom prst="rect">
            <a:avLst/>
          </a:prstGeom>
          <a:noFill/>
          <a:ln w="6350" cap="flat" cmpd="sng" algn="ctr">
            <a:solidFill>
              <a:srgbClr val="CCCC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51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7FAA5D-E3F6-4B4C-8605-97F5A98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E44FA-CD9C-4A41-BBFF-6AD4615E61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9" y="1645777"/>
            <a:ext cx="7283934" cy="4322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84FA01-A5BF-41FD-845D-BF214B73C079}"/>
              </a:ext>
            </a:extLst>
          </p:cNvPr>
          <p:cNvSpPr txBox="1"/>
          <p:nvPr/>
        </p:nvSpPr>
        <p:spPr>
          <a:xfrm>
            <a:off x="159775" y="2180034"/>
            <a:ext cx="4107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Need for web UI for backend Python programs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Skill factor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My expectations from UI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Options I explored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7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xas">
            <a:extLst>
              <a:ext uri="{FF2B5EF4-FFF2-40B4-BE49-F238E27FC236}">
                <a16:creationId xmlns:a16="http://schemas.microsoft.com/office/drawing/2014/main" id="{C9881DA7-F3A2-4123-9E1E-BB209EA8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1" y="2969141"/>
            <a:ext cx="2857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urtin">
            <a:extLst>
              <a:ext uri="{FF2B5EF4-FFF2-40B4-BE49-F238E27FC236}">
                <a16:creationId xmlns:a16="http://schemas.microsoft.com/office/drawing/2014/main" id="{50D51853-0E62-43FC-BEAD-3DFDE858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48" y="2810257"/>
            <a:ext cx="1893032" cy="20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ris">
            <a:extLst>
              <a:ext uri="{FF2B5EF4-FFF2-40B4-BE49-F238E27FC236}">
                <a16:creationId xmlns:a16="http://schemas.microsoft.com/office/drawing/2014/main" id="{67D1EC5D-8EB8-463A-9A3B-D04CC382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0" y="220987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tacked_area">
            <a:extLst>
              <a:ext uri="{FF2B5EF4-FFF2-40B4-BE49-F238E27FC236}">
                <a16:creationId xmlns:a16="http://schemas.microsoft.com/office/drawing/2014/main" id="{617A3905-91BB-4DD6-A251-D1EE0DBD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82" y="1300911"/>
            <a:ext cx="2093202" cy="212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B1CB3E-9686-4557-958A-4BEA4A8CB397}"/>
              </a:ext>
            </a:extLst>
          </p:cNvPr>
          <p:cNvSpPr txBox="1"/>
          <p:nvPr/>
        </p:nvSpPr>
        <p:spPr>
          <a:xfrm>
            <a:off x="4181670" y="5375574"/>
            <a:ext cx="4503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Visualization + Interaction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7FAA5D-E3F6-4B4C-8605-97F5A98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Bokeh - Overview</a:t>
            </a:r>
          </a:p>
        </p:txBody>
      </p:sp>
    </p:spTree>
    <p:extLst>
      <p:ext uri="{BB962C8B-B14F-4D97-AF65-F5344CB8AC3E}">
        <p14:creationId xmlns:p14="http://schemas.microsoft.com/office/powerpoint/2010/main" val="397891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BCCF9B-42D2-406B-9E81-0B39814C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8" y="1392691"/>
            <a:ext cx="5352835" cy="1436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B4FC9-1D41-4ED1-A75C-DFD7EF86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51" y="1216742"/>
            <a:ext cx="5554895" cy="2073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F2FCB-6D2C-4F3F-98B9-3595CE2C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7" y="3676860"/>
            <a:ext cx="5393056" cy="802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03D00C-E7C4-4076-A6E3-272194785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854" y="3676860"/>
            <a:ext cx="5519577" cy="258416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0E62972-D46D-4259-AE25-49C58443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41"/>
            <a:ext cx="10515600" cy="621194"/>
          </a:xfrm>
        </p:spPr>
        <p:txBody>
          <a:bodyPr>
            <a:noAutofit/>
          </a:bodyPr>
          <a:lstStyle/>
          <a:p>
            <a:r>
              <a:rPr lang="en-US" sz="3600" dirty="0"/>
              <a:t>Sample challenges faced and their resolutions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E542C-7A6D-4034-B757-954445C3EF3B}"/>
              </a:ext>
            </a:extLst>
          </p:cNvPr>
          <p:cNvSpPr txBox="1"/>
          <p:nvPr/>
        </p:nvSpPr>
        <p:spPr>
          <a:xfrm rot="20047341">
            <a:off x="843325" y="2937877"/>
            <a:ext cx="826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Samples shown here … more will be covered during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420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1C23BF-2831-4615-B727-8F5E867C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based on my experience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0644656-7FA5-4BA9-B76C-13E26E22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79" y="2384670"/>
            <a:ext cx="5404207" cy="34855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row0 = row(envsel1, envsel2)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row1col1 = row(parmsel1, parmsel2,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cluster_slider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plotbutton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row2col1 = row(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org_p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ref_p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tablerow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row(data_table1, data_table2)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dlfiller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Paragraph(width=10)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dlmenu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column(row(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numrecs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dlfiller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dlenv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genbutton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dwlbutton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lay_out1 = column(row0, row1col1, row2col1,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tablerow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dlmenu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lay_out1.width =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fillerspace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Paragraph()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fillerspace.height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lay_out2 = column(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fillerspace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row(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optenvsel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optbutton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opt_p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row(lay_out1, lay_out2)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lay_out_master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 = column(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layout_kw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, clustersel,gen2button,dwl2button)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curdoc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add_root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lay_out_master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DD616-3523-4A26-9703-5DE3C341D17E}"/>
              </a:ext>
            </a:extLst>
          </p:cNvPr>
          <p:cNvSpPr txBox="1"/>
          <p:nvPr/>
        </p:nvSpPr>
        <p:spPr>
          <a:xfrm>
            <a:off x="1243173" y="1643865"/>
            <a:ext cx="472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Handling layout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67B60-7957-4402-8C2D-CA8FE4E01ED3}"/>
              </a:ext>
            </a:extLst>
          </p:cNvPr>
          <p:cNvSpPr txBox="1"/>
          <p:nvPr/>
        </p:nvSpPr>
        <p:spPr>
          <a:xfrm rot="20047341">
            <a:off x="3822293" y="4306752"/>
            <a:ext cx="826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shown here … more will be covered during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8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94070610484D9AB8712BBC36AA66" ma:contentTypeVersion="12" ma:contentTypeDescription="Create a new document." ma:contentTypeScope="" ma:versionID="c3570ff68daf8e6b90586649f21e58e3">
  <xsd:schema xmlns:xsd="http://www.w3.org/2001/XMLSchema" xmlns:xs="http://www.w3.org/2001/XMLSchema" xmlns:p="http://schemas.microsoft.com/office/2006/metadata/properties" xmlns:ns3="f8746b39-d823-493b-bedc-759aea2fc0c2" xmlns:ns4="9971665e-51d4-481f-8cd4-241ac86da094" targetNamespace="http://schemas.microsoft.com/office/2006/metadata/properties" ma:root="true" ma:fieldsID="dbf98198578b80ef82bcca58ea9a67fd" ns3:_="" ns4:_="">
    <xsd:import namespace="f8746b39-d823-493b-bedc-759aea2fc0c2"/>
    <xsd:import namespace="9971665e-51d4-481f-8cd4-241ac86da0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46b39-d823-493b-bedc-759aea2fc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1665e-51d4-481f-8cd4-241ac86da0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AA807E-39F3-4ED8-8DEC-FE28B31B80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46b39-d823-493b-bedc-759aea2fc0c2"/>
    <ds:schemaRef ds:uri="9971665e-51d4-481f-8cd4-241ac86da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83986C-CF52-4C32-9B4C-342FBEF00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8C7845-7419-49BF-8D1C-E48FD13E94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Agenda</vt:lpstr>
      <vt:lpstr>Context</vt:lpstr>
      <vt:lpstr>Bokeh - Overview</vt:lpstr>
      <vt:lpstr>Sample challenges faced and their resolutions</vt:lpstr>
      <vt:lpstr>Tips based on my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 Mandala</dc:creator>
  <cp:lastModifiedBy>Gopinath Mandala</cp:lastModifiedBy>
  <cp:revision>2</cp:revision>
  <dcterms:created xsi:type="dcterms:W3CDTF">2020-08-20T03:53:32Z</dcterms:created>
  <dcterms:modified xsi:type="dcterms:W3CDTF">2020-08-20T05:03:00Z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0x010100986294070610484D9AB8712BBC36AA66</vt:lpwstr>
  </property>
</Properties>
</file>