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9"/>
  </p:notesMasterIdLst>
  <p:handoutMasterIdLst>
    <p:handoutMasterId r:id="rId10"/>
  </p:handoutMasterIdLst>
  <p:sldIdLst>
    <p:sldId id="432" r:id="rId5"/>
    <p:sldId id="364" r:id="rId6"/>
    <p:sldId id="434" r:id="rId7"/>
    <p:sldId id="416" r:id="rId8"/>
  </p:sldIdLst>
  <p:sldSz cx="1218882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showGuides="1">
      <p:cViewPr varScale="1">
        <p:scale>
          <a:sx n="68" d="100"/>
          <a:sy n="68" d="100"/>
        </p:scale>
        <p:origin x="616" y="48"/>
      </p:cViewPr>
      <p:guideLst/>
    </p:cSldViewPr>
  </p:slideViewPr>
  <p:outlineViewPr>
    <p:cViewPr>
      <p:scale>
        <a:sx n="33" d="100"/>
        <a:sy n="33" d="100"/>
      </p:scale>
      <p:origin x="0" y="-2280"/>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215B7-DE5C-42A2-AC8C-B18B9790E9D7}" type="doc">
      <dgm:prSet loTypeId="urn:microsoft.com/office/officeart/2005/8/layout/chevron1" loCatId="process" qsTypeId="urn:microsoft.com/office/officeart/2005/8/quickstyle/simple1" qsCatId="simple" csTypeId="urn:microsoft.com/office/officeart/2005/8/colors/accent1_2" csCatId="accent1" phldr="1"/>
      <dgm:spPr/>
    </dgm:pt>
    <dgm:pt modelId="{1540CB9A-9DB7-4479-8768-DDEB6B44C591}">
      <dgm:prSet phldrT="[Text]"/>
      <dgm:spPr/>
      <dgm:t>
        <a:bodyPr/>
        <a:lstStyle/>
        <a:p>
          <a:r>
            <a:rPr lang="en-US" b="1" dirty="0"/>
            <a:t>Source</a:t>
          </a:r>
        </a:p>
      </dgm:t>
    </dgm:pt>
    <dgm:pt modelId="{31216669-E280-4CA8-8D6F-F6A44226A141}" type="parTrans" cxnId="{86F45E62-644B-4A3E-9D07-4A97456E514D}">
      <dgm:prSet/>
      <dgm:spPr/>
      <dgm:t>
        <a:bodyPr/>
        <a:lstStyle/>
        <a:p>
          <a:endParaRPr lang="en-US"/>
        </a:p>
      </dgm:t>
    </dgm:pt>
    <dgm:pt modelId="{16E7E2C4-C774-405C-A25D-1B3DD27C3094}" type="sibTrans" cxnId="{86F45E62-644B-4A3E-9D07-4A97456E514D}">
      <dgm:prSet/>
      <dgm:spPr/>
      <dgm:t>
        <a:bodyPr/>
        <a:lstStyle/>
        <a:p>
          <a:endParaRPr lang="en-US"/>
        </a:p>
      </dgm:t>
    </dgm:pt>
    <dgm:pt modelId="{C4E63667-4B35-4609-8E6E-2F6AF006CC0A}">
      <dgm:prSet phldrT="[Text]"/>
      <dgm:spPr/>
      <dgm:t>
        <a:bodyPr/>
        <a:lstStyle/>
        <a:p>
          <a:r>
            <a:rPr lang="en-US" b="1" dirty="0"/>
            <a:t>Build  </a:t>
          </a:r>
        </a:p>
      </dgm:t>
    </dgm:pt>
    <dgm:pt modelId="{511030E2-28D9-44E7-A214-15EF78E7C208}" type="parTrans" cxnId="{169D2F8D-3985-4E6B-8DD2-3D53FD872E2F}">
      <dgm:prSet/>
      <dgm:spPr/>
      <dgm:t>
        <a:bodyPr/>
        <a:lstStyle/>
        <a:p>
          <a:endParaRPr lang="en-US"/>
        </a:p>
      </dgm:t>
    </dgm:pt>
    <dgm:pt modelId="{4BDE2EE3-C043-423B-B2AC-9124E60231F4}" type="sibTrans" cxnId="{169D2F8D-3985-4E6B-8DD2-3D53FD872E2F}">
      <dgm:prSet/>
      <dgm:spPr/>
      <dgm:t>
        <a:bodyPr/>
        <a:lstStyle/>
        <a:p>
          <a:endParaRPr lang="en-US"/>
        </a:p>
      </dgm:t>
    </dgm:pt>
    <dgm:pt modelId="{06946C05-BBF6-417B-A684-3AF847D23940}">
      <dgm:prSet phldrT="[Text]"/>
      <dgm:spPr/>
      <dgm:t>
        <a:bodyPr/>
        <a:lstStyle/>
        <a:p>
          <a:r>
            <a:rPr lang="en-US" b="1" dirty="0"/>
            <a:t>Deploy</a:t>
          </a:r>
        </a:p>
      </dgm:t>
    </dgm:pt>
    <dgm:pt modelId="{3A76FB02-C26F-4C02-A41D-C7738BE3B2D6}" type="parTrans" cxnId="{4340DCC8-6F10-4F85-9C9D-16B52F336EAE}">
      <dgm:prSet/>
      <dgm:spPr/>
      <dgm:t>
        <a:bodyPr/>
        <a:lstStyle/>
        <a:p>
          <a:endParaRPr lang="en-US"/>
        </a:p>
      </dgm:t>
    </dgm:pt>
    <dgm:pt modelId="{7745E794-DE00-404A-A364-C1AAFD5F3148}" type="sibTrans" cxnId="{4340DCC8-6F10-4F85-9C9D-16B52F336EAE}">
      <dgm:prSet/>
      <dgm:spPr/>
      <dgm:t>
        <a:bodyPr/>
        <a:lstStyle/>
        <a:p>
          <a:endParaRPr lang="en-US"/>
        </a:p>
      </dgm:t>
    </dgm:pt>
    <dgm:pt modelId="{5346EAE2-B563-4A4B-9B49-280C9498355E}" type="pres">
      <dgm:prSet presAssocID="{C8D215B7-DE5C-42A2-AC8C-B18B9790E9D7}" presName="Name0" presStyleCnt="0">
        <dgm:presLayoutVars>
          <dgm:dir/>
          <dgm:animLvl val="lvl"/>
          <dgm:resizeHandles val="exact"/>
        </dgm:presLayoutVars>
      </dgm:prSet>
      <dgm:spPr/>
    </dgm:pt>
    <dgm:pt modelId="{6A96B38E-62AA-44C9-ACC4-C5033F191C6B}" type="pres">
      <dgm:prSet presAssocID="{1540CB9A-9DB7-4479-8768-DDEB6B44C591}" presName="parTxOnly" presStyleLbl="node1" presStyleIdx="0" presStyleCnt="3">
        <dgm:presLayoutVars>
          <dgm:chMax val="0"/>
          <dgm:chPref val="0"/>
          <dgm:bulletEnabled val="1"/>
        </dgm:presLayoutVars>
      </dgm:prSet>
      <dgm:spPr/>
    </dgm:pt>
    <dgm:pt modelId="{884E4A0B-CDAE-4D08-A136-C38855A17872}" type="pres">
      <dgm:prSet presAssocID="{16E7E2C4-C774-405C-A25D-1B3DD27C3094}" presName="parTxOnlySpace" presStyleCnt="0"/>
      <dgm:spPr/>
    </dgm:pt>
    <dgm:pt modelId="{B1823E3A-20F7-496A-B043-6005D22726A8}" type="pres">
      <dgm:prSet presAssocID="{C4E63667-4B35-4609-8E6E-2F6AF006CC0A}" presName="parTxOnly" presStyleLbl="node1" presStyleIdx="1" presStyleCnt="3">
        <dgm:presLayoutVars>
          <dgm:chMax val="0"/>
          <dgm:chPref val="0"/>
          <dgm:bulletEnabled val="1"/>
        </dgm:presLayoutVars>
      </dgm:prSet>
      <dgm:spPr/>
    </dgm:pt>
    <dgm:pt modelId="{0D84288B-62F1-4B91-858E-5EF159AB63DD}" type="pres">
      <dgm:prSet presAssocID="{4BDE2EE3-C043-423B-B2AC-9124E60231F4}" presName="parTxOnlySpace" presStyleCnt="0"/>
      <dgm:spPr/>
    </dgm:pt>
    <dgm:pt modelId="{CB896852-9EB0-430A-B88B-5D6B40BC5D47}" type="pres">
      <dgm:prSet presAssocID="{06946C05-BBF6-417B-A684-3AF847D23940}" presName="parTxOnly" presStyleLbl="node1" presStyleIdx="2" presStyleCnt="3">
        <dgm:presLayoutVars>
          <dgm:chMax val="0"/>
          <dgm:chPref val="0"/>
          <dgm:bulletEnabled val="1"/>
        </dgm:presLayoutVars>
      </dgm:prSet>
      <dgm:spPr/>
    </dgm:pt>
  </dgm:ptLst>
  <dgm:cxnLst>
    <dgm:cxn modelId="{2C94FB32-11C4-4567-A958-21C1E56DA17D}" type="presOf" srcId="{C8D215B7-DE5C-42A2-AC8C-B18B9790E9D7}" destId="{5346EAE2-B563-4A4B-9B49-280C9498355E}" srcOrd="0" destOrd="0" presId="urn:microsoft.com/office/officeart/2005/8/layout/chevron1"/>
    <dgm:cxn modelId="{86F45E62-644B-4A3E-9D07-4A97456E514D}" srcId="{C8D215B7-DE5C-42A2-AC8C-B18B9790E9D7}" destId="{1540CB9A-9DB7-4479-8768-DDEB6B44C591}" srcOrd="0" destOrd="0" parTransId="{31216669-E280-4CA8-8D6F-F6A44226A141}" sibTransId="{16E7E2C4-C774-405C-A25D-1B3DD27C3094}"/>
    <dgm:cxn modelId="{169D2F8D-3985-4E6B-8DD2-3D53FD872E2F}" srcId="{C8D215B7-DE5C-42A2-AC8C-B18B9790E9D7}" destId="{C4E63667-4B35-4609-8E6E-2F6AF006CC0A}" srcOrd="1" destOrd="0" parTransId="{511030E2-28D9-44E7-A214-15EF78E7C208}" sibTransId="{4BDE2EE3-C043-423B-B2AC-9124E60231F4}"/>
    <dgm:cxn modelId="{5A0AF099-50D3-4AD7-8976-03D82FD8D9DF}" type="presOf" srcId="{C4E63667-4B35-4609-8E6E-2F6AF006CC0A}" destId="{B1823E3A-20F7-496A-B043-6005D22726A8}" srcOrd="0" destOrd="0" presId="urn:microsoft.com/office/officeart/2005/8/layout/chevron1"/>
    <dgm:cxn modelId="{4340DCC8-6F10-4F85-9C9D-16B52F336EAE}" srcId="{C8D215B7-DE5C-42A2-AC8C-B18B9790E9D7}" destId="{06946C05-BBF6-417B-A684-3AF847D23940}" srcOrd="2" destOrd="0" parTransId="{3A76FB02-C26F-4C02-A41D-C7738BE3B2D6}" sibTransId="{7745E794-DE00-404A-A364-C1AAFD5F3148}"/>
    <dgm:cxn modelId="{60B45EE4-2648-4815-8693-5221800BE98D}" type="presOf" srcId="{06946C05-BBF6-417B-A684-3AF847D23940}" destId="{CB896852-9EB0-430A-B88B-5D6B40BC5D47}" srcOrd="0" destOrd="0" presId="urn:microsoft.com/office/officeart/2005/8/layout/chevron1"/>
    <dgm:cxn modelId="{D9F962EA-91ED-4227-B159-C2B54509C196}" type="presOf" srcId="{1540CB9A-9DB7-4479-8768-DDEB6B44C591}" destId="{6A96B38E-62AA-44C9-ACC4-C5033F191C6B}" srcOrd="0" destOrd="0" presId="urn:microsoft.com/office/officeart/2005/8/layout/chevron1"/>
    <dgm:cxn modelId="{C4FD369D-6A67-4D9F-A514-B1E4FA92B625}" type="presParOf" srcId="{5346EAE2-B563-4A4B-9B49-280C9498355E}" destId="{6A96B38E-62AA-44C9-ACC4-C5033F191C6B}" srcOrd="0" destOrd="0" presId="urn:microsoft.com/office/officeart/2005/8/layout/chevron1"/>
    <dgm:cxn modelId="{61FD7EBB-16CC-42D4-9E17-1AA57C9BC1AF}" type="presParOf" srcId="{5346EAE2-B563-4A4B-9B49-280C9498355E}" destId="{884E4A0B-CDAE-4D08-A136-C38855A17872}" srcOrd="1" destOrd="0" presId="urn:microsoft.com/office/officeart/2005/8/layout/chevron1"/>
    <dgm:cxn modelId="{D14F1283-9B9F-4559-95D0-16E77C34BB03}" type="presParOf" srcId="{5346EAE2-B563-4A4B-9B49-280C9498355E}" destId="{B1823E3A-20F7-496A-B043-6005D22726A8}" srcOrd="2" destOrd="0" presId="urn:microsoft.com/office/officeart/2005/8/layout/chevron1"/>
    <dgm:cxn modelId="{E5318912-1702-43D4-A53F-A1FBA42A6DAD}" type="presParOf" srcId="{5346EAE2-B563-4A4B-9B49-280C9498355E}" destId="{0D84288B-62F1-4B91-858E-5EF159AB63DD}" srcOrd="3" destOrd="0" presId="urn:microsoft.com/office/officeart/2005/8/layout/chevron1"/>
    <dgm:cxn modelId="{7BA55471-0D1C-47F8-940B-86026D3FC6E8}" type="presParOf" srcId="{5346EAE2-B563-4A4B-9B49-280C9498355E}" destId="{CB896852-9EB0-430A-B88B-5D6B40BC5D4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B38E-62AA-44C9-ACC4-C5033F191C6B}">
      <dsp:nvSpPr>
        <dsp:cNvPr id="0" name=""/>
        <dsp:cNvSpPr/>
      </dsp:nvSpPr>
      <dsp:spPr>
        <a:xfrm>
          <a:off x="3333" y="0"/>
          <a:ext cx="4061228" cy="38178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t>Source</a:t>
          </a:r>
        </a:p>
      </dsp:txBody>
      <dsp:txXfrm>
        <a:off x="194225" y="0"/>
        <a:ext cx="3679444" cy="381784"/>
      </dsp:txXfrm>
    </dsp:sp>
    <dsp:sp modelId="{B1823E3A-20F7-496A-B043-6005D22726A8}">
      <dsp:nvSpPr>
        <dsp:cNvPr id="0" name=""/>
        <dsp:cNvSpPr/>
      </dsp:nvSpPr>
      <dsp:spPr>
        <a:xfrm>
          <a:off x="3658438" y="0"/>
          <a:ext cx="4061228" cy="38178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t>Build  </a:t>
          </a:r>
        </a:p>
      </dsp:txBody>
      <dsp:txXfrm>
        <a:off x="3849330" y="0"/>
        <a:ext cx="3679444" cy="381784"/>
      </dsp:txXfrm>
    </dsp:sp>
    <dsp:sp modelId="{CB896852-9EB0-430A-B88B-5D6B40BC5D47}">
      <dsp:nvSpPr>
        <dsp:cNvPr id="0" name=""/>
        <dsp:cNvSpPr/>
      </dsp:nvSpPr>
      <dsp:spPr>
        <a:xfrm>
          <a:off x="7313544" y="0"/>
          <a:ext cx="4061228" cy="38178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t>Deploy</a:t>
          </a:r>
        </a:p>
      </dsp:txBody>
      <dsp:txXfrm>
        <a:off x="7504436" y="0"/>
        <a:ext cx="3679444" cy="3817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4923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32752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hyperlink" Target="https://www.youtube.com/user/ConcurTechnologies" TargetMode="External"/><Relationship Id="rId12" Type="http://schemas.openxmlformats.org/officeDocument/2006/relationships/image" Target="../media/image12.png"/><Relationship Id="rId2" Type="http://schemas.openxmlformats.org/officeDocument/2006/relationships/hyperlink" Target="https://www.sap.com/copyright" TargetMode="External"/><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hyperlink" Target="https://www.facebook.com/SAPConcur/" TargetMode="External"/><Relationship Id="rId5" Type="http://schemas.openxmlformats.org/officeDocument/2006/relationships/hyperlink" Target="https://www.linkedin.com/company/sapconcur/" TargetMode="External"/><Relationship Id="rId10" Type="http://schemas.openxmlformats.org/officeDocument/2006/relationships/image" Target="../media/image11.png"/><Relationship Id="rId4" Type="http://schemas.openxmlformats.org/officeDocument/2006/relationships/hyperlink" Target="https://www.concur.com/" TargetMode="External"/><Relationship Id="rId9" Type="http://schemas.openxmlformats.org/officeDocument/2006/relationships/hyperlink" Target="https://twitter.com/sapconcur"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s://twitter.com/sap" TargetMode="External"/><Relationship Id="rId13" Type="http://schemas.openxmlformats.org/officeDocument/2006/relationships/image" Target="../media/image1.png"/><Relationship Id="rId3" Type="http://schemas.openxmlformats.org/officeDocument/2006/relationships/hyperlink" Target="https://www.sap.com/registration/contact.html" TargetMode="External"/><Relationship Id="rId7" Type="http://schemas.openxmlformats.org/officeDocument/2006/relationships/image" Target="../media/image10.png"/><Relationship Id="rId12" Type="http://schemas.openxmlformats.org/officeDocument/2006/relationships/image" Target="../media/image2.png"/><Relationship Id="rId2" Type="http://schemas.openxmlformats.org/officeDocument/2006/relationships/hyperlink" Target="https://www.sap.com/copyright" TargetMode="External"/><Relationship Id="rId1" Type="http://schemas.openxmlformats.org/officeDocument/2006/relationships/slideMaster" Target="../slideMasters/slideMaster1.xml"/><Relationship Id="rId6" Type="http://schemas.openxmlformats.org/officeDocument/2006/relationships/hyperlink" Target="https://www.youtube.com/user/SAP"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hyperlink" Target="https://www.facebook.com/SAP" TargetMode="External"/><Relationship Id="rId4" Type="http://schemas.openxmlformats.org/officeDocument/2006/relationships/hyperlink" Target="https://www.linkedin.com/company/sap" TargetMode="External"/><Relationship Id="rId9"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s://twitter.com/sap" TargetMode="External"/><Relationship Id="rId13" Type="http://schemas.openxmlformats.org/officeDocument/2006/relationships/image" Target="../media/image1.png"/><Relationship Id="rId3" Type="http://schemas.openxmlformats.org/officeDocument/2006/relationships/hyperlink" Target="http://www.sap.com/germany/contactsap" TargetMode="External"/><Relationship Id="rId7" Type="http://schemas.openxmlformats.org/officeDocument/2006/relationships/image" Target="../media/image10.png"/><Relationship Id="rId12" Type="http://schemas.openxmlformats.org/officeDocument/2006/relationships/image" Target="../media/image2.png"/><Relationship Id="rId2" Type="http://schemas.openxmlformats.org/officeDocument/2006/relationships/hyperlink" Target="https://www.sap.com/corporate/de/legal/copyright.html" TargetMode="External"/><Relationship Id="rId1" Type="http://schemas.openxmlformats.org/officeDocument/2006/relationships/slideMaster" Target="../slideMasters/slideMaster1.xml"/><Relationship Id="rId6" Type="http://schemas.openxmlformats.org/officeDocument/2006/relationships/hyperlink" Target="https://www.youtube.com/user/SAP"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hyperlink" Target="https://www.facebook.com/SAP" TargetMode="External"/><Relationship Id="rId4" Type="http://schemas.openxmlformats.org/officeDocument/2006/relationships/hyperlink" Target="https://www.linkedin.com/company/sap" TargetMode="External"/><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apbrandtools.com/imagelibrary/index.html#/"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sapbrandtools.com/imagelibrary/index.htm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Image Opt. 1">
    <p:spTree>
      <p:nvGrpSpPr>
        <p:cNvPr id="1" name=""/>
        <p:cNvGrpSpPr/>
        <p:nvPr/>
      </p:nvGrpSpPr>
      <p:grpSpPr>
        <a:xfrm>
          <a:off x="0" y="0"/>
          <a:ext cx="0" cy="0"/>
          <a:chOff x="0" y="0"/>
          <a:chExt cx="0" cy="0"/>
        </a:xfrm>
      </p:grpSpPr>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 </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4" name="Picture 13"/>
          <p:cNvPicPr>
            <a:picLocks noChangeAspect="1"/>
          </p:cNvPicPr>
          <p:nvPr userDrawn="1"/>
        </p:nvPicPr>
        <p:blipFill>
          <a:blip r:embed="rId2"/>
          <a:stretch>
            <a:fillRect/>
          </a:stretch>
        </p:blipFill>
        <p:spPr>
          <a:xfrm>
            <a:off x="493713" y="3646672"/>
            <a:ext cx="1203600" cy="216000"/>
          </a:xfrm>
          <a:prstGeom prst="rect">
            <a:avLst/>
          </a:prstGeom>
        </p:spPr>
      </p:pic>
      <p:pic>
        <p:nvPicPr>
          <p:cNvPr id="12" name="SAP Logo" descr="SAP Logo" title="SAP Logo"/>
          <p:cNvPicPr>
            <a:picLocks noChangeAspect="1"/>
          </p:cNvPicPr>
          <p:nvPr userDrawn="1"/>
        </p:nvPicPr>
        <p:blipFill>
          <a:blip r:embed="rId3"/>
          <a:stretch>
            <a:fillRect/>
          </a:stretch>
        </p:blipFill>
        <p:spPr>
          <a:xfrm>
            <a:off x="9731477" y="6144600"/>
            <a:ext cx="1963636" cy="360000"/>
          </a:xfrm>
          <a:prstGeom prst="rect">
            <a:avLst/>
          </a:prstGeom>
        </p:spPr>
      </p:pic>
      <p:pic>
        <p:nvPicPr>
          <p:cNvPr id="15" name="Picture 14">
            <a:extLst>
              <a:ext uri="{FF2B5EF4-FFF2-40B4-BE49-F238E27FC236}">
                <a16:creationId xmlns:a16="http://schemas.microsoft.com/office/drawing/2014/main" id="{2121BE9C-09D1-4113-AACB-047A0E4A769E}"/>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0" y="0"/>
            <a:ext cx="12188822" cy="3425371"/>
          </a:xfrm>
          <a:prstGeom prst="rect">
            <a:avLst/>
          </a:prstGeom>
        </p:spPr>
      </p:pic>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3" pos="311" userDrawn="1">
          <p15:clr>
            <a:srgbClr val="FBAE40"/>
          </p15:clr>
        </p15:guide>
        <p15:guide id="4" pos="7367" userDrawn="1">
          <p15:clr>
            <a:srgbClr val="FBAE40"/>
          </p15:clr>
        </p15:guide>
        <p15:guide id="5" orient="horz" pos="39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3738" y="3090446"/>
            <a:ext cx="11179376"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3738" y="1375046"/>
            <a:ext cx="11179376"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pic>
        <p:nvPicPr>
          <p:cNvPr id="4" name="Picture Placeholder 3">
            <a:extLst>
              <a:ext uri="{FF2B5EF4-FFF2-40B4-BE49-F238E27FC236}">
                <a16:creationId xmlns:a16="http://schemas.microsoft.com/office/drawing/2014/main" id="{9337FEE8-1163-4782-BD0A-9F594CF175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9948" r="20559" b="36575"/>
          <a:stretch/>
        </p:blipFill>
        <p:spPr bwMode="gray">
          <a:xfrm>
            <a:off x="1" y="3429000"/>
            <a:ext cx="12188824" cy="3429000"/>
          </a:xfrm>
          <a:prstGeom prst="rect">
            <a:avLst/>
          </a:prstGeom>
        </p:spPr>
      </p:pic>
    </p:spTree>
    <p:extLst>
      <p:ext uri="{BB962C8B-B14F-4D97-AF65-F5344CB8AC3E}">
        <p14:creationId xmlns:p14="http://schemas.microsoft.com/office/powerpoint/2010/main" val="1438399782"/>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orient="horz" pos="8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7368" userDrawn="1">
          <p15:clr>
            <a:srgbClr val="FBAE40"/>
          </p15:clr>
        </p15:guide>
        <p15:guide id="2" orient="horz" pos="576" userDrawn="1">
          <p15:clr>
            <a:srgbClr val="FBAE40"/>
          </p15:clr>
        </p15:guide>
        <p15:guide id="3" orient="horz" pos="3984" userDrawn="1">
          <p15:clr>
            <a:srgbClr val="FBAE40"/>
          </p15:clr>
        </p15:guide>
        <p15:guide id="4" orient="horz" pos="336" userDrawn="1">
          <p15:clr>
            <a:srgbClr val="FBAE40"/>
          </p15:clr>
        </p15:guide>
        <p15:guide id="5" pos="30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498475" y="1602788"/>
            <a:ext cx="11196638"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1"/>
          <p:cNvSpPr>
            <a:spLocks noGrp="1"/>
          </p:cNvSpPr>
          <p:nvPr>
            <p:ph type="title" hasCustomPrompt="1"/>
          </p:nvPr>
        </p:nvSpPr>
        <p:spPr bwMode="gray">
          <a:xfrm>
            <a:off x="496630" y="533400"/>
            <a:ext cx="11198483"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2" orient="horz" pos="1008" userDrawn="1">
          <p15:clr>
            <a:srgbClr val="FBAE40"/>
          </p15:clr>
        </p15:guide>
        <p15:guide id="3" pos="7368" userDrawn="1">
          <p15:clr>
            <a:srgbClr val="FBAE40"/>
          </p15:clr>
        </p15:guide>
        <p15:guide id="4" pos="306" userDrawn="1">
          <p15:clr>
            <a:srgbClr val="FBAE40"/>
          </p15:clr>
        </p15:guide>
        <p15:guide id="5" orient="horz" pos="398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1"/>
          <p:cNvSpPr>
            <a:spLocks noGrp="1"/>
          </p:cNvSpPr>
          <p:nvPr>
            <p:ph type="body" sz="quarter" idx="11" hasCustomPrompt="1"/>
          </p:nvPr>
        </p:nvSpPr>
        <p:spPr>
          <a:xfrm>
            <a:off x="6277292" y="1604124"/>
            <a:ext cx="5407098" cy="4720475"/>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
        <p:nvSpPr>
          <p:cNvPr id="7" name="Text placeholder - column 2"/>
          <p:cNvSpPr>
            <a:spLocks noGrp="1"/>
          </p:cNvSpPr>
          <p:nvPr>
            <p:ph type="body" sz="quarter" idx="10" hasCustomPrompt="1"/>
          </p:nvPr>
        </p:nvSpPr>
        <p:spPr>
          <a:xfrm>
            <a:off x="498475" y="1602788"/>
            <a:ext cx="5413057"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726" userDrawn="1">
          <p15:clr>
            <a:srgbClr val="FBAE40"/>
          </p15:clr>
        </p15:guide>
        <p15:guide id="2" orient="horz" pos="3984" userDrawn="1">
          <p15:clr>
            <a:srgbClr val="FBAE40"/>
          </p15:clr>
        </p15:guide>
        <p15:guide id="3" orient="horz" pos="1008" userDrawn="1">
          <p15:clr>
            <a:srgbClr val="FBAE40"/>
          </p15:clr>
        </p15:guide>
        <p15:guide id="4" orient="horz" pos="576" userDrawn="1">
          <p15:clr>
            <a:srgbClr val="FBAE40"/>
          </p15:clr>
        </p15:guide>
        <p15:guide id="5" orient="horz" pos="336" userDrawn="1">
          <p15:clr>
            <a:srgbClr val="FBAE40"/>
          </p15:clr>
        </p15:guide>
        <p15:guide id="6" pos="306" userDrawn="1">
          <p15:clr>
            <a:srgbClr val="FBAE40"/>
          </p15:clr>
        </p15:guide>
        <p15:guide id="7" pos="7368" userDrawn="1">
          <p15:clr>
            <a:srgbClr val="FBAE40"/>
          </p15:clr>
        </p15:guide>
        <p15:guide id="8" pos="395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220393" y="1602788"/>
            <a:ext cx="3474720" cy="470459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57052" y="1602788"/>
            <a:ext cx="3474720" cy="470459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
        <p:nvSpPr>
          <p:cNvPr id="10" name="Text placeholder - column 2"/>
          <p:cNvSpPr>
            <a:spLocks noGrp="1"/>
          </p:cNvSpPr>
          <p:nvPr>
            <p:ph type="body" sz="quarter" idx="10" hasCustomPrompt="1"/>
          </p:nvPr>
        </p:nvSpPr>
        <p:spPr>
          <a:xfrm>
            <a:off x="498476" y="1602788"/>
            <a:ext cx="3474720"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5178" userDrawn="1">
          <p15:clr>
            <a:srgbClr val="FBAE40"/>
          </p15:clr>
        </p15:guide>
        <p15:guide id="2" orient="horz" pos="1008" userDrawn="1">
          <p15:clr>
            <a:srgbClr val="FBAE40"/>
          </p15:clr>
        </p15:guide>
        <p15:guide id="3" orient="horz" pos="576" userDrawn="1">
          <p15:clr>
            <a:srgbClr val="FBAE40"/>
          </p15:clr>
        </p15:guide>
        <p15:guide id="4" orient="horz" pos="336" userDrawn="1">
          <p15:clr>
            <a:srgbClr val="FBAE40"/>
          </p15:clr>
        </p15:guide>
        <p15:guide id="5" orient="horz" pos="3984" userDrawn="1">
          <p15:clr>
            <a:srgbClr val="FBAE40"/>
          </p15:clr>
        </p15:guide>
        <p15:guide id="6" pos="306" userDrawn="1">
          <p15:clr>
            <a:srgbClr val="FBAE40"/>
          </p15:clr>
        </p15:guide>
        <p15:guide id="7" pos="7368" userDrawn="1">
          <p15:clr>
            <a:srgbClr val="FBAE40"/>
          </p15:clr>
        </p15:guide>
        <p15:guide id="8" pos="2514" userDrawn="1">
          <p15:clr>
            <a:srgbClr val="FBAE40"/>
          </p15:clr>
        </p15:guide>
        <p15:guide id="9" pos="2742" userDrawn="1">
          <p15:clr>
            <a:srgbClr val="FBAE40"/>
          </p15:clr>
        </p15:guide>
        <p15:guide id="10" pos="493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Image: 2 Column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737" y="4616760"/>
            <a:ext cx="5407446" cy="170784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737" y="1620000"/>
            <a:ext cx="5407446"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276943" y="4616760"/>
            <a:ext cx="5407447" cy="170784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276943" y="1620000"/>
            <a:ext cx="5407447"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 </a:t>
            </a:r>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726" userDrawn="1">
          <p15:clr>
            <a:srgbClr val="FBAE40"/>
          </p15:clr>
        </p15:guide>
        <p15:guide id="2" orient="horz" pos="336" userDrawn="1">
          <p15:clr>
            <a:srgbClr val="FBAE40"/>
          </p15:clr>
        </p15:guide>
        <p15:guide id="3" pos="306" userDrawn="1">
          <p15:clr>
            <a:srgbClr val="FBAE40"/>
          </p15:clr>
        </p15:guide>
        <p15:guide id="4" pos="7368" userDrawn="1">
          <p15:clr>
            <a:srgbClr val="FBAE40"/>
          </p15:clr>
        </p15:guide>
        <p15:guide id="5" pos="3954" userDrawn="1">
          <p15:clr>
            <a:srgbClr val="FBAE40"/>
          </p15:clr>
        </p15:guide>
        <p15:guide id="6" orient="horz" pos="576" userDrawn="1">
          <p15:clr>
            <a:srgbClr val="FBAE40"/>
          </p15:clr>
        </p15:guide>
        <p15:guide id="7" orient="horz" pos="1008" userDrawn="1">
          <p15:clr>
            <a:srgbClr val="FBAE40"/>
          </p15:clr>
        </p15:guide>
        <p15:guide id="8" orient="horz" pos="39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Image: 3 Column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738" y="4200548"/>
            <a:ext cx="3464692" cy="2124052"/>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737" y="1602788"/>
            <a:ext cx="3464693"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20393" y="4200548"/>
            <a:ext cx="3474720" cy="2124052"/>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20393" y="1602788"/>
            <a:ext cx="347472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357052" y="4200548"/>
            <a:ext cx="3474720" cy="2124052"/>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357052" y="1602788"/>
            <a:ext cx="347472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1" name="Title Placeholder 1"/>
          <p:cNvSpPr>
            <a:spLocks noGrp="1"/>
          </p:cNvSpPr>
          <p:nvPr>
            <p:ph type="title" hasCustomPrompt="1"/>
          </p:nvPr>
        </p:nvSpPr>
        <p:spPr bwMode="gray">
          <a:xfrm>
            <a:off x="496630" y="533400"/>
            <a:ext cx="11198483"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4938" userDrawn="1">
          <p15:clr>
            <a:srgbClr val="FBAE40"/>
          </p15:clr>
        </p15:guide>
        <p15:guide id="3" pos="306" userDrawn="1">
          <p15:clr>
            <a:srgbClr val="FBAE40"/>
          </p15:clr>
        </p15:guide>
        <p15:guide id="4" pos="7368" userDrawn="1">
          <p15:clr>
            <a:srgbClr val="FBAE40"/>
          </p15:clr>
        </p15:guide>
        <p15:guide id="5" pos="2502" userDrawn="1">
          <p15:clr>
            <a:srgbClr val="FBAE40"/>
          </p15:clr>
        </p15:guide>
        <p15:guide id="6" pos="2736" userDrawn="1">
          <p15:clr>
            <a:srgbClr val="FBAE40"/>
          </p15:clr>
        </p15:guide>
        <p15:guide id="7" pos="5178" userDrawn="1">
          <p15:clr>
            <a:srgbClr val="FBAE40"/>
          </p15:clr>
        </p15:guide>
        <p15:guide id="8" orient="horz" pos="336" userDrawn="1">
          <p15:clr>
            <a:srgbClr val="FBAE40"/>
          </p15:clr>
        </p15:guide>
        <p15:guide id="9" orient="horz" pos="576" userDrawn="1">
          <p15:clr>
            <a:srgbClr val="FBAE40"/>
          </p15:clr>
        </p15:guide>
        <p15:guide id="10" orient="horz" pos="1008" userDrawn="1">
          <p15:clr>
            <a:srgbClr val="FBAE40"/>
          </p15:clr>
        </p15:guide>
        <p15:guide id="11" orient="horz" pos="2418" userDrawn="1">
          <p15:clr>
            <a:srgbClr val="FBAE40"/>
          </p15:clr>
        </p15:guide>
        <p15:guide id="12" orient="horz" pos="2646" userDrawn="1">
          <p15:clr>
            <a:srgbClr val="FBAE40"/>
          </p15:clr>
        </p15:guide>
        <p15:guide id="13" orient="horz" pos="39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Image: 4 Column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737" y="3713758"/>
            <a:ext cx="2496637"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738"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192462" y="3713759"/>
            <a:ext cx="2504237"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192463"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399979" y="3713759"/>
            <a:ext cx="2503933"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399980"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296221" y="3713759"/>
            <a:ext cx="2495353" cy="2610841"/>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296222" y="1620000"/>
            <a:ext cx="2487168"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1"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966" userDrawn="1">
          <p15:clr>
            <a:srgbClr val="FBAE40"/>
          </p15:clr>
        </p15:guide>
        <p15:guide id="2" orient="horz" pos="2112" userDrawn="1">
          <p15:clr>
            <a:srgbClr val="FBAE40"/>
          </p15:clr>
        </p15:guide>
        <p15:guide id="3" pos="311" userDrawn="1">
          <p15:clr>
            <a:srgbClr val="FBAE40"/>
          </p15:clr>
        </p15:guide>
        <p15:guide id="4" pos="7368" userDrawn="1">
          <p15:clr>
            <a:srgbClr val="FBAE40"/>
          </p15:clr>
        </p15:guide>
        <p15:guide id="5" pos="1890" userDrawn="1">
          <p15:clr>
            <a:srgbClr val="FBAE40"/>
          </p15:clr>
        </p15:guide>
        <p15:guide id="6" pos="2136" userDrawn="1">
          <p15:clr>
            <a:srgbClr val="FBAE40"/>
          </p15:clr>
        </p15:guide>
        <p15:guide id="7" pos="3719" userDrawn="1">
          <p15:clr>
            <a:srgbClr val="FBAE40"/>
          </p15:clr>
        </p15:guide>
        <p15:guide id="8" pos="5538" userDrawn="1">
          <p15:clr>
            <a:srgbClr val="FBAE40"/>
          </p15:clr>
        </p15:guide>
        <p15:guide id="9" pos="5790" userDrawn="1">
          <p15:clr>
            <a:srgbClr val="FBAE40"/>
          </p15:clr>
        </p15:guide>
        <p15:guide id="10" orient="horz" pos="2334" userDrawn="1">
          <p15:clr>
            <a:srgbClr val="FBAE40"/>
          </p15:clr>
        </p15:guide>
        <p15:guide id="11" orient="horz" pos="3984" userDrawn="1">
          <p15:clr>
            <a:srgbClr val="FBAE40"/>
          </p15:clr>
        </p15:guide>
        <p15:guide id="12" orient="horz" pos="335" userDrawn="1">
          <p15:clr>
            <a:srgbClr val="FBAE40"/>
          </p15:clr>
        </p15:guide>
        <p15:guide id="13" orient="horz" pos="5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738" y="1600200"/>
            <a:ext cx="11179376" cy="3285032"/>
          </a:xfrm>
        </p:spPr>
        <p:txBody>
          <a:bodyPr/>
          <a:lstStyle>
            <a:lvl1pPr marL="395921" indent="-395921">
              <a:lnSpc>
                <a:spcPct val="90000"/>
              </a:lnSpc>
              <a:spcBef>
                <a:spcPts val="600"/>
              </a:spcBef>
              <a:defRPr sz="5999" b="1">
                <a:solidFill>
                  <a:schemeClr val="tx1"/>
                </a:solidFill>
              </a:defRPr>
            </a:lvl1pPr>
            <a:lvl2pPr marL="395921" indent="0">
              <a:buNone/>
              <a:defRPr sz="16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7368" userDrawn="1">
          <p15:clr>
            <a:srgbClr val="FBAE40"/>
          </p15:clr>
        </p15:guide>
        <p15:guide id="2" orient="horz" pos="1008" userDrawn="1">
          <p15:clr>
            <a:srgbClr val="FBAE40"/>
          </p15:clr>
        </p15:guide>
        <p15:guide id="3" orient="horz" pos="3984" userDrawn="1">
          <p15:clr>
            <a:srgbClr val="FBAE40"/>
          </p15:clr>
        </p15:guide>
        <p15:guide id="4" pos="30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Image Opt. 2">
    <p:spTree>
      <p:nvGrpSpPr>
        <p:cNvPr id="1" name=""/>
        <p:cNvGrpSpPr/>
        <p:nvPr/>
      </p:nvGrpSpPr>
      <p:grpSpPr>
        <a:xfrm>
          <a:off x="0" y="0"/>
          <a:ext cx="0" cy="0"/>
          <a:chOff x="0" y="0"/>
          <a:chExt cx="0" cy="0"/>
        </a:xfrm>
      </p:grpSpPr>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 </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4" name="Picture 13"/>
          <p:cNvPicPr>
            <a:picLocks noChangeAspect="1"/>
          </p:cNvPicPr>
          <p:nvPr userDrawn="1"/>
        </p:nvPicPr>
        <p:blipFill>
          <a:blip r:embed="rId2"/>
          <a:stretch>
            <a:fillRect/>
          </a:stretch>
        </p:blipFill>
        <p:spPr>
          <a:xfrm>
            <a:off x="493713" y="3646672"/>
            <a:ext cx="1203600" cy="216000"/>
          </a:xfrm>
          <a:prstGeom prst="rect">
            <a:avLst/>
          </a:prstGeom>
        </p:spPr>
      </p:pic>
      <p:pic>
        <p:nvPicPr>
          <p:cNvPr id="15" name="SAP Logo" descr="SAP Logo" title="SAP Logo"/>
          <p:cNvPicPr>
            <a:picLocks noChangeAspect="1"/>
          </p:cNvPicPr>
          <p:nvPr userDrawn="1"/>
        </p:nvPicPr>
        <p:blipFill>
          <a:blip r:embed="rId3"/>
          <a:stretch>
            <a:fillRect/>
          </a:stretch>
        </p:blipFill>
        <p:spPr>
          <a:xfrm>
            <a:off x="9731477" y="6144600"/>
            <a:ext cx="1963636" cy="360000"/>
          </a:xfrm>
          <a:prstGeom prst="rect">
            <a:avLst/>
          </a:prstGeom>
        </p:spPr>
      </p:pic>
      <p:pic>
        <p:nvPicPr>
          <p:cNvPr id="12" name="Picture 11">
            <a:extLst>
              <a:ext uri="{FF2B5EF4-FFF2-40B4-BE49-F238E27FC236}">
                <a16:creationId xmlns:a16="http://schemas.microsoft.com/office/drawing/2014/main" id="{7632D190-9FF6-411C-8318-E68A2AAFF4AB}"/>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1" y="0"/>
            <a:ext cx="12188820" cy="3425371"/>
          </a:xfrm>
          <a:prstGeom prst="rect">
            <a:avLst/>
          </a:prstGeom>
        </p:spPr>
      </p:pic>
    </p:spTree>
    <p:extLst>
      <p:ext uri="{BB962C8B-B14F-4D97-AF65-F5344CB8AC3E}">
        <p14:creationId xmlns:p14="http://schemas.microsoft.com/office/powerpoint/2010/main" val="2255555829"/>
      </p:ext>
    </p:extLst>
  </p:cSld>
  <p:clrMapOvr>
    <a:masterClrMapping/>
  </p:clrMapOvr>
  <p:extLst mod="1">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Image Opt.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2943" y="0"/>
            <a:ext cx="4065882"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6" name="Title Placeholder 1"/>
          <p:cNvSpPr>
            <a:spLocks noGrp="1"/>
          </p:cNvSpPr>
          <p:nvPr>
            <p:ph type="title" hasCustomPrompt="1"/>
          </p:nvPr>
        </p:nvSpPr>
        <p:spPr bwMode="gray">
          <a:xfrm>
            <a:off x="496630" y="533400"/>
            <a:ext cx="7247195"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
        <p:nvSpPr>
          <p:cNvPr id="8" name="Text placeholder - column 2"/>
          <p:cNvSpPr>
            <a:spLocks noGrp="1"/>
          </p:cNvSpPr>
          <p:nvPr>
            <p:ph type="body" sz="quarter" idx="11" hasCustomPrompt="1"/>
          </p:nvPr>
        </p:nvSpPr>
        <p:spPr>
          <a:xfrm>
            <a:off x="498475" y="1602788"/>
            <a:ext cx="7245353"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7367" userDrawn="1">
          <p15:clr>
            <a:srgbClr val="FBAE40"/>
          </p15:clr>
        </p15:guide>
        <p15:guide id="2" orient="horz" pos="576" userDrawn="1">
          <p15:clr>
            <a:srgbClr val="FBAE40"/>
          </p15:clr>
        </p15:guide>
        <p15:guide id="3" orient="horz" pos="336" userDrawn="1">
          <p15:clr>
            <a:srgbClr val="FBAE40"/>
          </p15:clr>
        </p15:guide>
        <p15:guide id="4" orient="horz" pos="1008" userDrawn="1">
          <p15:clr>
            <a:srgbClr val="FBAE40"/>
          </p15:clr>
        </p15:guide>
        <p15:guide id="5" orient="horz" pos="3984" userDrawn="1">
          <p15:clr>
            <a:srgbClr val="FBAE40"/>
          </p15:clr>
        </p15:guide>
        <p15:guide id="6" pos="311" userDrawn="1">
          <p15:clr>
            <a:srgbClr val="FBAE40"/>
          </p15:clr>
        </p15:guide>
        <p15:guide id="7" pos="5111" userDrawn="1">
          <p15:clr>
            <a:srgbClr val="FBAE40"/>
          </p15:clr>
        </p15:guide>
        <p15:guide id="8" pos="487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and Image Opt.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07993" y="0"/>
            <a:ext cx="6080832"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6" name="Title Placeholder 1"/>
          <p:cNvSpPr>
            <a:spLocks noGrp="1"/>
          </p:cNvSpPr>
          <p:nvPr>
            <p:ph type="title" hasCustomPrompt="1"/>
          </p:nvPr>
        </p:nvSpPr>
        <p:spPr bwMode="gray">
          <a:xfrm>
            <a:off x="496630" y="533400"/>
            <a:ext cx="5227889" cy="381000"/>
          </a:xfrm>
          <a:prstGeom prst="rect">
            <a:avLst/>
          </a:prstGeom>
        </p:spPr>
        <p:txBody>
          <a:bodyPr vert="horz" wrap="square" lIns="0" tIns="0" rIns="0" bIns="0" rtlCol="0" anchor="t" anchorCtr="0">
            <a:spAutoFit/>
          </a:bodyPr>
          <a:lstStyle>
            <a:lvl1pPr>
              <a:defRPr/>
            </a:lvl1pPr>
          </a:lstStyle>
          <a:p>
            <a:r>
              <a:rPr lang="en-US" noProof="0" dirty="0"/>
              <a:t>Insert Page Title </a:t>
            </a:r>
          </a:p>
        </p:txBody>
      </p:sp>
      <p:sp>
        <p:nvSpPr>
          <p:cNvPr id="9" name="Text placeholder - column 2"/>
          <p:cNvSpPr>
            <a:spLocks noGrp="1"/>
          </p:cNvSpPr>
          <p:nvPr>
            <p:ph type="body" sz="quarter" idx="11" hasCustomPrompt="1"/>
          </p:nvPr>
        </p:nvSpPr>
        <p:spPr>
          <a:xfrm>
            <a:off x="498475" y="1602788"/>
            <a:ext cx="5226050"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39" userDrawn="1">
          <p15:clr>
            <a:srgbClr val="FBAE40"/>
          </p15:clr>
        </p15:guide>
        <p15:guide id="2" orient="horz" pos="336" userDrawn="1">
          <p15:clr>
            <a:srgbClr val="FBAE40"/>
          </p15:clr>
        </p15:guide>
        <p15:guide id="3" orient="horz" pos="576" userDrawn="1">
          <p15:clr>
            <a:srgbClr val="FBAE40"/>
          </p15:clr>
        </p15:guide>
        <p15:guide id="4" orient="horz" pos="1008" userDrawn="1">
          <p15:clr>
            <a:srgbClr val="FBAE40"/>
          </p15:clr>
        </p15:guide>
        <p15:guide id="5" orient="horz" pos="3984" userDrawn="1">
          <p15:clr>
            <a:srgbClr val="FBAE40"/>
          </p15:clr>
        </p15:guide>
        <p15:guide id="6" pos="3606" userDrawn="1">
          <p15:clr>
            <a:srgbClr val="FBAE40"/>
          </p15:clr>
        </p15:guide>
        <p15:guide id="7" pos="311" userDrawn="1">
          <p15:clr>
            <a:srgbClr val="FBAE40"/>
          </p15:clr>
        </p15:guide>
        <p15:guide id="8" pos="736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and Image Opt. 3">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276943" y="1601628"/>
            <a:ext cx="5407447" cy="4722972"/>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498475" y="1602788"/>
            <a:ext cx="5407446" cy="472181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954" userDrawn="1">
          <p15:clr>
            <a:srgbClr val="FBAE40"/>
          </p15:clr>
        </p15:guide>
        <p15:guide id="2" orient="horz" pos="3984" userDrawn="1">
          <p15:clr>
            <a:srgbClr val="FBAE40"/>
          </p15:clr>
        </p15:guide>
        <p15:guide id="3" pos="311" userDrawn="1">
          <p15:clr>
            <a:srgbClr val="FBAE40"/>
          </p15:clr>
        </p15:guide>
        <p15:guide id="4" pos="7367" userDrawn="1">
          <p15:clr>
            <a:srgbClr val="FBAE40"/>
          </p15:clr>
        </p15:guide>
        <p15:guide id="5" pos="3726" userDrawn="1">
          <p15:clr>
            <a:srgbClr val="FBAE40"/>
          </p15:clr>
        </p15:guide>
        <p15:guide id="6" orient="horz" pos="336" userDrawn="1">
          <p15:clr>
            <a:srgbClr val="FBAE40"/>
          </p15:clr>
        </p15:guide>
        <p15:guide id="7" orient="horz" pos="576" userDrawn="1">
          <p15:clr>
            <a:srgbClr val="FBAE40"/>
          </p15:clr>
        </p15:guide>
        <p15:guide id="8" orient="horz" pos="100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88825" cy="6858000"/>
          </a:xfrm>
          <a:solidFill>
            <a:schemeClr val="tx2">
              <a:alpha val="70000"/>
            </a:schemeClr>
          </a:solidFill>
        </p:spPr>
        <p:txBody>
          <a:bodyPr vert="horz" lIns="0" tIns="2448000" rIns="0" bIns="0" rtlCol="0" anchor="t" anchorCtr="0">
            <a:noAutofit/>
          </a:bodyPr>
          <a:lstStyle>
            <a:lvl1pPr marL="0" indent="0" algn="ctr" defTabSz="1088014" rtl="0" eaLnBrk="1" latinLnBrk="0" hangingPunct="1">
              <a:spcBef>
                <a:spcPts val="1928"/>
              </a:spcBef>
              <a:buClr>
                <a:schemeClr val="accent1"/>
              </a:buClr>
              <a:buSzPct val="80000"/>
              <a:buFontTx/>
              <a:buNone/>
              <a:defRPr lang="de-DE" sz="1599"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3638062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3738" y="1620000"/>
            <a:ext cx="11179376" cy="4704600"/>
          </a:xfrm>
          <a:solidFill>
            <a:schemeClr val="tx2">
              <a:alpha val="70000"/>
            </a:schemeClr>
          </a:solidFill>
        </p:spPr>
        <p:txBody>
          <a:bodyPr tIns="1368000"/>
          <a:lstStyle>
            <a:lvl1pPr algn="ctr">
              <a:defRPr sz="1400" b="0"/>
            </a:lvl1pPr>
          </a:lstStyle>
          <a:p>
            <a:pPr lvl="0"/>
            <a:r>
              <a:rPr lang="en-US" dirty="0"/>
              <a:t>Click to add content</a:t>
            </a:r>
          </a:p>
        </p:txBody>
      </p:sp>
      <p:sp>
        <p:nvSpPr>
          <p:cNvPr id="4"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7367" userDrawn="1">
          <p15:clr>
            <a:srgbClr val="FBAE40"/>
          </p15:clr>
        </p15:guide>
        <p15:guide id="2" orient="horz" pos="3984" userDrawn="1">
          <p15:clr>
            <a:srgbClr val="FBAE40"/>
          </p15:clr>
        </p15:guide>
        <p15:guide id="3" orient="horz" pos="336" userDrawn="1">
          <p15:clr>
            <a:srgbClr val="FBAE40"/>
          </p15:clr>
        </p15:guide>
        <p15:guide id="4" orient="horz" pos="576" userDrawn="1">
          <p15:clr>
            <a:srgbClr val="FBAE40"/>
          </p15:clr>
        </p15:guide>
        <p15:guide id="5" orient="horz" pos="1008" userDrawn="1">
          <p15:clr>
            <a:srgbClr val="FBAE40"/>
          </p15:clr>
        </p15:guide>
        <p15:guide id="6" pos="31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Closing Contac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04000" y="533343"/>
            <a:ext cx="1203600" cy="216000"/>
          </a:xfrm>
          <a:prstGeom prst="rect">
            <a:avLst/>
          </a:prstGeom>
        </p:spPr>
      </p:pic>
      <p:sp>
        <p:nvSpPr>
          <p:cNvPr id="93" name="Contact information"/>
          <p:cNvSpPr>
            <a:spLocks noGrp="1"/>
          </p:cNvSpPr>
          <p:nvPr>
            <p:ph type="body" sz="quarter" idx="10" hasCustomPrompt="1"/>
          </p:nvPr>
        </p:nvSpPr>
        <p:spPr>
          <a:xfrm>
            <a:off x="503737" y="2905487"/>
            <a:ext cx="5590676"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737" y="1600200"/>
            <a:ext cx="5590676"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SAP Logo" descr="SAP Logo" title="SAP Logo"/>
          <p:cNvPicPr>
            <a:picLocks noChangeAspect="1"/>
          </p:cNvPicPr>
          <p:nvPr userDrawn="1"/>
        </p:nvPicPr>
        <p:blipFill>
          <a:blip r:embed="rId3"/>
          <a:stretch>
            <a:fillRect/>
          </a:stretch>
        </p:blipFill>
        <p:spPr>
          <a:xfrm>
            <a:off x="9731477" y="6144600"/>
            <a:ext cx="1963636"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3839" userDrawn="1">
          <p15:clr>
            <a:srgbClr val="FBAE40"/>
          </p15:clr>
        </p15:guide>
        <p15:guide id="3" orient="horz" pos="3984" userDrawn="1">
          <p15:clr>
            <a:srgbClr val="FBAE40"/>
          </p15:clr>
        </p15:guide>
        <p15:guide id="4" pos="311" userDrawn="1">
          <p15:clr>
            <a:srgbClr val="FBAE40"/>
          </p15:clr>
        </p15:guide>
        <p15:guide id="5" pos="7367" userDrawn="1">
          <p15:clr>
            <a:srgbClr val="FBAE40"/>
          </p15:clr>
        </p15:guide>
        <p15:guide id="6" orient="horz" pos="1008" userDrawn="1">
          <p15:clr>
            <a:srgbClr val="FBAE40"/>
          </p15:clr>
        </p15:guide>
        <p15:guide id="7" orient="horz" pos="336"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AP Concur Copyright (English)">
    <p:spTree>
      <p:nvGrpSpPr>
        <p:cNvPr id="1" name=""/>
        <p:cNvGrpSpPr/>
        <p:nvPr/>
      </p:nvGrpSpPr>
      <p:grpSpPr>
        <a:xfrm>
          <a:off x="0" y="0"/>
          <a:ext cx="0" cy="0"/>
          <a:chOff x="0" y="0"/>
          <a:chExt cx="0" cy="0"/>
        </a:xfrm>
      </p:grpSpPr>
      <p:sp>
        <p:nvSpPr>
          <p:cNvPr id="1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2" tooltip="https://www.sap.com/copyright"/>
              </a:rPr>
              <a:t>www.sap.com/copyright</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pic>
        <p:nvPicPr>
          <p:cNvPr id="24" name="SAP Logo" descr="SAP Logo" title="SAP Logo"/>
          <p:cNvPicPr>
            <a:picLocks noChangeAspect="1"/>
          </p:cNvPicPr>
          <p:nvPr userDrawn="1"/>
        </p:nvPicPr>
        <p:blipFill>
          <a:blip r:embed="rId3"/>
          <a:stretch>
            <a:fillRect/>
          </a:stretch>
        </p:blipFill>
        <p:spPr>
          <a:xfrm>
            <a:off x="9731477" y="6144600"/>
            <a:ext cx="1963636" cy="360000"/>
          </a:xfrm>
          <a:prstGeom prst="rect">
            <a:avLst/>
          </a:prstGeom>
        </p:spPr>
      </p:pic>
      <p:sp>
        <p:nvSpPr>
          <p:cNvPr id="25" name="www.sap.com - contact SAP link">
            <a:hlinkClick r:id="rId4" tooltip="concur.com"/>
          </p:cNvPr>
          <p:cNvSpPr txBox="1"/>
          <p:nvPr userDrawn="1"/>
        </p:nvSpPr>
        <p:spPr bwMode="black">
          <a:xfrm>
            <a:off x="50399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tx1"/>
                </a:solidFill>
                <a:latin typeface="Arial"/>
                <a:ea typeface="Arial Unicode MS" panose="020B0604020202020204" pitchFamily="34" charset="-128"/>
                <a:cs typeface="+mn-cs"/>
              </a:rPr>
              <a:t>Learn more at </a:t>
            </a:r>
            <a:r>
              <a:rPr lang="en-US" sz="1100" b="1" kern="1200" dirty="0">
                <a:solidFill>
                  <a:schemeClr val="accent1"/>
                </a:solidFill>
                <a:latin typeface="Arial"/>
                <a:ea typeface="Arial Unicode MS" panose="020B0604020202020204" pitchFamily="34" charset="-128"/>
                <a:cs typeface="+mn-cs"/>
              </a:rPr>
              <a:t>concur.com</a:t>
            </a:r>
          </a:p>
        </p:txBody>
      </p:sp>
      <p:sp>
        <p:nvSpPr>
          <p:cNvPr id="26" name="Follow all of SAP"/>
          <p:cNvSpPr txBox="1"/>
          <p:nvPr userDrawn="1"/>
        </p:nvSpPr>
        <p:spPr bwMode="black">
          <a:xfrm>
            <a:off x="504757" y="1461001"/>
            <a:ext cx="1769146"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 Concur </a:t>
            </a:r>
            <a:endParaRPr lang="en-US" sz="1100" b="0" kern="1200" dirty="0">
              <a:solidFill>
                <a:schemeClr val="tx1"/>
              </a:solidFill>
              <a:latin typeface="Arial"/>
              <a:ea typeface="Arial Unicode MS" panose="020B0604020202020204" pitchFamily="34" charset="-128"/>
              <a:cs typeface="+mn-cs"/>
            </a:endParaRPr>
          </a:p>
        </p:txBody>
      </p:sp>
      <p:pic>
        <p:nvPicPr>
          <p:cNvPr id="28" name="Linkedin icon with link" descr="Linkedin icon " title="Linkedin icon ">
            <a:hlinkClick r:id="rId5"/>
          </p:cNvPr>
          <p:cNvPicPr>
            <a:picLocks noChangeAspect="1"/>
          </p:cNvPicPr>
          <p:nvPr userDrawn="1"/>
        </p:nvPicPr>
        <p:blipFill>
          <a:blip r:embed="rId6"/>
          <a:stretch>
            <a:fillRect/>
          </a:stretch>
        </p:blipFill>
        <p:spPr>
          <a:xfrm>
            <a:off x="2273903" y="1751480"/>
            <a:ext cx="363600" cy="363600"/>
          </a:xfrm>
          <a:prstGeom prst="ellipse">
            <a:avLst/>
          </a:prstGeom>
        </p:spPr>
      </p:pic>
      <p:pic>
        <p:nvPicPr>
          <p:cNvPr id="29" name="YouTube icon with link">
            <a:hlinkClick r:id="rId7"/>
          </p:cNvPr>
          <p:cNvPicPr>
            <a:picLocks noChangeAspect="1"/>
          </p:cNvPicPr>
          <p:nvPr userDrawn="1"/>
        </p:nvPicPr>
        <p:blipFill rotWithShape="1">
          <a:blip r:embed="rId8"/>
          <a:srcRect l="13793" t="1405" r="17847" b="2165"/>
          <a:stretch/>
        </p:blipFill>
        <p:spPr>
          <a:xfrm>
            <a:off x="1683587" y="1751480"/>
            <a:ext cx="364501" cy="363600"/>
          </a:xfrm>
          <a:prstGeom prst="ellipse">
            <a:avLst/>
          </a:prstGeom>
        </p:spPr>
      </p:pic>
      <p:pic>
        <p:nvPicPr>
          <p:cNvPr id="30" name="Twitter icon with link" descr="Twitter icon" title="Twitter icon">
            <a:hlinkClick r:id="rId9"/>
          </p:cNvPr>
          <p:cNvPicPr>
            <a:picLocks noChangeAspect="1"/>
          </p:cNvPicPr>
          <p:nvPr userDrawn="1"/>
        </p:nvPicPr>
        <p:blipFill>
          <a:blip r:embed="rId10"/>
          <a:stretch>
            <a:fillRect/>
          </a:stretch>
        </p:blipFill>
        <p:spPr>
          <a:xfrm>
            <a:off x="1094172" y="1751480"/>
            <a:ext cx="363600" cy="363600"/>
          </a:xfrm>
          <a:prstGeom prst="ellipse">
            <a:avLst/>
          </a:prstGeom>
        </p:spPr>
      </p:pic>
      <p:pic>
        <p:nvPicPr>
          <p:cNvPr id="31" name="Facebook icon with link">
            <a:hlinkClick r:id="rId11"/>
          </p:cNvPr>
          <p:cNvPicPr>
            <a:picLocks noChangeAspect="1"/>
          </p:cNvPicPr>
          <p:nvPr userDrawn="1"/>
        </p:nvPicPr>
        <p:blipFill>
          <a:blip r:embed="rId12"/>
          <a:stretch>
            <a:fillRect/>
          </a:stretch>
        </p:blipFill>
        <p:spPr>
          <a:xfrm>
            <a:off x="504757" y="1751480"/>
            <a:ext cx="363600" cy="363600"/>
          </a:xfrm>
          <a:prstGeom prst="rect">
            <a:avLst/>
          </a:prstGeom>
        </p:spPr>
      </p:pic>
      <p:pic>
        <p:nvPicPr>
          <p:cNvPr id="32" name="Picture 31"/>
          <p:cNvPicPr>
            <a:picLocks noChangeAspect="1"/>
          </p:cNvPicPr>
          <p:nvPr userDrawn="1"/>
        </p:nvPicPr>
        <p:blipFill>
          <a:blip r:embed="rId13"/>
          <a:stretch>
            <a:fillRect/>
          </a:stretch>
        </p:blipFill>
        <p:spPr>
          <a:xfrm>
            <a:off x="504000" y="533343"/>
            <a:ext cx="1203600" cy="216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English)">
    <p:spTree>
      <p:nvGrpSpPr>
        <p:cNvPr id="1" name=""/>
        <p:cNvGrpSpPr/>
        <p:nvPr/>
      </p:nvGrpSpPr>
      <p:grpSpPr>
        <a:xfrm>
          <a:off x="0" y="0"/>
          <a:ext cx="0" cy="0"/>
          <a:chOff x="0" y="0"/>
          <a:chExt cx="0" cy="0"/>
        </a:xfrm>
      </p:grpSpPr>
      <p:sp>
        <p:nvSpPr>
          <p:cNvPr id="1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2" tooltip="https://www.sap.com/copyright"/>
              </a:rPr>
              <a:t>www.sap.com/copyright</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11" name="www.sap.com - contact SAP link">
            <a:hlinkClick r:id="rId3"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4"/>
          </p:cNvPr>
          <p:cNvPicPr>
            <a:picLocks noChangeAspect="1"/>
          </p:cNvPicPr>
          <p:nvPr userDrawn="1"/>
        </p:nvPicPr>
        <p:blipFill>
          <a:blip r:embed="rId5"/>
          <a:stretch>
            <a:fillRect/>
          </a:stretch>
        </p:blipFill>
        <p:spPr>
          <a:xfrm>
            <a:off x="2273143" y="1751480"/>
            <a:ext cx="363600" cy="363600"/>
          </a:xfrm>
          <a:prstGeom prst="ellipse">
            <a:avLst/>
          </a:prstGeom>
        </p:spPr>
      </p:pic>
      <p:pic>
        <p:nvPicPr>
          <p:cNvPr id="14" name="YouTube icon with link">
            <a:hlinkClick r:id="rId6"/>
          </p:cNvPr>
          <p:cNvPicPr>
            <a:picLocks noChangeAspect="1"/>
          </p:cNvPicPr>
          <p:nvPr userDrawn="1"/>
        </p:nvPicPr>
        <p:blipFill rotWithShape="1">
          <a:blip r:embed="rId7"/>
          <a:srcRect l="13793" t="1405" r="17847" b="2165"/>
          <a:stretch/>
        </p:blipFill>
        <p:spPr>
          <a:xfrm>
            <a:off x="1682827" y="1751480"/>
            <a:ext cx="364501" cy="363600"/>
          </a:xfrm>
          <a:prstGeom prst="ellipse">
            <a:avLst/>
          </a:prstGeom>
        </p:spPr>
      </p:pic>
      <p:pic>
        <p:nvPicPr>
          <p:cNvPr id="15" name="Twitter icon with link" descr="Twitter icon" title="Twitter icon">
            <a:hlinkClick r:id="rId8"/>
          </p:cNvPr>
          <p:cNvPicPr>
            <a:picLocks noChangeAspect="1"/>
          </p:cNvPicPr>
          <p:nvPr userDrawn="1"/>
        </p:nvPicPr>
        <p:blipFill>
          <a:blip r:embed="rId9"/>
          <a:stretch>
            <a:fillRect/>
          </a:stretch>
        </p:blipFill>
        <p:spPr>
          <a:xfrm>
            <a:off x="1093412" y="1751480"/>
            <a:ext cx="363600" cy="363600"/>
          </a:xfrm>
          <a:prstGeom prst="ellipse">
            <a:avLst/>
          </a:prstGeom>
        </p:spPr>
      </p:pic>
      <p:pic>
        <p:nvPicPr>
          <p:cNvPr id="22" name="Facebook icon with link">
            <a:hlinkClick r:id="rId10"/>
          </p:cNvPr>
          <p:cNvPicPr>
            <a:picLocks noChangeAspect="1"/>
          </p:cNvPicPr>
          <p:nvPr userDrawn="1"/>
        </p:nvPicPr>
        <p:blipFill>
          <a:blip r:embed="rId11"/>
          <a:stretch>
            <a:fillRect/>
          </a:stretch>
        </p:blipFill>
        <p:spPr>
          <a:xfrm>
            <a:off x="503997" y="1751480"/>
            <a:ext cx="363600" cy="363600"/>
          </a:xfrm>
          <a:prstGeom prst="rect">
            <a:avLst/>
          </a:prstGeom>
        </p:spPr>
      </p:pic>
      <p:sp>
        <p:nvSpPr>
          <p:cNvPr id="23"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pic>
        <p:nvPicPr>
          <p:cNvPr id="24" name="SAP Logo" descr="SAP Logo" title="SAP Logo"/>
          <p:cNvPicPr>
            <a:picLocks noChangeAspect="1"/>
          </p:cNvPicPr>
          <p:nvPr userDrawn="1"/>
        </p:nvPicPr>
        <p:blipFill>
          <a:blip r:embed="rId12"/>
          <a:stretch>
            <a:fillRect/>
          </a:stretch>
        </p:blipFill>
        <p:spPr>
          <a:xfrm>
            <a:off x="9731477" y="6144600"/>
            <a:ext cx="1963636" cy="360000"/>
          </a:xfrm>
          <a:prstGeom prst="rect">
            <a:avLst/>
          </a:prstGeom>
        </p:spPr>
      </p:pic>
      <p:pic>
        <p:nvPicPr>
          <p:cNvPr id="25" name="Picture 24"/>
          <p:cNvPicPr>
            <a:picLocks noChangeAspect="1"/>
          </p:cNvPicPr>
          <p:nvPr userDrawn="1"/>
        </p:nvPicPr>
        <p:blipFill>
          <a:blip r:embed="rId13"/>
          <a:stretch>
            <a:fillRect/>
          </a:stretch>
        </p:blipFill>
        <p:spPr>
          <a:xfrm>
            <a:off x="504000" y="533343"/>
            <a:ext cx="1203600" cy="216000"/>
          </a:xfrm>
          <a:prstGeom prst="rect">
            <a:avLst/>
          </a:prstGeom>
        </p:spPr>
      </p:pic>
    </p:spTree>
    <p:extLst>
      <p:ext uri="{BB962C8B-B14F-4D97-AF65-F5344CB8AC3E}">
        <p14:creationId xmlns:p14="http://schemas.microsoft.com/office/powerpoint/2010/main" val="764990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0"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2"/>
              </a:rPr>
              <a:t>www.sap.com/corporate/de/legal/copyright.html</a:t>
            </a:r>
            <a:r>
              <a:rPr lang="de-DE" sz="800" kern="1200" noProof="0" dirty="0">
                <a:solidFill>
                  <a:schemeClr val="tx1"/>
                </a:solidFill>
                <a:effectLst/>
                <a:latin typeface="Arial"/>
                <a:ea typeface="+mn-ea"/>
                <a:cs typeface="+mn-cs"/>
              </a:rPr>
              <a:t>.</a:t>
            </a:r>
          </a:p>
        </p:txBody>
      </p:sp>
      <p:sp>
        <p:nvSpPr>
          <p:cNvPr id="11" name="www.sap.com - contact SAP link">
            <a:hlinkClick r:id="rId3" tooltip="www.sap.com/germany/contactsap "/>
          </p:cNvPr>
          <p:cNvSpPr txBox="1"/>
          <p:nvPr userDrawn="1"/>
        </p:nvSpPr>
        <p:spPr bwMode="black">
          <a:xfrm>
            <a:off x="503238" y="2461398"/>
            <a:ext cx="23774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/german/contactsap</a:t>
            </a:r>
          </a:p>
        </p:txBody>
      </p:sp>
      <p:pic>
        <p:nvPicPr>
          <p:cNvPr id="13" name="Linkedin icon with link" descr="Linkedin icon " title="Linkedin icon ">
            <a:hlinkClick r:id="rId4"/>
          </p:cNvPr>
          <p:cNvPicPr>
            <a:picLocks noChangeAspect="1"/>
          </p:cNvPicPr>
          <p:nvPr userDrawn="1"/>
        </p:nvPicPr>
        <p:blipFill>
          <a:blip r:embed="rId5"/>
          <a:stretch>
            <a:fillRect/>
          </a:stretch>
        </p:blipFill>
        <p:spPr>
          <a:xfrm>
            <a:off x="2273143" y="1751480"/>
            <a:ext cx="363600" cy="363600"/>
          </a:xfrm>
          <a:prstGeom prst="ellipse">
            <a:avLst/>
          </a:prstGeom>
        </p:spPr>
      </p:pic>
      <p:pic>
        <p:nvPicPr>
          <p:cNvPr id="14" name="YouTube icon with link">
            <a:hlinkClick r:id="rId6"/>
          </p:cNvPr>
          <p:cNvPicPr>
            <a:picLocks noChangeAspect="1"/>
          </p:cNvPicPr>
          <p:nvPr userDrawn="1"/>
        </p:nvPicPr>
        <p:blipFill rotWithShape="1">
          <a:blip r:embed="rId7"/>
          <a:srcRect l="13793" t="1405" r="17847" b="2165"/>
          <a:stretch/>
        </p:blipFill>
        <p:spPr>
          <a:xfrm>
            <a:off x="1682827" y="1751480"/>
            <a:ext cx="364501" cy="363600"/>
          </a:xfrm>
          <a:prstGeom prst="ellipse">
            <a:avLst/>
          </a:prstGeom>
        </p:spPr>
      </p:pic>
      <p:pic>
        <p:nvPicPr>
          <p:cNvPr id="15" name="Twitter icon with link" descr="Twitter icon" title="Twitter icon">
            <a:hlinkClick r:id="rId8"/>
          </p:cNvPr>
          <p:cNvPicPr>
            <a:picLocks noChangeAspect="1"/>
          </p:cNvPicPr>
          <p:nvPr userDrawn="1"/>
        </p:nvPicPr>
        <p:blipFill>
          <a:blip r:embed="rId9"/>
          <a:stretch>
            <a:fillRect/>
          </a:stretch>
        </p:blipFill>
        <p:spPr>
          <a:xfrm>
            <a:off x="1093412" y="1751480"/>
            <a:ext cx="363600" cy="363600"/>
          </a:xfrm>
          <a:prstGeom prst="ellipse">
            <a:avLst/>
          </a:prstGeom>
        </p:spPr>
      </p:pic>
      <p:pic>
        <p:nvPicPr>
          <p:cNvPr id="22" name="Facebook icon with link">
            <a:hlinkClick r:id="rId10"/>
          </p:cNvPr>
          <p:cNvPicPr>
            <a:picLocks noChangeAspect="1"/>
          </p:cNvPicPr>
          <p:nvPr userDrawn="1"/>
        </p:nvPicPr>
        <p:blipFill>
          <a:blip r:embed="rId11"/>
          <a:stretch>
            <a:fillRect/>
          </a:stretch>
        </p:blipFill>
        <p:spPr>
          <a:xfrm>
            <a:off x="503997" y="1751480"/>
            <a:ext cx="363600" cy="363600"/>
          </a:xfrm>
          <a:prstGeom prst="rect">
            <a:avLst/>
          </a:prstGeom>
        </p:spPr>
      </p:pic>
      <p:sp>
        <p:nvSpPr>
          <p:cNvPr id="2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24" name="SAP Logo" descr="SAP Logo" title="SAP Logo"/>
          <p:cNvPicPr>
            <a:picLocks noChangeAspect="1"/>
          </p:cNvPicPr>
          <p:nvPr userDrawn="1"/>
        </p:nvPicPr>
        <p:blipFill>
          <a:blip r:embed="rId12"/>
          <a:stretch>
            <a:fillRect/>
          </a:stretch>
        </p:blipFill>
        <p:spPr>
          <a:xfrm>
            <a:off x="9731477" y="6144600"/>
            <a:ext cx="1963636" cy="360000"/>
          </a:xfrm>
          <a:prstGeom prst="rect">
            <a:avLst/>
          </a:prstGeom>
        </p:spPr>
      </p:pic>
      <p:pic>
        <p:nvPicPr>
          <p:cNvPr id="25" name="Picture 24"/>
          <p:cNvPicPr>
            <a:picLocks noChangeAspect="1"/>
          </p:cNvPicPr>
          <p:nvPr userDrawn="1"/>
        </p:nvPicPr>
        <p:blipFill>
          <a:blip r:embed="rId13"/>
          <a:stretch>
            <a:fillRect/>
          </a:stretch>
        </p:blipFill>
        <p:spPr>
          <a:xfrm>
            <a:off x="504000" y="533343"/>
            <a:ext cx="1203600" cy="216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ith Image Opt. 3">
    <p:spTree>
      <p:nvGrpSpPr>
        <p:cNvPr id="1" name=""/>
        <p:cNvGrpSpPr/>
        <p:nvPr/>
      </p:nvGrpSpPr>
      <p:grpSpPr>
        <a:xfrm>
          <a:off x="0" y="0"/>
          <a:ext cx="0" cy="0"/>
          <a:chOff x="0" y="0"/>
          <a:chExt cx="0" cy="0"/>
        </a:xfrm>
      </p:grpSpPr>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 </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4" name="Picture 13"/>
          <p:cNvPicPr>
            <a:picLocks noChangeAspect="1"/>
          </p:cNvPicPr>
          <p:nvPr userDrawn="1"/>
        </p:nvPicPr>
        <p:blipFill>
          <a:blip r:embed="rId2"/>
          <a:stretch>
            <a:fillRect/>
          </a:stretch>
        </p:blipFill>
        <p:spPr>
          <a:xfrm>
            <a:off x="493713" y="3646672"/>
            <a:ext cx="1203600" cy="216000"/>
          </a:xfrm>
          <a:prstGeom prst="rect">
            <a:avLst/>
          </a:prstGeom>
        </p:spPr>
      </p:pic>
      <p:pic>
        <p:nvPicPr>
          <p:cNvPr id="15" name="SAP Logo" descr="SAP Logo" title="SAP Logo"/>
          <p:cNvPicPr>
            <a:picLocks noChangeAspect="1"/>
          </p:cNvPicPr>
          <p:nvPr userDrawn="1"/>
        </p:nvPicPr>
        <p:blipFill>
          <a:blip r:embed="rId3"/>
          <a:stretch>
            <a:fillRect/>
          </a:stretch>
        </p:blipFill>
        <p:spPr>
          <a:xfrm>
            <a:off x="9731477" y="6144600"/>
            <a:ext cx="1963636" cy="360000"/>
          </a:xfrm>
          <a:prstGeom prst="rect">
            <a:avLst/>
          </a:prstGeom>
        </p:spPr>
      </p:pic>
      <p:pic>
        <p:nvPicPr>
          <p:cNvPr id="12" name="Picture 11">
            <a:extLst>
              <a:ext uri="{FF2B5EF4-FFF2-40B4-BE49-F238E27FC236}">
                <a16:creationId xmlns:a16="http://schemas.microsoft.com/office/drawing/2014/main" id="{7CD76CA8-E138-43FE-817B-80BC16236AD6}"/>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1" y="0"/>
            <a:ext cx="12188820" cy="3425371"/>
          </a:xfrm>
          <a:prstGeom prst="rect">
            <a:avLst/>
          </a:prstGeom>
        </p:spPr>
      </p:pic>
    </p:spTree>
    <p:extLst>
      <p:ext uri="{BB962C8B-B14F-4D97-AF65-F5344CB8AC3E}">
        <p14:creationId xmlns:p14="http://schemas.microsoft.com/office/powerpoint/2010/main" val="232315271"/>
      </p:ext>
    </p:extLst>
  </p:cSld>
  <p:clrMapOvr>
    <a:masterClrMapping/>
  </p:clrMapOvr>
  <p:extLst mod="1">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ith Image Custom">
    <p:spTree>
      <p:nvGrpSpPr>
        <p:cNvPr id="1" name=""/>
        <p:cNvGrpSpPr/>
        <p:nvPr/>
      </p:nvGrpSpPr>
      <p:grpSpPr>
        <a:xfrm>
          <a:off x="0" y="0"/>
          <a:ext cx="0" cy="0"/>
          <a:chOff x="0" y="0"/>
          <a:chExt cx="0" cy="0"/>
        </a:xfrm>
      </p:grpSpPr>
      <p:sp>
        <p:nvSpPr>
          <p:cNvPr id="1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a:t>
            </a:r>
          </a:p>
        </p:txBody>
      </p:sp>
      <p:sp>
        <p:nvSpPr>
          <p:cNvPr id="13" name="Classification"/>
          <p:cNvSpPr txBox="1"/>
          <p:nvPr userDrawn="1"/>
        </p:nvSpPr>
        <p:spPr>
          <a:xfrm>
            <a:off x="496630" y="5769667"/>
            <a:ext cx="4202666"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496629" y="5130490"/>
            <a:ext cx="1120015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 </a:t>
            </a:r>
          </a:p>
        </p:txBody>
      </p:sp>
      <p:sp>
        <p:nvSpPr>
          <p:cNvPr id="20" name="Presentation Title"/>
          <p:cNvSpPr>
            <a:spLocks noGrp="1"/>
          </p:cNvSpPr>
          <p:nvPr userDrawn="1">
            <p:ph type="body" sz="quarter" idx="14" hasCustomPrompt="1"/>
          </p:nvPr>
        </p:nvSpPr>
        <p:spPr>
          <a:xfrm>
            <a:off x="496629" y="4024430"/>
            <a:ext cx="1119848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
        <p:nvSpPr>
          <p:cNvPr id="14" name="Rounded Rectangle 13"/>
          <p:cNvSpPr/>
          <p:nvPr userDrawn="1"/>
        </p:nvSpPr>
        <p:spPr bwMode="gray">
          <a:xfrm>
            <a:off x="493713" y="2026308"/>
            <a:ext cx="3727178" cy="118712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000" b="1" kern="0" dirty="0">
                <a:solidFill>
                  <a:sysClr val="windowText" lastClr="000000"/>
                </a:solidFill>
                <a:ea typeface="Arial Unicode MS" pitchFamily="34" charset="-128"/>
                <a:cs typeface="Arial Unicode MS" pitchFamily="34" charset="-128"/>
                <a:sym typeface="Arial"/>
              </a:rPr>
              <a:t>NOTE: </a:t>
            </a:r>
            <a:r>
              <a:rPr lang="en-US" sz="1000" kern="0" dirty="0">
                <a:solidFill>
                  <a:sysClr val="windowText" lastClr="000000"/>
                </a:solidFill>
                <a:ea typeface="Arial Unicode MS" pitchFamily="34" charset="-128"/>
                <a:cs typeface="Arial Unicode MS" pitchFamily="34" charset="-128"/>
                <a:sym typeface="Arial"/>
              </a:rPr>
              <a:t>Delete the yellow stickers</a:t>
            </a:r>
            <a:r>
              <a:rPr lang="en-US" sz="1000" kern="0" baseline="0" dirty="0">
                <a:solidFill>
                  <a:sysClr val="windowText" lastClr="000000"/>
                </a:solidFill>
                <a:ea typeface="Arial Unicode MS" pitchFamily="34" charset="-128"/>
                <a:cs typeface="Arial Unicode MS" pitchFamily="34" charset="-128"/>
                <a:sym typeface="Arial"/>
              </a:rPr>
              <a:t> when finished.</a:t>
            </a:r>
            <a:endParaRPr lang="en-US" sz="1000" kern="0" dirty="0">
              <a:solidFill>
                <a:sysClr val="windowText" lastClr="000000"/>
              </a:solidFill>
              <a:ea typeface="Arial Unicode MS" pitchFamily="34" charset="-128"/>
              <a:cs typeface="Arial Unicode MS" pitchFamily="34" charset="-128"/>
              <a:sym typeface="Arial"/>
            </a:endParaRPr>
          </a:p>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lang="en-US" sz="1000" kern="0" dirty="0">
                <a:solidFill>
                  <a:sysClr val="windowText" lastClr="000000"/>
                </a:solidFill>
                <a:ea typeface="Arial Unicode MS" pitchFamily="34" charset="-128"/>
                <a:cs typeface="Arial Unicode MS" pitchFamily="34" charset="-128"/>
                <a:sym typeface="Arial"/>
              </a:rPr>
              <a:t>Samples of a title slide with</a:t>
            </a:r>
            <a:r>
              <a:rPr lang="en-US" sz="1000" kern="0" baseline="0" dirty="0">
                <a:solidFill>
                  <a:sysClr val="windowText" lastClr="000000"/>
                </a:solidFill>
                <a:ea typeface="Arial Unicode MS" pitchFamily="34" charset="-128"/>
                <a:cs typeface="Arial Unicode MS" pitchFamily="34" charset="-128"/>
                <a:sym typeface="Arial"/>
              </a:rPr>
              <a:t> an image are also available in this template.</a:t>
            </a:r>
          </a:p>
          <a:p>
            <a:pPr fontAlgn="base">
              <a:spcBef>
                <a:spcPts val="600"/>
              </a:spcBef>
              <a:spcAft>
                <a:spcPct val="0"/>
              </a:spcAft>
              <a:buClr>
                <a:srgbClr val="F0AB00"/>
              </a:buClr>
              <a:buSzPct val="80000"/>
            </a:pPr>
            <a:r>
              <a:rPr lang="en-US" sz="1000" kern="0" baseline="0" dirty="0">
                <a:solidFill>
                  <a:sysClr val="windowText" lastClr="000000"/>
                </a:solidFill>
                <a:ea typeface="Arial Unicode MS" pitchFamily="34" charset="-128"/>
                <a:cs typeface="Arial Unicode MS" pitchFamily="34" charset="-128"/>
                <a:sym typeface="Arial"/>
              </a:rPr>
              <a:t>Click the picture icon to insert a custom photo.</a:t>
            </a:r>
          </a:p>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See </a:t>
            </a:r>
            <a:r>
              <a:rPr lang="en-US" sz="1000" kern="0" dirty="0">
                <a:solidFill>
                  <a:sysClr val="windowText" lastClr="000000"/>
                </a:solidFill>
                <a:ea typeface="Arial Unicode MS" pitchFamily="34" charset="-128"/>
                <a:cs typeface="Arial Unicode MS" pitchFamily="34" charset="-128"/>
                <a:sym typeface="Arial"/>
                <a:hlinkClick r:id="rId2"/>
              </a:rPr>
              <a:t>SAP Image Library</a:t>
            </a:r>
            <a:r>
              <a:rPr lang="en-US" sz="1000" kern="0" dirty="0">
                <a:solidFill>
                  <a:sysClr val="windowText" lastClr="000000"/>
                </a:solidFill>
                <a:ea typeface="Arial Unicode MS" pitchFamily="34" charset="-128"/>
                <a:cs typeface="Arial Unicode MS" pitchFamily="34" charset="-128"/>
                <a:sym typeface="Arial"/>
              </a:rPr>
              <a:t> for other available images</a:t>
            </a:r>
          </a:p>
        </p:txBody>
      </p:sp>
      <p:pic>
        <p:nvPicPr>
          <p:cNvPr id="16" name="Picture 15"/>
          <p:cNvPicPr>
            <a:picLocks noChangeAspect="1"/>
          </p:cNvPicPr>
          <p:nvPr userDrawn="1"/>
        </p:nvPicPr>
        <p:blipFill>
          <a:blip r:embed="rId3"/>
          <a:stretch>
            <a:fillRect/>
          </a:stretch>
        </p:blipFill>
        <p:spPr>
          <a:xfrm>
            <a:off x="493713" y="3646672"/>
            <a:ext cx="1203600" cy="216000"/>
          </a:xfrm>
          <a:prstGeom prst="rect">
            <a:avLst/>
          </a:prstGeom>
        </p:spPr>
      </p:pic>
      <p:pic>
        <p:nvPicPr>
          <p:cNvPr id="23" name="SAP Logo" descr="SAP Logo" title="SAP Logo"/>
          <p:cNvPicPr>
            <a:picLocks noChangeAspect="1"/>
          </p:cNvPicPr>
          <p:nvPr userDrawn="1"/>
        </p:nvPicPr>
        <p:blipFill>
          <a:blip r:embed="rId4"/>
          <a:stretch>
            <a:fillRect/>
          </a:stretch>
        </p:blipFill>
        <p:spPr>
          <a:xfrm>
            <a:off x="9731477" y="6144600"/>
            <a:ext cx="1963636" cy="360000"/>
          </a:xfrm>
          <a:prstGeom prst="rect">
            <a:avLst/>
          </a:prstGeom>
        </p:spPr>
      </p:pic>
    </p:spTree>
    <p:extLst>
      <p:ext uri="{BB962C8B-B14F-4D97-AF65-F5344CB8AC3E}">
        <p14:creationId xmlns:p14="http://schemas.microsoft.com/office/powerpoint/2010/main" val="43267552"/>
      </p:ext>
    </p:extLst>
  </p:cSld>
  <p:clrMapOvr>
    <a:masterClrMapping/>
  </p:clrMapOvr>
  <p:extLst mod="1">
    <p:ext uri="{DCECCB84-F9BA-43D5-87BE-67443E8EF086}">
      <p15:sldGuideLst xmlns:p15="http://schemas.microsoft.com/office/powerpoint/2012/main">
        <p15:guide id="1" orient="horz" pos="2160">
          <p15:clr>
            <a:srgbClr val="FBAE40"/>
          </p15:clr>
        </p15:guide>
        <p15:guide id="2" pos="311">
          <p15:clr>
            <a:srgbClr val="FBAE40"/>
          </p15:clr>
        </p15:guide>
        <p15:guide id="3" pos="7367">
          <p15:clr>
            <a:srgbClr val="FBAE40"/>
          </p15:clr>
        </p15:guide>
        <p15:guide id="4" orient="horz" pos="39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493713" y="1880291"/>
            <a:ext cx="1203600" cy="216000"/>
          </a:xfrm>
          <a:prstGeom prst="rect">
            <a:avLst/>
          </a:prstGeom>
        </p:spPr>
      </p:pic>
      <p:sp>
        <p:nvSpPr>
          <p:cNvPr id="24" name="Classification"/>
          <p:cNvSpPr txBox="1"/>
          <p:nvPr userDrawn="1"/>
        </p:nvSpPr>
        <p:spPr>
          <a:xfrm>
            <a:off x="496630" y="5093865"/>
            <a:ext cx="4202666"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496630" y="4268504"/>
            <a:ext cx="11198483"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 </a:t>
            </a:r>
          </a:p>
        </p:txBody>
      </p:sp>
      <p:sp>
        <p:nvSpPr>
          <p:cNvPr id="10" name="Presentation Title"/>
          <p:cNvSpPr>
            <a:spLocks noGrp="1"/>
          </p:cNvSpPr>
          <p:nvPr>
            <p:ph type="body" sz="quarter" idx="14" hasCustomPrompt="1"/>
          </p:nvPr>
        </p:nvSpPr>
        <p:spPr>
          <a:xfrm>
            <a:off x="496630" y="2706317"/>
            <a:ext cx="11198483"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1" name="SAP Logo" descr="SAP Logo" title="SAP Logo">
            <a:extLst>
              <a:ext uri="{FF2B5EF4-FFF2-40B4-BE49-F238E27FC236}">
                <a16:creationId xmlns:a16="http://schemas.microsoft.com/office/drawing/2014/main" id="{63C31BC8-EE9E-485F-A74C-3DCA84F18344}"/>
              </a:ext>
            </a:extLst>
          </p:cNvPr>
          <p:cNvPicPr>
            <a:picLocks noChangeAspect="1"/>
          </p:cNvPicPr>
          <p:nvPr userDrawn="1"/>
        </p:nvPicPr>
        <p:blipFill>
          <a:blip r:embed="rId3"/>
          <a:stretch>
            <a:fillRect/>
          </a:stretch>
        </p:blipFill>
        <p:spPr>
          <a:xfrm>
            <a:off x="9731477" y="6144600"/>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312" userDrawn="1">
          <p15:clr>
            <a:srgbClr val="FBAE40"/>
          </p15:clr>
        </p15:guide>
        <p15:guide id="4" orient="horz" pos="336" userDrawn="1">
          <p15:clr>
            <a:srgbClr val="FBAE40"/>
          </p15:clr>
        </p15:guide>
        <p15:guide id="5" orient="horz" pos="3984" userDrawn="1">
          <p15:clr>
            <a:srgbClr val="FBAE40"/>
          </p15:clr>
        </p15:guide>
        <p15:guide id="6" pos="7368" userDrawn="1">
          <p15:clr>
            <a:srgbClr val="FBAE40"/>
          </p15:clr>
        </p15:guide>
        <p15:guide id="7" pos="31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with Pictogram Opt. 1">
    <p:spTree>
      <p:nvGrpSpPr>
        <p:cNvPr id="1" name=""/>
        <p:cNvGrpSpPr/>
        <p:nvPr/>
      </p:nvGrpSpPr>
      <p:grpSpPr>
        <a:xfrm>
          <a:off x="0" y="0"/>
          <a:ext cx="0" cy="0"/>
          <a:chOff x="0" y="0"/>
          <a:chExt cx="0" cy="0"/>
        </a:xfrm>
      </p:grpSpPr>
      <p:sp>
        <p:nvSpPr>
          <p:cNvPr id="24" name="Classification"/>
          <p:cNvSpPr txBox="1"/>
          <p:nvPr userDrawn="1"/>
        </p:nvSpPr>
        <p:spPr>
          <a:xfrm>
            <a:off x="496630" y="5103390"/>
            <a:ext cx="4202666"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496630" y="4268504"/>
            <a:ext cx="6580445"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 </a:t>
            </a:r>
          </a:p>
        </p:txBody>
      </p:sp>
      <p:sp>
        <p:nvSpPr>
          <p:cNvPr id="10" name="Presentation Title"/>
          <p:cNvSpPr>
            <a:spLocks noGrp="1"/>
          </p:cNvSpPr>
          <p:nvPr>
            <p:ph type="body" sz="quarter" idx="14" hasCustomPrompt="1"/>
          </p:nvPr>
        </p:nvSpPr>
        <p:spPr>
          <a:xfrm>
            <a:off x="496630" y="2706317"/>
            <a:ext cx="6580445"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0788" y="1609725"/>
            <a:ext cx="3651919" cy="3651919"/>
          </a:xfrm>
          <a:prstGeom prst="rect">
            <a:avLst/>
          </a:prstGeom>
        </p:spPr>
      </p:pic>
      <p:pic>
        <p:nvPicPr>
          <p:cNvPr id="13" name="Picture 12"/>
          <p:cNvPicPr>
            <a:picLocks noChangeAspect="1"/>
          </p:cNvPicPr>
          <p:nvPr userDrawn="1"/>
        </p:nvPicPr>
        <p:blipFill>
          <a:blip r:embed="rId3"/>
          <a:stretch>
            <a:fillRect/>
          </a:stretch>
        </p:blipFill>
        <p:spPr>
          <a:xfrm>
            <a:off x="496629" y="1609668"/>
            <a:ext cx="1203600" cy="216000"/>
          </a:xfrm>
          <a:prstGeom prst="rect">
            <a:avLst/>
          </a:prstGeom>
        </p:spPr>
      </p:pic>
      <p:pic>
        <p:nvPicPr>
          <p:cNvPr id="9" name="SAP Logo" descr="SAP Logo" title="SAP Logo"/>
          <p:cNvPicPr>
            <a:picLocks noChangeAspect="1"/>
          </p:cNvPicPr>
          <p:nvPr userDrawn="1"/>
        </p:nvPicPr>
        <p:blipFill>
          <a:blip r:embed="rId4"/>
          <a:stretch>
            <a:fillRect/>
          </a:stretch>
        </p:blipFill>
        <p:spPr>
          <a:xfrm>
            <a:off x="9731477" y="6144600"/>
            <a:ext cx="1963636"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7368" userDrawn="1">
          <p15:clr>
            <a:srgbClr val="FBAE40"/>
          </p15:clr>
        </p15:guide>
        <p15:guide id="2" orient="horz" pos="3312" userDrawn="1">
          <p15:clr>
            <a:srgbClr val="FBAE40"/>
          </p15:clr>
        </p15:guide>
        <p15:guide id="3" pos="312" userDrawn="1">
          <p15:clr>
            <a:srgbClr val="FBAE40"/>
          </p15:clr>
        </p15:guide>
        <p15:guide id="4" orient="horz" pos="3984" userDrawn="1">
          <p15:clr>
            <a:srgbClr val="FBAE40"/>
          </p15:clr>
        </p15:guide>
        <p15:guide id="5" orient="horz" pos="1008" userDrawn="1">
          <p15:clr>
            <a:srgbClr val="FBAE40"/>
          </p15:clr>
        </p15:guide>
        <p15:guide id="6" pos="445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with Pictogram Opt.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2045" y="1609725"/>
            <a:ext cx="3670662" cy="3670662"/>
          </a:xfrm>
          <a:prstGeom prst="rect">
            <a:avLst/>
          </a:prstGeom>
        </p:spPr>
      </p:pic>
      <p:sp>
        <p:nvSpPr>
          <p:cNvPr id="24" name="Classification"/>
          <p:cNvSpPr txBox="1"/>
          <p:nvPr userDrawn="1"/>
        </p:nvSpPr>
        <p:spPr>
          <a:xfrm>
            <a:off x="496630" y="5103390"/>
            <a:ext cx="4202666"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496630" y="4268504"/>
            <a:ext cx="6580445"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a:t>
            </a:r>
          </a:p>
        </p:txBody>
      </p:sp>
      <p:sp>
        <p:nvSpPr>
          <p:cNvPr id="10" name="Presentation Title"/>
          <p:cNvSpPr>
            <a:spLocks noGrp="1"/>
          </p:cNvSpPr>
          <p:nvPr>
            <p:ph type="body" sz="quarter" idx="14" hasCustomPrompt="1"/>
          </p:nvPr>
        </p:nvSpPr>
        <p:spPr>
          <a:xfrm>
            <a:off x="496630" y="2706317"/>
            <a:ext cx="6580445"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3" name="Picture 12"/>
          <p:cNvPicPr>
            <a:picLocks noChangeAspect="1"/>
          </p:cNvPicPr>
          <p:nvPr userDrawn="1"/>
        </p:nvPicPr>
        <p:blipFill>
          <a:blip r:embed="rId3"/>
          <a:stretch>
            <a:fillRect/>
          </a:stretch>
        </p:blipFill>
        <p:spPr>
          <a:xfrm>
            <a:off x="496629" y="1609668"/>
            <a:ext cx="1203600" cy="216000"/>
          </a:xfrm>
          <a:prstGeom prst="rect">
            <a:avLst/>
          </a:prstGeom>
        </p:spPr>
      </p:pic>
      <p:pic>
        <p:nvPicPr>
          <p:cNvPr id="9" name="SAP Logo" descr="SAP Logo" title="SAP Logo"/>
          <p:cNvPicPr>
            <a:picLocks noChangeAspect="1"/>
          </p:cNvPicPr>
          <p:nvPr userDrawn="1"/>
        </p:nvPicPr>
        <p:blipFill>
          <a:blip r:embed="rId4"/>
          <a:stretch>
            <a:fillRect/>
          </a:stretch>
        </p:blipFill>
        <p:spPr>
          <a:xfrm>
            <a:off x="9731477" y="6144600"/>
            <a:ext cx="1963636" cy="360000"/>
          </a:xfrm>
          <a:prstGeom prst="rect">
            <a:avLst/>
          </a:prstGeom>
        </p:spPr>
      </p:pic>
    </p:spTree>
    <p:extLst>
      <p:ext uri="{BB962C8B-B14F-4D97-AF65-F5344CB8AC3E}">
        <p14:creationId xmlns:p14="http://schemas.microsoft.com/office/powerpoint/2010/main" val="475007464"/>
      </p:ext>
    </p:extLst>
  </p:cSld>
  <p:clrMapOvr>
    <a:masterClrMapping/>
  </p:clrMapOvr>
  <p:extLst mod="1">
    <p:ext uri="{DCECCB84-F9BA-43D5-87BE-67443E8EF086}">
      <p15:sldGuideLst xmlns:p15="http://schemas.microsoft.com/office/powerpoint/2012/main">
        <p15:guide id="1" pos="7368">
          <p15:clr>
            <a:srgbClr val="FBAE40"/>
          </p15:clr>
        </p15:guide>
        <p15:guide id="2" orient="horz" pos="3312">
          <p15:clr>
            <a:srgbClr val="FBAE40"/>
          </p15:clr>
        </p15:guide>
        <p15:guide id="3" pos="312">
          <p15:clr>
            <a:srgbClr val="FBAE40"/>
          </p15:clr>
        </p15:guide>
        <p15:guide id="4" orient="horz" pos="3984">
          <p15:clr>
            <a:srgbClr val="FBAE40"/>
          </p15:clr>
        </p15:guide>
        <p15:guide id="5" orient="horz" pos="1008">
          <p15:clr>
            <a:srgbClr val="FBAE40"/>
          </p15:clr>
        </p15:guide>
        <p15:guide id="6" pos="445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Pictogram Custom">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496629" y="1609668"/>
            <a:ext cx="1203600" cy="216000"/>
          </a:xfrm>
          <a:prstGeom prst="rect">
            <a:avLst/>
          </a:prstGeom>
        </p:spPr>
      </p:pic>
      <p:sp>
        <p:nvSpPr>
          <p:cNvPr id="24" name="Classification"/>
          <p:cNvSpPr txBox="1"/>
          <p:nvPr userDrawn="1"/>
        </p:nvSpPr>
        <p:spPr>
          <a:xfrm>
            <a:off x="496630" y="5103390"/>
            <a:ext cx="4202666"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496630" y="4268504"/>
            <a:ext cx="6580445"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br>
              <a:rPr lang="en-US" dirty="0"/>
            </a:br>
            <a:r>
              <a:rPr lang="en-US" dirty="0"/>
              <a:t>Month 00, 2019</a:t>
            </a:r>
          </a:p>
        </p:txBody>
      </p:sp>
      <p:sp>
        <p:nvSpPr>
          <p:cNvPr id="10" name="Presentation Title"/>
          <p:cNvSpPr>
            <a:spLocks noGrp="1"/>
          </p:cNvSpPr>
          <p:nvPr>
            <p:ph type="body" sz="quarter" idx="14" hasCustomPrompt="1"/>
          </p:nvPr>
        </p:nvSpPr>
        <p:spPr>
          <a:xfrm>
            <a:off x="496630" y="2706317"/>
            <a:ext cx="6580445"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12" name="Picture Placeholder 3"/>
          <p:cNvSpPr>
            <a:spLocks noGrp="1"/>
          </p:cNvSpPr>
          <p:nvPr>
            <p:ph type="pic" sz="quarter" idx="15"/>
          </p:nvPr>
        </p:nvSpPr>
        <p:spPr>
          <a:xfrm>
            <a:off x="7594419" y="1593669"/>
            <a:ext cx="3657600" cy="3657600"/>
          </a:xfrm>
        </p:spPr>
        <p:txBody>
          <a:bodyPr/>
          <a:lstStyle/>
          <a:p>
            <a:r>
              <a:rPr lang="en-US"/>
              <a:t>Click icon to add picture</a:t>
            </a:r>
            <a:endParaRPr lang="de-DE" dirty="0"/>
          </a:p>
        </p:txBody>
      </p:sp>
      <p:sp>
        <p:nvSpPr>
          <p:cNvPr id="11" name="Rounded Rectangle 10"/>
          <p:cNvSpPr/>
          <p:nvPr userDrawn="1"/>
        </p:nvSpPr>
        <p:spPr bwMode="gray">
          <a:xfrm>
            <a:off x="7909611" y="3803579"/>
            <a:ext cx="3027216" cy="12722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000" b="1" kern="0" dirty="0">
                <a:solidFill>
                  <a:sysClr val="windowText" lastClr="000000"/>
                </a:solidFill>
                <a:ea typeface="Arial Unicode MS" pitchFamily="34" charset="-128"/>
                <a:cs typeface="Arial Unicode MS" pitchFamily="34" charset="-128"/>
                <a:sym typeface="Arial"/>
              </a:rPr>
              <a:t>NOTE: </a:t>
            </a:r>
            <a:r>
              <a:rPr lang="en-US" sz="1000" kern="0" dirty="0">
                <a:solidFill>
                  <a:sysClr val="windowText" lastClr="000000"/>
                </a:solidFill>
                <a:ea typeface="Arial Unicode MS" pitchFamily="34" charset="-128"/>
                <a:cs typeface="Arial Unicode MS" pitchFamily="34" charset="-128"/>
                <a:sym typeface="Arial"/>
              </a:rPr>
              <a:t>Delete the yellow stickers</a:t>
            </a:r>
            <a:r>
              <a:rPr lang="en-US" sz="1000" kern="0" baseline="0" dirty="0">
                <a:solidFill>
                  <a:sysClr val="windowText" lastClr="000000"/>
                </a:solidFill>
                <a:ea typeface="Arial Unicode MS" pitchFamily="34" charset="-128"/>
                <a:cs typeface="Arial Unicode MS" pitchFamily="34" charset="-128"/>
                <a:sym typeface="Arial"/>
              </a:rPr>
              <a:t> when finished.</a:t>
            </a:r>
            <a:endParaRPr lang="en-US" sz="1000" kern="0" dirty="0">
              <a:solidFill>
                <a:sysClr val="windowText" lastClr="000000"/>
              </a:solidFill>
              <a:ea typeface="Arial Unicode MS" pitchFamily="34" charset="-128"/>
              <a:cs typeface="Arial Unicode MS" pitchFamily="34" charset="-128"/>
              <a:sym typeface="Arial"/>
            </a:endParaRPr>
          </a:p>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lang="en-US" sz="1000" kern="0" dirty="0">
                <a:solidFill>
                  <a:sysClr val="windowText" lastClr="000000"/>
                </a:solidFill>
                <a:ea typeface="Arial Unicode MS" pitchFamily="34" charset="-128"/>
                <a:cs typeface="Arial Unicode MS" pitchFamily="34" charset="-128"/>
                <a:sym typeface="Arial"/>
              </a:rPr>
              <a:t>Samples of a title slide with</a:t>
            </a:r>
            <a:r>
              <a:rPr lang="en-US" sz="1000" kern="0" baseline="0" dirty="0">
                <a:solidFill>
                  <a:sysClr val="windowText" lastClr="000000"/>
                </a:solidFill>
                <a:ea typeface="Arial Unicode MS" pitchFamily="34" charset="-128"/>
                <a:cs typeface="Arial Unicode MS" pitchFamily="34" charset="-128"/>
                <a:sym typeface="Arial"/>
              </a:rPr>
              <a:t> a pictogram are also available in this template.</a:t>
            </a:r>
          </a:p>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lang="en-US" sz="1000" kern="0" dirty="0">
                <a:solidFill>
                  <a:sysClr val="windowText" lastClr="000000"/>
                </a:solidFill>
                <a:ea typeface="Arial Unicode MS" pitchFamily="34" charset="-128"/>
                <a:cs typeface="Arial Unicode MS" pitchFamily="34" charset="-128"/>
                <a:sym typeface="Arial"/>
              </a:rPr>
              <a:t>See </a:t>
            </a:r>
            <a:r>
              <a:rPr lang="en-US" sz="1000" kern="0" dirty="0">
                <a:solidFill>
                  <a:sysClr val="windowText" lastClr="000000"/>
                </a:solidFill>
                <a:ea typeface="Arial Unicode MS" pitchFamily="34" charset="-128"/>
                <a:cs typeface="Arial Unicode MS" pitchFamily="34" charset="-128"/>
                <a:sym typeface="Arial"/>
                <a:hlinkClick r:id="rId3"/>
              </a:rPr>
              <a:t>SAP Image Library</a:t>
            </a:r>
            <a:r>
              <a:rPr lang="en-US" sz="1000" kern="0" dirty="0">
                <a:solidFill>
                  <a:sysClr val="windowText" lastClr="000000"/>
                </a:solidFill>
                <a:ea typeface="Arial Unicode MS" pitchFamily="34" charset="-128"/>
                <a:cs typeface="Arial Unicode MS" pitchFamily="34" charset="-128"/>
                <a:sym typeface="Arial"/>
              </a:rPr>
              <a:t> for other available images you can sort</a:t>
            </a:r>
            <a:r>
              <a:rPr lang="en-US" sz="1000" kern="0" baseline="0" dirty="0">
                <a:solidFill>
                  <a:sysClr val="windowText" lastClr="000000"/>
                </a:solidFill>
                <a:ea typeface="Arial Unicode MS" pitchFamily="34" charset="-128"/>
                <a:cs typeface="Arial Unicode MS" pitchFamily="34" charset="-128"/>
                <a:sym typeface="Arial"/>
              </a:rPr>
              <a:t> using the drop down menu and selecting illustration options. </a:t>
            </a:r>
            <a:endParaRPr lang="en-US" sz="1000" kern="0" dirty="0">
              <a:solidFill>
                <a:sysClr val="windowText" lastClr="000000"/>
              </a:solidFill>
              <a:ea typeface="Arial Unicode MS" pitchFamily="34" charset="-128"/>
              <a:cs typeface="Arial Unicode MS" pitchFamily="34" charset="-128"/>
              <a:sym typeface="Arial"/>
            </a:endParaRPr>
          </a:p>
        </p:txBody>
      </p:sp>
      <p:pic>
        <p:nvPicPr>
          <p:cNvPr id="13" name="SAP Logo" descr="SAP Logo" title="SAP Logo"/>
          <p:cNvPicPr>
            <a:picLocks noChangeAspect="1"/>
          </p:cNvPicPr>
          <p:nvPr userDrawn="1"/>
        </p:nvPicPr>
        <p:blipFill>
          <a:blip r:embed="rId4"/>
          <a:stretch>
            <a:fillRect/>
          </a:stretch>
        </p:blipFill>
        <p:spPr>
          <a:xfrm>
            <a:off x="9731477" y="6144600"/>
            <a:ext cx="1963636" cy="360000"/>
          </a:xfrm>
          <a:prstGeom prst="rect">
            <a:avLst/>
          </a:prstGeom>
        </p:spPr>
      </p:pic>
    </p:spTree>
    <p:extLst>
      <p:ext uri="{BB962C8B-B14F-4D97-AF65-F5344CB8AC3E}">
        <p14:creationId xmlns:p14="http://schemas.microsoft.com/office/powerpoint/2010/main" val="3936512226"/>
      </p:ext>
    </p:extLst>
  </p:cSld>
  <p:clrMapOvr>
    <a:masterClrMapping/>
  </p:clrMapOvr>
  <p:extLst mod="1">
    <p:ext uri="{DCECCB84-F9BA-43D5-87BE-67443E8EF086}">
      <p15:sldGuideLst xmlns:p15="http://schemas.microsoft.com/office/powerpoint/2012/main">
        <p15:guide id="1" pos="7368">
          <p15:clr>
            <a:srgbClr val="FBAE40"/>
          </p15:clr>
        </p15:guide>
        <p15:guide id="2" orient="horz" pos="3312">
          <p15:clr>
            <a:srgbClr val="FBAE40"/>
          </p15:clr>
        </p15:guide>
        <p15:guide id="3" pos="312">
          <p15:clr>
            <a:srgbClr val="FBAE40"/>
          </p15:clr>
        </p15:guide>
        <p15:guide id="4" orient="horz" pos="3984">
          <p15:clr>
            <a:srgbClr val="FBAE40"/>
          </p15:clr>
        </p15:guide>
        <p15:guide id="5" orient="horz" pos="1008">
          <p15:clr>
            <a:srgbClr val="FBAE40"/>
          </p15:clr>
        </p15:guide>
        <p15:guide id="6" pos="445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498442" y="1602581"/>
            <a:ext cx="11179376" cy="47046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6" name="Title Placeholder 1"/>
          <p:cNvSpPr>
            <a:spLocks noGrp="1"/>
          </p:cNvSpPr>
          <p:nvPr>
            <p:ph type="title" hasCustomPrompt="1"/>
          </p:nvPr>
        </p:nvSpPr>
        <p:spPr bwMode="gray">
          <a:xfrm>
            <a:off x="496630" y="533400"/>
            <a:ext cx="11183001" cy="381000"/>
          </a:xfrm>
          <a:prstGeom prst="rect">
            <a:avLst/>
          </a:prstGeom>
        </p:spPr>
        <p:txBody>
          <a:bodyPr vert="horz" wrap="square" lIns="0" tIns="0" rIns="0" bIns="0" rtlCol="0" anchor="t" anchorCtr="0">
            <a:spAutoFit/>
          </a:bodyPr>
          <a:lstStyle>
            <a:lvl1pPr>
              <a:defRPr/>
            </a:lvl1pPr>
          </a:lstStyle>
          <a:p>
            <a:r>
              <a:rPr lang="en-US" noProof="0"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1" userDrawn="1">
          <p15:clr>
            <a:srgbClr val="FBAE40"/>
          </p15:clr>
        </p15:guide>
        <p15:guide id="3" orient="horz" pos="336" userDrawn="1">
          <p15:clr>
            <a:srgbClr val="FBAE40"/>
          </p15:clr>
        </p15:guide>
        <p15:guide id="4" orient="horz" pos="576" userDrawn="1">
          <p15:clr>
            <a:srgbClr val="FBAE40"/>
          </p15:clr>
        </p15:guide>
        <p15:guide id="5" orient="horz" pos="1008" userDrawn="1">
          <p15:clr>
            <a:srgbClr val="FBAE40"/>
          </p15:clr>
        </p15:guide>
        <p15:guide id="6" orient="horz" pos="3984" userDrawn="1">
          <p15:clr>
            <a:srgbClr val="FBAE40"/>
          </p15:clr>
        </p15:guide>
        <p15:guide id="7" pos="736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3399" y="6536752"/>
            <a:ext cx="140991"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3190" y="6559835"/>
            <a:ext cx="3813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3739" y="6559835"/>
            <a:ext cx="2268497"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498977" y="1600201"/>
            <a:ext cx="11192961" cy="4724399"/>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496630" y="533400"/>
            <a:ext cx="11198483" cy="381000"/>
          </a:xfrm>
          <a:prstGeom prst="rect">
            <a:avLst/>
          </a:prstGeom>
        </p:spPr>
        <p:txBody>
          <a:bodyPr vert="horz" wrap="square" lIns="0" tIns="0" rIns="0" bIns="0" rtlCol="0" anchor="t" anchorCtr="0">
            <a:spAutoFit/>
          </a:bodyPr>
          <a:lstStyle/>
          <a:p>
            <a:r>
              <a:rPr lang="en-US" noProof="0" dirty="0"/>
              <a:t>Insert Page Title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7" r:id="rId2"/>
    <p:sldLayoutId id="2147483778" r:id="rId3"/>
    <p:sldLayoutId id="2147483779" r:id="rId4"/>
    <p:sldLayoutId id="2147483773" r:id="rId5"/>
    <p:sldLayoutId id="2147483775" r:id="rId6"/>
    <p:sldLayoutId id="2147483781" r:id="rId7"/>
    <p:sldLayoutId id="2147483782" r:id="rId8"/>
    <p:sldLayoutId id="2147483741" r:id="rId9"/>
    <p:sldLayoutId id="2147483765" r:id="rId10"/>
    <p:sldLayoutId id="2147483783" r:id="rId11"/>
    <p:sldLayoutId id="2147483743" r:id="rId12"/>
    <p:sldLayoutId id="2147483774" r:id="rId13"/>
    <p:sldLayoutId id="2147483745" r:id="rId14"/>
    <p:sldLayoutId id="2147483760" r:id="rId15"/>
    <p:sldLayoutId id="2147483768" r:id="rId16"/>
    <p:sldLayoutId id="2147483769" r:id="rId17"/>
    <p:sldLayoutId id="2147483770" r:id="rId18"/>
    <p:sldLayoutId id="2147483744" r:id="rId19"/>
    <p:sldLayoutId id="2147483757" r:id="rId20"/>
    <p:sldLayoutId id="2147483748" r:id="rId21"/>
    <p:sldLayoutId id="2147483763" r:id="rId22"/>
    <p:sldLayoutId id="2147483785" r:id="rId23"/>
    <p:sldLayoutId id="2147483751" r:id="rId24"/>
    <p:sldLayoutId id="2147483740" r:id="rId25"/>
    <p:sldLayoutId id="2147483754" r:id="rId26"/>
    <p:sldLayoutId id="2147483786" r:id="rId27"/>
    <p:sldLayoutId id="2147483755" r:id="rId28"/>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17.png"/><Relationship Id="rId5" Type="http://schemas.openxmlformats.org/officeDocument/2006/relationships/diagramColors" Target="../diagrams/colors1.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diagramQuickStyle" Target="../diagrams/quickStyle1.xml"/><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34"/>
          <p:cNvSpPr>
            <a:spLocks noGrp="1"/>
          </p:cNvSpPr>
          <p:nvPr>
            <p:ph type="subTitle" idx="1"/>
          </p:nvPr>
        </p:nvSpPr>
        <p:spPr>
          <a:xfrm>
            <a:off x="492042" y="5014508"/>
            <a:ext cx="11200154" cy="997196"/>
          </a:xfrm>
        </p:spPr>
        <p:txBody>
          <a:bodyPr/>
          <a:lstStyle/>
          <a:p>
            <a:r>
              <a:rPr lang="en-US" sz="1600" dirty="0"/>
              <a:t>Production Support Team, SAP</a:t>
            </a:r>
          </a:p>
          <a:p>
            <a:r>
              <a:rPr lang="en-US" sz="1600" dirty="0"/>
              <a:t> </a:t>
            </a:r>
            <a:br>
              <a:rPr lang="en-US" sz="1600" dirty="0"/>
            </a:br>
            <a:r>
              <a:rPr lang="en-US" sz="1600" dirty="0"/>
              <a:t>June 20, 2019 </a:t>
            </a:r>
          </a:p>
        </p:txBody>
      </p:sp>
      <p:sp>
        <p:nvSpPr>
          <p:cNvPr id="10" name="Text Placeholder 9"/>
          <p:cNvSpPr>
            <a:spLocks noGrp="1"/>
          </p:cNvSpPr>
          <p:nvPr>
            <p:ph type="body" sz="quarter" idx="14"/>
          </p:nvPr>
        </p:nvSpPr>
        <p:spPr>
          <a:xfrm>
            <a:off x="492042" y="4175259"/>
            <a:ext cx="11198484" cy="498598"/>
          </a:xfrm>
        </p:spPr>
        <p:txBody>
          <a:bodyPr/>
          <a:lstStyle/>
          <a:p>
            <a:r>
              <a:rPr lang="en-US" dirty="0">
                <a:solidFill>
                  <a:schemeClr val="accent1"/>
                </a:solidFill>
              </a:rPr>
              <a:t>One-Click (serverless project)</a:t>
            </a:r>
          </a:p>
        </p:txBody>
      </p:sp>
    </p:spTree>
    <p:extLst>
      <p:ext uri="{BB962C8B-B14F-4D97-AF65-F5344CB8AC3E}">
        <p14:creationId xmlns:p14="http://schemas.microsoft.com/office/powerpoint/2010/main" val="384986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05320" y="89594"/>
            <a:ext cx="5689013" cy="423644"/>
          </a:xfrm>
        </p:spPr>
        <p:txBody>
          <a:bodyPr/>
          <a:lstStyle/>
          <a:p>
            <a:r>
              <a:rPr lang="en-US" dirty="0">
                <a:solidFill>
                  <a:srgbClr val="92D050"/>
                </a:solidFill>
              </a:rPr>
              <a:t>Replacement of traditional systems</a:t>
            </a:r>
            <a:br>
              <a:rPr lang="en-US" dirty="0">
                <a:solidFill>
                  <a:srgbClr val="92D050"/>
                </a:solidFill>
              </a:rPr>
            </a:br>
            <a:endParaRPr lang="en-US" dirty="0">
              <a:solidFill>
                <a:srgbClr val="92D050"/>
              </a:solidFill>
            </a:endParaRPr>
          </a:p>
        </p:txBody>
      </p:sp>
      <p:graphicFrame>
        <p:nvGraphicFramePr>
          <p:cNvPr id="3" name="Diagram 2">
            <a:extLst>
              <a:ext uri="{FF2B5EF4-FFF2-40B4-BE49-F238E27FC236}">
                <a16:creationId xmlns:a16="http://schemas.microsoft.com/office/drawing/2014/main" id="{77BFB970-3E53-4AA8-83F0-DCE67CD4A7BD}"/>
              </a:ext>
            </a:extLst>
          </p:cNvPr>
          <p:cNvGraphicFramePr/>
          <p:nvPr>
            <p:extLst>
              <p:ext uri="{D42A27DB-BD31-4B8C-83A1-F6EECF244321}">
                <p14:modId xmlns:p14="http://schemas.microsoft.com/office/powerpoint/2010/main" val="442010854"/>
              </p:ext>
            </p:extLst>
          </p:nvPr>
        </p:nvGraphicFramePr>
        <p:xfrm>
          <a:off x="405399" y="641024"/>
          <a:ext cx="11378106" cy="381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F6C567C-3AE7-4C34-9590-5A0957C02498}"/>
              </a:ext>
            </a:extLst>
          </p:cNvPr>
          <p:cNvSpPr txBox="1"/>
          <p:nvPr/>
        </p:nvSpPr>
        <p:spPr>
          <a:xfrm>
            <a:off x="584509" y="1246832"/>
            <a:ext cx="3292166" cy="147732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A fully managed service hosted by AWS </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Store your code securely </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Work collaboratively on code</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Easily scale your version control projects </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Easily migrate files from other remote repositories</a:t>
            </a:r>
            <a:endParaRPr lang="en-US" sz="14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24F96CA5-57C3-4BC9-B0D8-AA119AEE2F7F}"/>
              </a:ext>
            </a:extLst>
          </p:cNvPr>
          <p:cNvSpPr txBox="1"/>
          <p:nvPr/>
        </p:nvSpPr>
        <p:spPr>
          <a:xfrm>
            <a:off x="4328521" y="1246831"/>
            <a:ext cx="3292166" cy="147732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Compiles source code, runs tests, and produces software packages that are ready to deploy.</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Don’t need to provision, manage, and scale your own build servers</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Code Build scales continuously and processes multiple builds concurrently</a:t>
            </a:r>
          </a:p>
        </p:txBody>
      </p:sp>
      <p:sp>
        <p:nvSpPr>
          <p:cNvPr id="9" name="TextBox 8">
            <a:extLst>
              <a:ext uri="{FF2B5EF4-FFF2-40B4-BE49-F238E27FC236}">
                <a16:creationId xmlns:a16="http://schemas.microsoft.com/office/drawing/2014/main" id="{0B5E7792-34F5-4025-9F23-8A2F2EBDA4EE}"/>
              </a:ext>
            </a:extLst>
          </p:cNvPr>
          <p:cNvSpPr txBox="1"/>
          <p:nvPr/>
        </p:nvSpPr>
        <p:spPr>
          <a:xfrm>
            <a:off x="8072533" y="1246831"/>
            <a:ext cx="3531783" cy="13849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Automates code deployments to any instance, including Amazon EC2 instances and on-premises servers </a:t>
            </a:r>
          </a:p>
          <a:p>
            <a:pPr marL="285750" indent="-285750" fontAlgn="base">
              <a:spcBef>
                <a:spcPct val="50000"/>
              </a:spcBef>
              <a:spcAft>
                <a:spcPct val="0"/>
              </a:spcAft>
              <a:buClr>
                <a:srgbClr val="F0AB00"/>
              </a:buClr>
              <a:buSzPct val="80000"/>
              <a:buFont typeface="Arial" panose="020B0604020202020204" pitchFamily="34" charset="0"/>
              <a:buChar char="•"/>
            </a:pPr>
            <a:r>
              <a:rPr lang="en-US" sz="1200" kern="0" dirty="0">
                <a:ea typeface="Arial Unicode MS" pitchFamily="34" charset="-128"/>
                <a:cs typeface="Arial Unicode MS" pitchFamily="34" charset="-128"/>
              </a:rPr>
              <a:t>Rapidly release new features, helps you avoid downtime during application deployment, and handles the complexity of updating your applications</a:t>
            </a:r>
          </a:p>
        </p:txBody>
      </p:sp>
      <p:pic>
        <p:nvPicPr>
          <p:cNvPr id="10" name="Graphic 9" descr="Programmer">
            <a:extLst>
              <a:ext uri="{FF2B5EF4-FFF2-40B4-BE49-F238E27FC236}">
                <a16:creationId xmlns:a16="http://schemas.microsoft.com/office/drawing/2014/main" id="{7F0CF218-E408-4843-BEFE-FEF223D905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2686" y="4490445"/>
            <a:ext cx="914400" cy="914400"/>
          </a:xfrm>
          <a:prstGeom prst="rect">
            <a:avLst/>
          </a:prstGeom>
        </p:spPr>
      </p:pic>
      <p:sp>
        <p:nvSpPr>
          <p:cNvPr id="12" name="Rectangle: Rounded Corners 11">
            <a:extLst>
              <a:ext uri="{FF2B5EF4-FFF2-40B4-BE49-F238E27FC236}">
                <a16:creationId xmlns:a16="http://schemas.microsoft.com/office/drawing/2014/main" id="{C49EBEBD-A3E4-47F0-82DF-96C8D0729299}"/>
              </a:ext>
            </a:extLst>
          </p:cNvPr>
          <p:cNvSpPr/>
          <p:nvPr/>
        </p:nvSpPr>
        <p:spPr bwMode="gray">
          <a:xfrm>
            <a:off x="2696089" y="3701993"/>
            <a:ext cx="5514461" cy="1831271"/>
          </a:xfrm>
          <a:prstGeom prst="round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5" name="Straight Connector 24">
            <a:extLst>
              <a:ext uri="{FF2B5EF4-FFF2-40B4-BE49-F238E27FC236}">
                <a16:creationId xmlns:a16="http://schemas.microsoft.com/office/drawing/2014/main" id="{74930C90-7BD2-4DB5-B24F-5AE083F3E1A3}"/>
              </a:ext>
            </a:extLst>
          </p:cNvPr>
          <p:cNvCxnSpPr>
            <a:cxnSpLocks/>
          </p:cNvCxnSpPr>
          <p:nvPr/>
        </p:nvCxnSpPr>
        <p:spPr>
          <a:xfrm>
            <a:off x="4242397" y="4981437"/>
            <a:ext cx="517392" cy="16740"/>
          </a:xfrm>
          <a:prstGeom prst="line">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Connector 26">
            <a:extLst>
              <a:ext uri="{FF2B5EF4-FFF2-40B4-BE49-F238E27FC236}">
                <a16:creationId xmlns:a16="http://schemas.microsoft.com/office/drawing/2014/main" id="{6A54362E-56B5-4DD2-B313-81CF82DB0667}"/>
              </a:ext>
            </a:extLst>
          </p:cNvPr>
          <p:cNvCxnSpPr>
            <a:cxnSpLocks/>
          </p:cNvCxnSpPr>
          <p:nvPr/>
        </p:nvCxnSpPr>
        <p:spPr>
          <a:xfrm flipV="1">
            <a:off x="7817681" y="4952270"/>
            <a:ext cx="1457775" cy="29166"/>
          </a:xfrm>
          <a:prstGeom prst="line">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8" name="Straight Connector 27">
            <a:extLst>
              <a:ext uri="{FF2B5EF4-FFF2-40B4-BE49-F238E27FC236}">
                <a16:creationId xmlns:a16="http://schemas.microsoft.com/office/drawing/2014/main" id="{D9B74668-A189-49A6-A4C9-CE904D10046D}"/>
              </a:ext>
            </a:extLst>
          </p:cNvPr>
          <p:cNvCxnSpPr>
            <a:cxnSpLocks/>
          </p:cNvCxnSpPr>
          <p:nvPr/>
        </p:nvCxnSpPr>
        <p:spPr>
          <a:xfrm>
            <a:off x="6107117" y="4973066"/>
            <a:ext cx="517392" cy="16740"/>
          </a:xfrm>
          <a:prstGeom prst="line">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33" name="Straight Connector 32">
            <a:extLst>
              <a:ext uri="{FF2B5EF4-FFF2-40B4-BE49-F238E27FC236}">
                <a16:creationId xmlns:a16="http://schemas.microsoft.com/office/drawing/2014/main" id="{67C81AAC-D497-4D7B-AEC8-134974BAF4E9}"/>
              </a:ext>
            </a:extLst>
          </p:cNvPr>
          <p:cNvCxnSpPr>
            <a:cxnSpLocks/>
          </p:cNvCxnSpPr>
          <p:nvPr/>
        </p:nvCxnSpPr>
        <p:spPr>
          <a:xfrm>
            <a:off x="8814686" y="5025495"/>
            <a:ext cx="0" cy="502911"/>
          </a:xfrm>
          <a:prstGeom prst="line">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7" name="Rectangle: Rounded Corners 36">
            <a:extLst>
              <a:ext uri="{FF2B5EF4-FFF2-40B4-BE49-F238E27FC236}">
                <a16:creationId xmlns:a16="http://schemas.microsoft.com/office/drawing/2014/main" id="{D98C1B8F-5892-4A63-A039-3A6BCD40BC90}"/>
              </a:ext>
            </a:extLst>
          </p:cNvPr>
          <p:cNvSpPr/>
          <p:nvPr/>
        </p:nvSpPr>
        <p:spPr bwMode="gray">
          <a:xfrm>
            <a:off x="2548778" y="3805559"/>
            <a:ext cx="8219651" cy="2645127"/>
          </a:xfrm>
          <a:prstGeom prst="roundRect">
            <a:avLst/>
          </a:prstGeom>
          <a:noFill/>
          <a:ln w="6350" algn="ctr">
            <a:solidFill>
              <a:schemeClr val="accent3"/>
            </a:solidFill>
            <a:prstDash val="lg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8" name="Picture 37">
            <a:extLst>
              <a:ext uri="{FF2B5EF4-FFF2-40B4-BE49-F238E27FC236}">
                <a16:creationId xmlns:a16="http://schemas.microsoft.com/office/drawing/2014/main" id="{EE5F742A-6091-4AD4-AEA1-7288457D30A3}"/>
              </a:ext>
            </a:extLst>
          </p:cNvPr>
          <p:cNvPicPr>
            <a:picLocks noChangeAspect="1"/>
          </p:cNvPicPr>
          <p:nvPr/>
        </p:nvPicPr>
        <p:blipFill>
          <a:blip r:embed="rId9"/>
          <a:stretch>
            <a:fillRect/>
          </a:stretch>
        </p:blipFill>
        <p:spPr>
          <a:xfrm>
            <a:off x="11164774" y="4426230"/>
            <a:ext cx="639890" cy="916053"/>
          </a:xfrm>
          <a:prstGeom prst="rect">
            <a:avLst/>
          </a:prstGeom>
        </p:spPr>
      </p:pic>
      <p:sp>
        <p:nvSpPr>
          <p:cNvPr id="39" name="TextBox 38">
            <a:extLst>
              <a:ext uri="{FF2B5EF4-FFF2-40B4-BE49-F238E27FC236}">
                <a16:creationId xmlns:a16="http://schemas.microsoft.com/office/drawing/2014/main" id="{4A23297C-51F4-44C8-8939-8306ECA9EBFA}"/>
              </a:ext>
            </a:extLst>
          </p:cNvPr>
          <p:cNvSpPr txBox="1"/>
          <p:nvPr/>
        </p:nvSpPr>
        <p:spPr>
          <a:xfrm>
            <a:off x="974436" y="5395724"/>
            <a:ext cx="93455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{Developer}</a:t>
            </a:r>
          </a:p>
        </p:txBody>
      </p:sp>
      <p:sp>
        <p:nvSpPr>
          <p:cNvPr id="41" name="TextBox 40">
            <a:extLst>
              <a:ext uri="{FF2B5EF4-FFF2-40B4-BE49-F238E27FC236}">
                <a16:creationId xmlns:a16="http://schemas.microsoft.com/office/drawing/2014/main" id="{59CCA7F6-A6BA-48BC-B665-CD2D66747190}"/>
              </a:ext>
            </a:extLst>
          </p:cNvPr>
          <p:cNvSpPr txBox="1"/>
          <p:nvPr/>
        </p:nvSpPr>
        <p:spPr>
          <a:xfrm>
            <a:off x="11236253" y="5422033"/>
            <a:ext cx="49693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{User}</a:t>
            </a:r>
          </a:p>
        </p:txBody>
      </p:sp>
      <p:pic>
        <p:nvPicPr>
          <p:cNvPr id="42" name="Picture 41" descr="S3-Bucket.png">
            <a:extLst>
              <a:ext uri="{FF2B5EF4-FFF2-40B4-BE49-F238E27FC236}">
                <a16:creationId xmlns:a16="http://schemas.microsoft.com/office/drawing/2014/main" id="{B999F87A-0963-4E4E-8CC8-3709DE5439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67036" y="5485456"/>
            <a:ext cx="731520" cy="731520"/>
          </a:xfrm>
          <a:prstGeom prst="rect">
            <a:avLst/>
          </a:prstGeom>
        </p:spPr>
      </p:pic>
      <p:pic>
        <p:nvPicPr>
          <p:cNvPr id="45" name="Picture 44">
            <a:extLst>
              <a:ext uri="{FF2B5EF4-FFF2-40B4-BE49-F238E27FC236}">
                <a16:creationId xmlns:a16="http://schemas.microsoft.com/office/drawing/2014/main" id="{AE9052D3-3C6A-4E6E-9627-2A81DB0A747C}"/>
              </a:ext>
            </a:extLst>
          </p:cNvPr>
          <p:cNvPicPr>
            <a:picLocks noChangeAspect="1"/>
          </p:cNvPicPr>
          <p:nvPr/>
        </p:nvPicPr>
        <p:blipFill>
          <a:blip r:embed="rId11"/>
          <a:stretch>
            <a:fillRect/>
          </a:stretch>
        </p:blipFill>
        <p:spPr>
          <a:xfrm>
            <a:off x="3229958" y="4549790"/>
            <a:ext cx="985002" cy="978616"/>
          </a:xfrm>
          <a:prstGeom prst="rect">
            <a:avLst/>
          </a:prstGeom>
        </p:spPr>
      </p:pic>
      <p:sp>
        <p:nvSpPr>
          <p:cNvPr id="47" name="TextBox 46">
            <a:extLst>
              <a:ext uri="{FF2B5EF4-FFF2-40B4-BE49-F238E27FC236}">
                <a16:creationId xmlns:a16="http://schemas.microsoft.com/office/drawing/2014/main" id="{C47F02D7-0DEC-4EB8-B1EF-37A4D5DA6E78}"/>
              </a:ext>
            </a:extLst>
          </p:cNvPr>
          <p:cNvSpPr txBox="1"/>
          <p:nvPr/>
        </p:nvSpPr>
        <p:spPr>
          <a:xfrm>
            <a:off x="3219567" y="5617380"/>
            <a:ext cx="123431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CodeCommit</a:t>
            </a:r>
            <a:r>
              <a:rPr lang="en-US" sz="1400" kern="0" dirty="0">
                <a:ea typeface="Arial Unicode MS" pitchFamily="34" charset="-128"/>
                <a:cs typeface="Arial Unicode MS" pitchFamily="34" charset="-128"/>
              </a:rPr>
              <a:t>}</a:t>
            </a:r>
          </a:p>
        </p:txBody>
      </p:sp>
      <p:pic>
        <p:nvPicPr>
          <p:cNvPr id="48" name="Picture 47">
            <a:extLst>
              <a:ext uri="{FF2B5EF4-FFF2-40B4-BE49-F238E27FC236}">
                <a16:creationId xmlns:a16="http://schemas.microsoft.com/office/drawing/2014/main" id="{2747E667-542A-4F54-A0CD-56B8C72A2599}"/>
              </a:ext>
            </a:extLst>
          </p:cNvPr>
          <p:cNvPicPr>
            <a:picLocks noChangeAspect="1"/>
          </p:cNvPicPr>
          <p:nvPr/>
        </p:nvPicPr>
        <p:blipFill>
          <a:blip r:embed="rId12"/>
          <a:stretch>
            <a:fillRect/>
          </a:stretch>
        </p:blipFill>
        <p:spPr>
          <a:xfrm>
            <a:off x="4886996" y="4541586"/>
            <a:ext cx="1132645" cy="1004481"/>
          </a:xfrm>
          <a:prstGeom prst="rect">
            <a:avLst/>
          </a:prstGeom>
        </p:spPr>
      </p:pic>
      <p:sp>
        <p:nvSpPr>
          <p:cNvPr id="49" name="TextBox 48">
            <a:extLst>
              <a:ext uri="{FF2B5EF4-FFF2-40B4-BE49-F238E27FC236}">
                <a16:creationId xmlns:a16="http://schemas.microsoft.com/office/drawing/2014/main" id="{A6C603DD-EE24-4CA4-8D51-D7BD9044E91C}"/>
              </a:ext>
            </a:extLst>
          </p:cNvPr>
          <p:cNvSpPr txBox="1"/>
          <p:nvPr/>
        </p:nvSpPr>
        <p:spPr>
          <a:xfrm>
            <a:off x="4980432" y="5628683"/>
            <a:ext cx="101309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CodeBuild</a:t>
            </a:r>
            <a:r>
              <a:rPr lang="en-US" sz="1400" kern="0" dirty="0">
                <a:ea typeface="Arial Unicode MS" pitchFamily="34" charset="-128"/>
                <a:cs typeface="Arial Unicode MS" pitchFamily="34" charset="-128"/>
              </a:rPr>
              <a:t>}</a:t>
            </a:r>
          </a:p>
        </p:txBody>
      </p:sp>
      <p:sp>
        <p:nvSpPr>
          <p:cNvPr id="50" name="TextBox 49">
            <a:extLst>
              <a:ext uri="{FF2B5EF4-FFF2-40B4-BE49-F238E27FC236}">
                <a16:creationId xmlns:a16="http://schemas.microsoft.com/office/drawing/2014/main" id="{8283E52E-53BC-42F8-B00F-1EFA9321481A}"/>
              </a:ext>
            </a:extLst>
          </p:cNvPr>
          <p:cNvSpPr txBox="1"/>
          <p:nvPr/>
        </p:nvSpPr>
        <p:spPr>
          <a:xfrm>
            <a:off x="6748741" y="5611168"/>
            <a:ext cx="116217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CodeDeploy</a:t>
            </a:r>
            <a:r>
              <a:rPr lang="en-US" sz="1400" kern="0" dirty="0">
                <a:ea typeface="Arial Unicode MS" pitchFamily="34" charset="-128"/>
                <a:cs typeface="Arial Unicode MS" pitchFamily="34" charset="-128"/>
              </a:rPr>
              <a:t>}</a:t>
            </a:r>
          </a:p>
        </p:txBody>
      </p:sp>
      <p:sp>
        <p:nvSpPr>
          <p:cNvPr id="51" name="TextBox 50">
            <a:extLst>
              <a:ext uri="{FF2B5EF4-FFF2-40B4-BE49-F238E27FC236}">
                <a16:creationId xmlns:a16="http://schemas.microsoft.com/office/drawing/2014/main" id="{12F897EA-2D3B-48BD-B126-FF2DED7E6FAC}"/>
              </a:ext>
            </a:extLst>
          </p:cNvPr>
          <p:cNvSpPr txBox="1"/>
          <p:nvPr/>
        </p:nvSpPr>
        <p:spPr>
          <a:xfrm>
            <a:off x="9547683" y="5635691"/>
            <a:ext cx="4600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t>
            </a:r>
            <a:r>
              <a:rPr lang="en-US" sz="1200" b="1" kern="0" dirty="0">
                <a:ea typeface="Arial Unicode MS" pitchFamily="34" charset="-128"/>
                <a:cs typeface="Arial Unicode MS" pitchFamily="34" charset="-128"/>
              </a:rPr>
              <a:t>EC 2</a:t>
            </a:r>
            <a:r>
              <a:rPr lang="en-US" sz="1400" kern="0" dirty="0">
                <a:ea typeface="Arial Unicode MS" pitchFamily="34" charset="-128"/>
                <a:cs typeface="Arial Unicode MS" pitchFamily="34" charset="-128"/>
              </a:rPr>
              <a:t>}</a:t>
            </a:r>
          </a:p>
        </p:txBody>
      </p:sp>
      <p:sp>
        <p:nvSpPr>
          <p:cNvPr id="52" name="TextBox 51">
            <a:extLst>
              <a:ext uri="{FF2B5EF4-FFF2-40B4-BE49-F238E27FC236}">
                <a16:creationId xmlns:a16="http://schemas.microsoft.com/office/drawing/2014/main" id="{BB70C075-8DA4-4D38-A5E2-258E5E7368F5}"/>
              </a:ext>
            </a:extLst>
          </p:cNvPr>
          <p:cNvSpPr txBox="1"/>
          <p:nvPr/>
        </p:nvSpPr>
        <p:spPr>
          <a:xfrm>
            <a:off x="8364719" y="6130030"/>
            <a:ext cx="100668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{S3 Bucket}</a:t>
            </a:r>
          </a:p>
        </p:txBody>
      </p:sp>
      <p:pic>
        <p:nvPicPr>
          <p:cNvPr id="53" name="Picture 52">
            <a:extLst>
              <a:ext uri="{FF2B5EF4-FFF2-40B4-BE49-F238E27FC236}">
                <a16:creationId xmlns:a16="http://schemas.microsoft.com/office/drawing/2014/main" id="{EF95021E-BD53-4375-B162-A8DE501CE0AD}"/>
              </a:ext>
            </a:extLst>
          </p:cNvPr>
          <p:cNvPicPr>
            <a:picLocks noChangeAspect="1"/>
          </p:cNvPicPr>
          <p:nvPr/>
        </p:nvPicPr>
        <p:blipFill>
          <a:blip r:embed="rId13"/>
          <a:stretch>
            <a:fillRect/>
          </a:stretch>
        </p:blipFill>
        <p:spPr>
          <a:xfrm>
            <a:off x="6729083" y="4545227"/>
            <a:ext cx="1124128" cy="987741"/>
          </a:xfrm>
          <a:prstGeom prst="rect">
            <a:avLst/>
          </a:prstGeom>
        </p:spPr>
      </p:pic>
      <p:pic>
        <p:nvPicPr>
          <p:cNvPr id="55" name="Picture 54">
            <a:extLst>
              <a:ext uri="{FF2B5EF4-FFF2-40B4-BE49-F238E27FC236}">
                <a16:creationId xmlns:a16="http://schemas.microsoft.com/office/drawing/2014/main" id="{0186DB75-A249-4E73-AD7C-3CD15A20EF80}"/>
              </a:ext>
            </a:extLst>
          </p:cNvPr>
          <p:cNvPicPr>
            <a:picLocks noChangeAspect="1"/>
          </p:cNvPicPr>
          <p:nvPr/>
        </p:nvPicPr>
        <p:blipFill>
          <a:blip r:embed="rId14"/>
          <a:stretch>
            <a:fillRect/>
          </a:stretch>
        </p:blipFill>
        <p:spPr>
          <a:xfrm>
            <a:off x="9252591" y="4541586"/>
            <a:ext cx="1048014" cy="1069582"/>
          </a:xfrm>
          <a:prstGeom prst="rect">
            <a:avLst/>
          </a:prstGeom>
        </p:spPr>
      </p:pic>
      <p:pic>
        <p:nvPicPr>
          <p:cNvPr id="56" name="Picture 55">
            <a:extLst>
              <a:ext uri="{FF2B5EF4-FFF2-40B4-BE49-F238E27FC236}">
                <a16:creationId xmlns:a16="http://schemas.microsoft.com/office/drawing/2014/main" id="{4AA56B63-95EF-46AC-B694-6B9EA803D7DA}"/>
              </a:ext>
            </a:extLst>
          </p:cNvPr>
          <p:cNvPicPr>
            <a:picLocks noChangeAspect="1"/>
          </p:cNvPicPr>
          <p:nvPr/>
        </p:nvPicPr>
        <p:blipFill>
          <a:blip r:embed="rId15"/>
          <a:stretch>
            <a:fillRect/>
          </a:stretch>
        </p:blipFill>
        <p:spPr>
          <a:xfrm>
            <a:off x="6318267" y="3327717"/>
            <a:ext cx="972880" cy="971002"/>
          </a:xfrm>
          <a:prstGeom prst="rect">
            <a:avLst/>
          </a:prstGeom>
        </p:spPr>
      </p:pic>
      <p:sp>
        <p:nvSpPr>
          <p:cNvPr id="57" name="TextBox 56">
            <a:extLst>
              <a:ext uri="{FF2B5EF4-FFF2-40B4-BE49-F238E27FC236}">
                <a16:creationId xmlns:a16="http://schemas.microsoft.com/office/drawing/2014/main" id="{E2DAC292-7EF2-448C-BD95-4C74E034B04D}"/>
              </a:ext>
            </a:extLst>
          </p:cNvPr>
          <p:cNvSpPr txBox="1"/>
          <p:nvPr/>
        </p:nvSpPr>
        <p:spPr>
          <a:xfrm>
            <a:off x="6178734" y="3096741"/>
            <a:ext cx="125194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CodePipeline</a:t>
            </a:r>
            <a:r>
              <a:rPr lang="en-US" sz="14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360274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50" y="319392"/>
            <a:ext cx="11183001" cy="381000"/>
          </a:xfrm>
        </p:spPr>
        <p:txBody>
          <a:bodyPr/>
          <a:lstStyle/>
          <a:p>
            <a:r>
              <a:rPr lang="en-US" dirty="0">
                <a:solidFill>
                  <a:srgbClr val="92D050"/>
                </a:solidFill>
              </a:rPr>
              <a:t>Two Types of Deployments – Deploy in place &amp; Blue, Green Deployment</a:t>
            </a:r>
          </a:p>
        </p:txBody>
      </p:sp>
      <p:pic>
        <p:nvPicPr>
          <p:cNvPr id="10" name="Picture 9">
            <a:extLst>
              <a:ext uri="{FF2B5EF4-FFF2-40B4-BE49-F238E27FC236}">
                <a16:creationId xmlns:a16="http://schemas.microsoft.com/office/drawing/2014/main" id="{B4AD0210-37DD-41A3-9DD8-18DB3678A313}"/>
              </a:ext>
            </a:extLst>
          </p:cNvPr>
          <p:cNvPicPr>
            <a:picLocks noChangeAspect="1"/>
          </p:cNvPicPr>
          <p:nvPr/>
        </p:nvPicPr>
        <p:blipFill>
          <a:blip r:embed="rId3"/>
          <a:stretch>
            <a:fillRect/>
          </a:stretch>
        </p:blipFill>
        <p:spPr>
          <a:xfrm>
            <a:off x="6699115" y="2354095"/>
            <a:ext cx="5132916" cy="35408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F1DB5389-E92F-443F-8000-4D3B628761A2}"/>
              </a:ext>
            </a:extLst>
          </p:cNvPr>
          <p:cNvPicPr>
            <a:picLocks noChangeAspect="1"/>
          </p:cNvPicPr>
          <p:nvPr/>
        </p:nvPicPr>
        <p:blipFill>
          <a:blip r:embed="rId4"/>
          <a:stretch>
            <a:fillRect/>
          </a:stretch>
        </p:blipFill>
        <p:spPr>
          <a:xfrm>
            <a:off x="262950" y="2288717"/>
            <a:ext cx="5831462" cy="3671624"/>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911003AC-E72B-4646-91E5-1874B527A4AF}"/>
              </a:ext>
            </a:extLst>
          </p:cNvPr>
          <p:cNvSpPr txBox="1"/>
          <p:nvPr/>
        </p:nvSpPr>
        <p:spPr>
          <a:xfrm>
            <a:off x="436023" y="828685"/>
            <a:ext cx="166552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3">
                    <a:lumMod val="40000"/>
                    <a:lumOff val="60000"/>
                  </a:schemeClr>
                </a:solidFill>
                <a:ea typeface="Arial Unicode MS" pitchFamily="34" charset="-128"/>
                <a:cs typeface="Arial Unicode MS" pitchFamily="34" charset="-128"/>
              </a:rPr>
              <a:t>{Deploy in place}</a:t>
            </a:r>
          </a:p>
        </p:txBody>
      </p:sp>
      <p:sp>
        <p:nvSpPr>
          <p:cNvPr id="14" name="TextBox 13">
            <a:extLst>
              <a:ext uri="{FF2B5EF4-FFF2-40B4-BE49-F238E27FC236}">
                <a16:creationId xmlns:a16="http://schemas.microsoft.com/office/drawing/2014/main" id="{EDA573D0-1B0C-4A52-A85A-C09FFBF0B45B}"/>
              </a:ext>
            </a:extLst>
          </p:cNvPr>
          <p:cNvSpPr txBox="1"/>
          <p:nvPr/>
        </p:nvSpPr>
        <p:spPr>
          <a:xfrm>
            <a:off x="6717045" y="843772"/>
            <a:ext cx="254396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3">
                    <a:lumMod val="40000"/>
                    <a:lumOff val="60000"/>
                  </a:schemeClr>
                </a:solidFill>
                <a:ea typeface="Arial Unicode MS" pitchFamily="34" charset="-128"/>
                <a:cs typeface="Arial Unicode MS" pitchFamily="34" charset="-128"/>
              </a:rPr>
              <a:t>{Blue, Green Deployment}</a:t>
            </a:r>
          </a:p>
        </p:txBody>
      </p:sp>
      <p:sp>
        <p:nvSpPr>
          <p:cNvPr id="13" name="TextBox 12">
            <a:extLst>
              <a:ext uri="{FF2B5EF4-FFF2-40B4-BE49-F238E27FC236}">
                <a16:creationId xmlns:a16="http://schemas.microsoft.com/office/drawing/2014/main" id="{62C16254-0CD7-47A2-BF03-DDB0295D5D3D}"/>
              </a:ext>
            </a:extLst>
          </p:cNvPr>
          <p:cNvSpPr txBox="1"/>
          <p:nvPr/>
        </p:nvSpPr>
        <p:spPr>
          <a:xfrm>
            <a:off x="262950" y="1348664"/>
            <a:ext cx="5594924" cy="565539"/>
          </a:xfrm>
          <a:prstGeom prst="rect">
            <a:avLst/>
          </a:prstGeom>
          <a:noFill/>
        </p:spPr>
        <p:txBody>
          <a:bodyPr wrap="square" lIns="0" tIns="0" rIns="0" bIns="0" rtlCol="0">
            <a:spAutoFit/>
          </a:bodyPr>
          <a:lstStyle/>
          <a:p>
            <a:pPr marL="171450" indent="-171450" fontAlgn="base">
              <a:spcBef>
                <a:spcPct val="50000"/>
              </a:spcBef>
              <a:spcAft>
                <a:spcPct val="0"/>
              </a:spcAft>
              <a:buClr>
                <a:srgbClr val="F0AB00"/>
              </a:buClr>
              <a:buSzPct val="80000"/>
              <a:buFont typeface="Arial" panose="020B0604020202020204" pitchFamily="34" charset="0"/>
              <a:buChar char="•"/>
            </a:pPr>
            <a:r>
              <a:rPr lang="en-US" sz="1050" kern="0" dirty="0">
                <a:ea typeface="Arial Unicode MS" pitchFamily="34" charset="-128"/>
                <a:cs typeface="Arial Unicode MS" pitchFamily="34" charset="-128"/>
              </a:rPr>
              <a:t>Updates the instances in the deployment group with the latest application, revisions  and each instance will be briefly taken offline for its update.</a:t>
            </a:r>
          </a:p>
          <a:p>
            <a:pPr marL="171450" indent="-171450" fontAlgn="base">
              <a:spcBef>
                <a:spcPct val="50000"/>
              </a:spcBef>
              <a:spcAft>
                <a:spcPct val="0"/>
              </a:spcAft>
              <a:buClr>
                <a:srgbClr val="F0AB00"/>
              </a:buClr>
              <a:buSzPct val="80000"/>
              <a:buFont typeface="Arial" panose="020B0604020202020204" pitchFamily="34" charset="0"/>
              <a:buChar char="•"/>
            </a:pPr>
            <a:endParaRPr lang="en-US" sz="1050" kern="0" dirty="0">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D06C38C4-3033-4311-8074-6A8A8ED5FB26}"/>
              </a:ext>
            </a:extLst>
          </p:cNvPr>
          <p:cNvSpPr txBox="1"/>
          <p:nvPr/>
        </p:nvSpPr>
        <p:spPr>
          <a:xfrm>
            <a:off x="6717045" y="1233373"/>
            <a:ext cx="5286704" cy="888705"/>
          </a:xfrm>
          <a:prstGeom prst="rect">
            <a:avLst/>
          </a:prstGeom>
          <a:noFill/>
        </p:spPr>
        <p:txBody>
          <a:bodyPr wrap="none" lIns="0" tIns="0" rIns="0" bIns="0" rtlCol="0">
            <a:spAutoFit/>
          </a:bodyPr>
          <a:lstStyle/>
          <a:p>
            <a:pPr marL="171450" indent="-171450" fontAlgn="base">
              <a:spcBef>
                <a:spcPct val="50000"/>
              </a:spcBef>
              <a:spcAft>
                <a:spcPct val="0"/>
              </a:spcAft>
              <a:buClr>
                <a:srgbClr val="F0AB00"/>
              </a:buClr>
              <a:buSzPct val="80000"/>
              <a:buFont typeface="Arial" panose="020B0604020202020204" pitchFamily="34" charset="0"/>
              <a:buChar char="•"/>
            </a:pPr>
            <a:r>
              <a:rPr lang="en-US" sz="1050" kern="0" dirty="0">
                <a:ea typeface="Arial Unicode MS" pitchFamily="34" charset="-128"/>
                <a:cs typeface="Arial Unicode MS" pitchFamily="34" charset="-128"/>
              </a:rPr>
              <a:t>Replaces the instances in the deployment group with new instances and deploys </a:t>
            </a:r>
          </a:p>
          <a:p>
            <a:pPr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the latest application revision to them. After instances in the replacement environment</a:t>
            </a:r>
          </a:p>
          <a:p>
            <a:pPr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are registered, instances from its original environment are deregistered and can be </a:t>
            </a:r>
          </a:p>
          <a:p>
            <a:pPr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terminated. </a:t>
            </a:r>
          </a:p>
        </p:txBody>
      </p:sp>
    </p:spTree>
    <p:extLst>
      <p:ext uri="{BB962C8B-B14F-4D97-AF65-F5344CB8AC3E}">
        <p14:creationId xmlns:p14="http://schemas.microsoft.com/office/powerpoint/2010/main" val="329718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00" y="148510"/>
            <a:ext cx="2871348" cy="586008"/>
          </a:xfrm>
        </p:spPr>
        <p:txBody>
          <a:bodyPr/>
          <a:lstStyle/>
          <a:p>
            <a:r>
              <a:rPr lang="en-US" sz="2400" dirty="0">
                <a:solidFill>
                  <a:srgbClr val="92D050"/>
                </a:solidFill>
              </a:rPr>
              <a:t>Key advantages-</a:t>
            </a:r>
          </a:p>
        </p:txBody>
      </p:sp>
      <p:sp>
        <p:nvSpPr>
          <p:cNvPr id="3" name="TextBox 2">
            <a:extLst>
              <a:ext uri="{FF2B5EF4-FFF2-40B4-BE49-F238E27FC236}">
                <a16:creationId xmlns:a16="http://schemas.microsoft.com/office/drawing/2014/main" id="{87D3FDD6-F811-43C2-A3D0-932796C4E395}"/>
              </a:ext>
            </a:extLst>
          </p:cNvPr>
          <p:cNvSpPr txBox="1"/>
          <p:nvPr/>
        </p:nvSpPr>
        <p:spPr>
          <a:xfrm>
            <a:off x="3007151" y="1555423"/>
            <a:ext cx="5022209" cy="2585323"/>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b="1" kern="0" dirty="0">
                <a:ea typeface="Arial Unicode MS" pitchFamily="34" charset="-128"/>
                <a:cs typeface="Arial Unicode MS" pitchFamily="34" charset="-128"/>
              </a:rPr>
              <a:t>No server management</a:t>
            </a:r>
          </a:p>
          <a:p>
            <a:pPr marL="285750" indent="-285750" fontAlgn="base">
              <a:spcBef>
                <a:spcPct val="50000"/>
              </a:spcBef>
              <a:spcAft>
                <a:spcPct val="0"/>
              </a:spcAft>
              <a:buClr>
                <a:srgbClr val="F0AB00"/>
              </a:buClr>
              <a:buSzPct val="80000"/>
              <a:buFont typeface="Arial" panose="020B0604020202020204" pitchFamily="34" charset="0"/>
              <a:buChar char="•"/>
            </a:pPr>
            <a:r>
              <a:rPr lang="en-US" sz="2400" b="1" kern="0" dirty="0">
                <a:ea typeface="Arial Unicode MS" pitchFamily="34" charset="-128"/>
                <a:cs typeface="Arial Unicode MS" pitchFamily="34" charset="-128"/>
              </a:rPr>
              <a:t>Pay as you use</a:t>
            </a:r>
          </a:p>
          <a:p>
            <a:pPr marL="285750" indent="-285750" fontAlgn="base">
              <a:spcBef>
                <a:spcPct val="50000"/>
              </a:spcBef>
              <a:spcAft>
                <a:spcPct val="0"/>
              </a:spcAft>
              <a:buClr>
                <a:srgbClr val="F0AB00"/>
              </a:buClr>
              <a:buSzPct val="80000"/>
              <a:buFont typeface="Arial" panose="020B0604020202020204" pitchFamily="34" charset="0"/>
              <a:buChar char="•"/>
            </a:pPr>
            <a:r>
              <a:rPr lang="en-US" sz="2400" b="1" kern="0" dirty="0">
                <a:ea typeface="Arial Unicode MS" pitchFamily="34" charset="-128"/>
                <a:cs typeface="Arial Unicode MS" pitchFamily="34" charset="-128"/>
              </a:rPr>
              <a:t>Inherently scalable</a:t>
            </a:r>
          </a:p>
          <a:p>
            <a:pPr marL="285750" indent="-285750" fontAlgn="base">
              <a:spcBef>
                <a:spcPct val="50000"/>
              </a:spcBef>
              <a:spcAft>
                <a:spcPct val="0"/>
              </a:spcAft>
              <a:buClr>
                <a:srgbClr val="F0AB00"/>
              </a:buClr>
              <a:buSzPct val="80000"/>
              <a:buFont typeface="Arial" panose="020B0604020202020204" pitchFamily="34" charset="0"/>
              <a:buChar char="•"/>
            </a:pPr>
            <a:r>
              <a:rPr lang="en-US" sz="2400" b="1" kern="0" dirty="0">
                <a:ea typeface="Arial Unicode MS" pitchFamily="34" charset="-128"/>
                <a:cs typeface="Arial Unicode MS" pitchFamily="34" charset="-128"/>
              </a:rPr>
              <a:t>Quick deployments and updates</a:t>
            </a:r>
          </a:p>
          <a:p>
            <a:pPr marL="285750" indent="-285750" fontAlgn="base">
              <a:spcBef>
                <a:spcPct val="50000"/>
              </a:spcBef>
              <a:spcAft>
                <a:spcPct val="0"/>
              </a:spcAft>
              <a:buClr>
                <a:srgbClr val="F0AB00"/>
              </a:buClr>
              <a:buSzPct val="80000"/>
              <a:buFont typeface="Arial" panose="020B0604020202020204" pitchFamily="34" charset="0"/>
              <a:buChar char="•"/>
            </a:pPr>
            <a:r>
              <a:rPr lang="en-US" sz="2400" b="1" kern="0" dirty="0">
                <a:ea typeface="Arial Unicode MS" pitchFamily="34" charset="-128"/>
                <a:cs typeface="Arial Unicode MS" pitchFamily="34" charset="-128"/>
              </a:rPr>
              <a:t>Reduce latency </a:t>
            </a:r>
          </a:p>
        </p:txBody>
      </p:sp>
    </p:spTree>
    <p:extLst>
      <p:ext uri="{BB962C8B-B14F-4D97-AF65-F5344CB8AC3E}">
        <p14:creationId xmlns:p14="http://schemas.microsoft.com/office/powerpoint/2010/main" val="7992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P_Concur_2018_16x9_Dark_08142018">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 id="{5477F0C7-C37B-5B49-B82B-BDA3946E33C3}" vid="{87E207DE-8E41-384B-AD59-705E28B20AA2}"/>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652ED35DB07A429F659941F6FDAD07" ma:contentTypeVersion="7" ma:contentTypeDescription="Create a new document." ma:contentTypeScope="" ma:versionID="95059c891ab0b7d9c82f37766a162644">
  <xsd:schema xmlns:xsd="http://www.w3.org/2001/XMLSchema" xmlns:xs="http://www.w3.org/2001/XMLSchema" xmlns:p="http://schemas.microsoft.com/office/2006/metadata/properties" xmlns:ns2="fbb69434-877f-485e-9980-5debdd9739be" xmlns:ns3="1611115b-303a-4950-b976-9e5c77342e11" targetNamespace="http://schemas.microsoft.com/office/2006/metadata/properties" ma:root="true" ma:fieldsID="b9d518c9bc6c02d1f86140614fafd4d4" ns2:_="" ns3:_="">
    <xsd:import namespace="fbb69434-877f-485e-9980-5debdd9739be"/>
    <xsd:import namespace="1611115b-303a-4950-b976-9e5c77342e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b69434-877f-485e-9980-5debdd9739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11115b-303a-4950-b976-9e5c77342e1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09DD4A-BAC6-4813-B552-2EA32A2649A6}">
  <ds:schemaRefs>
    <ds:schemaRef ds:uri="http://schemas.microsoft.com/sharepoint/v3/contenttype/forms"/>
  </ds:schemaRefs>
</ds:datastoreItem>
</file>

<file path=customXml/itemProps2.xml><?xml version="1.0" encoding="utf-8"?>
<ds:datastoreItem xmlns:ds="http://schemas.openxmlformats.org/officeDocument/2006/customXml" ds:itemID="{9A2182F0-6089-4CFE-990A-AFA3EE738A8E}">
  <ds:schemaRef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1611115b-303a-4950-b976-9e5c77342e11"/>
    <ds:schemaRef ds:uri="fbb69434-877f-485e-9980-5debdd9739be"/>
    <ds:schemaRef ds:uri="http://purl.org/dc/terms/"/>
  </ds:schemaRefs>
</ds:datastoreItem>
</file>

<file path=customXml/itemProps3.xml><?xml version="1.0" encoding="utf-8"?>
<ds:datastoreItem xmlns:ds="http://schemas.openxmlformats.org/officeDocument/2006/customXml" ds:itemID="{DD555B27-5E87-47AF-95AC-04EC4FDF58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b69434-877f-485e-9980-5debdd9739be"/>
    <ds:schemaRef ds:uri="1611115b-303a-4950-b976-9e5c77342e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AWS PPT</Template>
  <TotalTime>785</TotalTime>
  <Words>254</Words>
  <Application>Microsoft Office PowerPoint</Application>
  <PresentationFormat>Custom</PresentationFormat>
  <Paragraphs>41</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Unicode MS</vt:lpstr>
      <vt:lpstr>Courier New</vt:lpstr>
      <vt:lpstr>Symbol</vt:lpstr>
      <vt:lpstr>wingdings</vt:lpstr>
      <vt:lpstr>wingdings</vt:lpstr>
      <vt:lpstr>SAP_Concur_2018_16x9_Dark_08142018</vt:lpstr>
      <vt:lpstr>PowerPoint Presentation</vt:lpstr>
      <vt:lpstr>Replacement of traditional systems </vt:lpstr>
      <vt:lpstr>Two Types of Deployments – Deploy in place &amp; Blue, Green Deployment</vt:lpstr>
      <vt:lpstr>Key 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Reddy, Sudharshan</dc:creator>
  <cp:keywords>2018 SAP Concur Dark 16x9</cp:keywords>
  <cp:lastModifiedBy>Manne, Gopi Krishna</cp:lastModifiedBy>
  <cp:revision>64</cp:revision>
  <dcterms:created xsi:type="dcterms:W3CDTF">2019-06-20T01:32:33Z</dcterms:created>
  <dcterms:modified xsi:type="dcterms:W3CDTF">2019-06-20T17:20:39Z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ContentTypeId">
    <vt:lpwstr>0x01010021652ED35DB07A429F659941F6FDAD07</vt:lpwstr>
  </property>
</Properties>
</file>