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9"/>
  </p:notesMasterIdLst>
  <p:handoutMasterIdLst>
    <p:handoutMasterId r:id="rId30"/>
  </p:handoutMasterIdLst>
  <p:sldIdLst>
    <p:sldId id="259" r:id="rId10"/>
    <p:sldId id="314" r:id="rId11"/>
    <p:sldId id="289" r:id="rId12"/>
    <p:sldId id="317" r:id="rId13"/>
    <p:sldId id="294" r:id="rId14"/>
    <p:sldId id="318" r:id="rId15"/>
    <p:sldId id="319" r:id="rId16"/>
    <p:sldId id="320" r:id="rId17"/>
    <p:sldId id="324" r:id="rId18"/>
    <p:sldId id="322" r:id="rId19"/>
    <p:sldId id="323" r:id="rId20"/>
    <p:sldId id="325" r:id="rId21"/>
    <p:sldId id="329" r:id="rId22"/>
    <p:sldId id="326" r:id="rId23"/>
    <p:sldId id="327" r:id="rId24"/>
    <p:sldId id="328" r:id="rId25"/>
    <p:sldId id="331" r:id="rId26"/>
    <p:sldId id="332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 autoAdjust="0"/>
    <p:restoredTop sz="86420" autoAdjust="0"/>
  </p:normalViewPr>
  <p:slideViewPr>
    <p:cSldViewPr snapToGrid="0">
      <p:cViewPr varScale="1">
        <p:scale>
          <a:sx n="109" d="100"/>
          <a:sy n="109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0D314-0EB1-6B45-B9BD-5AC28BCD0F1A}" type="doc">
      <dgm:prSet loTypeId="urn:microsoft.com/office/officeart/2005/8/layout/v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10A3FC-B479-3049-AF2A-2CB5B408427F}">
      <dgm:prSet phldrT="[Text]" custT="1"/>
      <dgm:spPr/>
      <dgm:t>
        <a:bodyPr/>
        <a:lstStyle/>
        <a:p>
          <a:r>
            <a:rPr lang="en-US" sz="2000" dirty="0"/>
            <a:t>Data Analysis on Mobile Phone Dataset </a:t>
          </a:r>
          <a:endParaRPr lang="en-US" sz="2000" b="1" dirty="0"/>
        </a:p>
      </dgm:t>
    </dgm:pt>
    <dgm:pt modelId="{B4211E63-E779-E64A-9C05-1FCF165E5B25}" type="parTrans" cxnId="{24572C22-E345-9745-865A-69A19EC56895}">
      <dgm:prSet/>
      <dgm:spPr/>
      <dgm:t>
        <a:bodyPr/>
        <a:lstStyle/>
        <a:p>
          <a:endParaRPr lang="en-US" sz="2000"/>
        </a:p>
      </dgm:t>
    </dgm:pt>
    <dgm:pt modelId="{BFF92B0C-E7B5-3E43-BD40-769712CD4FEF}" type="sibTrans" cxnId="{24572C22-E345-9745-865A-69A19EC56895}">
      <dgm:prSet custT="1"/>
      <dgm:spPr/>
      <dgm:t>
        <a:bodyPr/>
        <a:lstStyle/>
        <a:p>
          <a:endParaRPr lang="en-US" sz="2000"/>
        </a:p>
      </dgm:t>
    </dgm:pt>
    <dgm:pt modelId="{A90C5B37-DCC1-604E-96B9-3DF5F24A54F1}">
      <dgm:prSet phldrT="[Text]" custT="1"/>
      <dgm:spPr/>
      <dgm:t>
        <a:bodyPr/>
        <a:lstStyle/>
        <a:p>
          <a:r>
            <a:rPr lang="en-US" sz="2000" dirty="0"/>
            <a:t>Preprocess Data(Cleaning Data </a:t>
          </a:r>
          <a:r>
            <a:rPr lang="en-US" sz="2000" dirty="0">
              <a:sym typeface="Wingdings" pitchFamily="2" charset="2"/>
            </a:rPr>
            <a:t></a:t>
          </a:r>
          <a:r>
            <a:rPr lang="en-US" sz="2000" dirty="0"/>
            <a:t> Normalizing </a:t>
          </a:r>
          <a:r>
            <a:rPr lang="en-US" sz="2000" dirty="0">
              <a:sym typeface="Wingdings" pitchFamily="2" charset="2"/>
            </a:rPr>
            <a:t>Data</a:t>
          </a:r>
          <a:r>
            <a:rPr lang="en-US" sz="2000" dirty="0"/>
            <a:t>)</a:t>
          </a:r>
          <a:endParaRPr lang="en-US" sz="2000" b="1" dirty="0"/>
        </a:p>
      </dgm:t>
    </dgm:pt>
    <dgm:pt modelId="{273BB312-45B6-A442-8FE5-12336005E727}" type="parTrans" cxnId="{45805227-7E09-8E4D-917C-11CD1CBB337E}">
      <dgm:prSet/>
      <dgm:spPr/>
      <dgm:t>
        <a:bodyPr/>
        <a:lstStyle/>
        <a:p>
          <a:endParaRPr lang="en-US" sz="2000"/>
        </a:p>
      </dgm:t>
    </dgm:pt>
    <dgm:pt modelId="{0C076249-B689-B349-B274-0987E5189B7E}" type="sibTrans" cxnId="{45805227-7E09-8E4D-917C-11CD1CBB337E}">
      <dgm:prSet custT="1"/>
      <dgm:spPr/>
      <dgm:t>
        <a:bodyPr/>
        <a:lstStyle/>
        <a:p>
          <a:endParaRPr lang="en-US" sz="2000"/>
        </a:p>
      </dgm:t>
    </dgm:pt>
    <dgm:pt modelId="{AD1F6F2D-E752-BD4E-A21E-11634C07C28F}">
      <dgm:prSet phldrT="[Text]" custT="1"/>
      <dgm:spPr/>
      <dgm:t>
        <a:bodyPr/>
        <a:lstStyle/>
        <a:p>
          <a:r>
            <a:rPr lang="en-US" sz="2000" b="1" dirty="0"/>
            <a:t>Split Refined Dataset into Training and Testing</a:t>
          </a:r>
          <a:endParaRPr lang="en-US" sz="2000" dirty="0"/>
        </a:p>
      </dgm:t>
    </dgm:pt>
    <dgm:pt modelId="{33A4B336-35FE-EF4F-B947-870D85DAA869}" type="parTrans" cxnId="{4A465EB8-0061-724B-B2B0-7936027123D1}">
      <dgm:prSet/>
      <dgm:spPr/>
      <dgm:t>
        <a:bodyPr/>
        <a:lstStyle/>
        <a:p>
          <a:endParaRPr lang="en-US" sz="2000"/>
        </a:p>
      </dgm:t>
    </dgm:pt>
    <dgm:pt modelId="{1A93D2FB-53A1-3A48-875F-4BC09442CC49}" type="sibTrans" cxnId="{4A465EB8-0061-724B-B2B0-7936027123D1}">
      <dgm:prSet custT="1"/>
      <dgm:spPr/>
      <dgm:t>
        <a:bodyPr/>
        <a:lstStyle/>
        <a:p>
          <a:endParaRPr lang="en-US" sz="2000"/>
        </a:p>
      </dgm:t>
    </dgm:pt>
    <dgm:pt modelId="{27E9542F-AA08-814A-8518-CA6E2B43DAE9}">
      <dgm:prSet custT="1"/>
      <dgm:spPr/>
      <dgm:t>
        <a:bodyPr/>
        <a:lstStyle/>
        <a:p>
          <a:r>
            <a:rPr lang="en-US" sz="2000" b="1" dirty="0"/>
            <a:t>Modeling</a:t>
          </a:r>
          <a:r>
            <a:rPr lang="en-US" sz="2000" dirty="0"/>
            <a:t>:  Model Training, Evaluation And Parameter Tuning</a:t>
          </a:r>
        </a:p>
      </dgm:t>
    </dgm:pt>
    <dgm:pt modelId="{36138594-FC66-D14E-AAB6-1F461EE4AA50}" type="parTrans" cxnId="{C3B8FC61-6872-C847-A8F4-4D055D8672CA}">
      <dgm:prSet/>
      <dgm:spPr/>
      <dgm:t>
        <a:bodyPr/>
        <a:lstStyle/>
        <a:p>
          <a:endParaRPr lang="en-US" sz="2000"/>
        </a:p>
      </dgm:t>
    </dgm:pt>
    <dgm:pt modelId="{23E00CD5-28D1-5245-89A5-2AC85E211FF6}" type="sibTrans" cxnId="{C3B8FC61-6872-C847-A8F4-4D055D8672CA}">
      <dgm:prSet custT="1"/>
      <dgm:spPr/>
      <dgm:t>
        <a:bodyPr/>
        <a:lstStyle/>
        <a:p>
          <a:endParaRPr lang="en-US" sz="2000"/>
        </a:p>
      </dgm:t>
    </dgm:pt>
    <dgm:pt modelId="{CE18FA73-7097-C341-9F7C-49258E85F5C8}">
      <dgm:prSet custT="1"/>
      <dgm:spPr/>
      <dgm:t>
        <a:bodyPr/>
        <a:lstStyle/>
        <a:p>
          <a:r>
            <a:rPr lang="en-US" sz="2000" b="1" dirty="0"/>
            <a:t>Prediction</a:t>
          </a:r>
        </a:p>
      </dgm:t>
    </dgm:pt>
    <dgm:pt modelId="{45576EF8-235D-904F-975C-C06257775B58}" type="parTrans" cxnId="{EF93A3DA-016E-6B48-94FF-7B7D9116EDB2}">
      <dgm:prSet/>
      <dgm:spPr/>
      <dgm:t>
        <a:bodyPr/>
        <a:lstStyle/>
        <a:p>
          <a:endParaRPr lang="en-US" sz="2000"/>
        </a:p>
      </dgm:t>
    </dgm:pt>
    <dgm:pt modelId="{A74B0536-1760-B04A-8A6C-6378A365F112}" type="sibTrans" cxnId="{EF93A3DA-016E-6B48-94FF-7B7D9116EDB2}">
      <dgm:prSet/>
      <dgm:spPr/>
      <dgm:t>
        <a:bodyPr/>
        <a:lstStyle/>
        <a:p>
          <a:endParaRPr lang="en-US" sz="2000"/>
        </a:p>
      </dgm:t>
    </dgm:pt>
    <dgm:pt modelId="{06B01211-1538-AD4E-9754-8F4D8E3F09A3}">
      <dgm:prSet/>
      <dgm:spPr/>
      <dgm:t>
        <a:bodyPr/>
        <a:lstStyle/>
        <a:p>
          <a:endParaRPr lang="en-US" sz="2000"/>
        </a:p>
      </dgm:t>
    </dgm:pt>
    <dgm:pt modelId="{1987FFE9-8808-2340-B199-542132CD74FA}" type="parTrans" cxnId="{8737BC50-17FD-0145-9F16-63D39813075B}">
      <dgm:prSet/>
      <dgm:spPr/>
      <dgm:t>
        <a:bodyPr/>
        <a:lstStyle/>
        <a:p>
          <a:endParaRPr lang="en-US" sz="2000"/>
        </a:p>
      </dgm:t>
    </dgm:pt>
    <dgm:pt modelId="{F6662724-BD44-1C45-9B25-210891BAE9D8}" type="sibTrans" cxnId="{8737BC50-17FD-0145-9F16-63D39813075B}">
      <dgm:prSet/>
      <dgm:spPr/>
      <dgm:t>
        <a:bodyPr/>
        <a:lstStyle/>
        <a:p>
          <a:endParaRPr lang="en-US" sz="2000"/>
        </a:p>
      </dgm:t>
    </dgm:pt>
    <dgm:pt modelId="{C04DDA26-A47C-994A-901A-CE300EF0595A}">
      <dgm:prSet/>
      <dgm:spPr/>
      <dgm:t>
        <a:bodyPr/>
        <a:lstStyle/>
        <a:p>
          <a:endParaRPr lang="en-US"/>
        </a:p>
      </dgm:t>
    </dgm:pt>
    <dgm:pt modelId="{330B69AD-9093-1745-A333-B26CA7B06F36}" type="parTrans" cxnId="{94CD7EA4-1F44-6C4F-B84B-6B2301ED765E}">
      <dgm:prSet/>
      <dgm:spPr/>
      <dgm:t>
        <a:bodyPr/>
        <a:lstStyle/>
        <a:p>
          <a:endParaRPr lang="en-US" sz="2000"/>
        </a:p>
      </dgm:t>
    </dgm:pt>
    <dgm:pt modelId="{8DD9F5E0-1D75-5F4B-AAFA-8DC0DC6F9488}" type="sibTrans" cxnId="{94CD7EA4-1F44-6C4F-B84B-6B2301ED765E}">
      <dgm:prSet/>
      <dgm:spPr/>
      <dgm:t>
        <a:bodyPr/>
        <a:lstStyle/>
        <a:p>
          <a:endParaRPr lang="en-US" sz="2000"/>
        </a:p>
      </dgm:t>
    </dgm:pt>
    <dgm:pt modelId="{9A1CCBAA-4D73-684B-A02E-899696A23CC2}">
      <dgm:prSet/>
      <dgm:spPr/>
      <dgm:t>
        <a:bodyPr/>
        <a:lstStyle/>
        <a:p>
          <a:endParaRPr lang="en-US" dirty="0"/>
        </a:p>
      </dgm:t>
    </dgm:pt>
    <dgm:pt modelId="{F9D4730D-0354-6548-B05A-0B8B58FBE827}" type="parTrans" cxnId="{96F585F4-287C-E24E-B08E-9AA3244957FE}">
      <dgm:prSet/>
      <dgm:spPr/>
    </dgm:pt>
    <dgm:pt modelId="{FA75966A-6529-F743-885B-BF8379F7DB14}" type="sibTrans" cxnId="{96F585F4-287C-E24E-B08E-9AA3244957FE}">
      <dgm:prSet/>
      <dgm:spPr/>
    </dgm:pt>
    <dgm:pt modelId="{5685F156-25D0-0D41-882F-2143823F062D}" type="pres">
      <dgm:prSet presAssocID="{87F0D314-0EB1-6B45-B9BD-5AC28BCD0F1A}" presName="outerComposite" presStyleCnt="0">
        <dgm:presLayoutVars>
          <dgm:chMax val="5"/>
          <dgm:dir/>
          <dgm:resizeHandles val="exact"/>
        </dgm:presLayoutVars>
      </dgm:prSet>
      <dgm:spPr/>
    </dgm:pt>
    <dgm:pt modelId="{DD710ECF-2D47-1E48-9BD4-250B730A6283}" type="pres">
      <dgm:prSet presAssocID="{87F0D314-0EB1-6B45-B9BD-5AC28BCD0F1A}" presName="dummyMaxCanvas" presStyleCnt="0">
        <dgm:presLayoutVars/>
      </dgm:prSet>
      <dgm:spPr/>
    </dgm:pt>
    <dgm:pt modelId="{4D77F540-94BD-B34E-B1F2-3006CE0543A2}" type="pres">
      <dgm:prSet presAssocID="{87F0D314-0EB1-6B45-B9BD-5AC28BCD0F1A}" presName="FiveNodes_1" presStyleLbl="node1" presStyleIdx="0" presStyleCnt="5">
        <dgm:presLayoutVars>
          <dgm:bulletEnabled val="1"/>
        </dgm:presLayoutVars>
      </dgm:prSet>
      <dgm:spPr/>
    </dgm:pt>
    <dgm:pt modelId="{0F07816A-6CE3-9D40-A72F-6C746A2C9B91}" type="pres">
      <dgm:prSet presAssocID="{87F0D314-0EB1-6B45-B9BD-5AC28BCD0F1A}" presName="FiveNodes_2" presStyleLbl="node1" presStyleIdx="1" presStyleCnt="5">
        <dgm:presLayoutVars>
          <dgm:bulletEnabled val="1"/>
        </dgm:presLayoutVars>
      </dgm:prSet>
      <dgm:spPr/>
    </dgm:pt>
    <dgm:pt modelId="{AF718E0F-ACAE-194A-A5B8-F613C13B0A58}" type="pres">
      <dgm:prSet presAssocID="{87F0D314-0EB1-6B45-B9BD-5AC28BCD0F1A}" presName="FiveNodes_3" presStyleLbl="node1" presStyleIdx="2" presStyleCnt="5">
        <dgm:presLayoutVars>
          <dgm:bulletEnabled val="1"/>
        </dgm:presLayoutVars>
      </dgm:prSet>
      <dgm:spPr/>
    </dgm:pt>
    <dgm:pt modelId="{CC562B08-3358-C640-A61B-B4AB84C15ABC}" type="pres">
      <dgm:prSet presAssocID="{87F0D314-0EB1-6B45-B9BD-5AC28BCD0F1A}" presName="FiveNodes_4" presStyleLbl="node1" presStyleIdx="3" presStyleCnt="5">
        <dgm:presLayoutVars>
          <dgm:bulletEnabled val="1"/>
        </dgm:presLayoutVars>
      </dgm:prSet>
      <dgm:spPr/>
    </dgm:pt>
    <dgm:pt modelId="{A8E17D49-1D35-AC4F-89B3-0CA0365C6B45}" type="pres">
      <dgm:prSet presAssocID="{87F0D314-0EB1-6B45-B9BD-5AC28BCD0F1A}" presName="FiveNodes_5" presStyleLbl="node1" presStyleIdx="4" presStyleCnt="5" custLinFactNeighborX="59339" custLinFactNeighborY="54599">
        <dgm:presLayoutVars>
          <dgm:bulletEnabled val="1"/>
        </dgm:presLayoutVars>
      </dgm:prSet>
      <dgm:spPr/>
    </dgm:pt>
    <dgm:pt modelId="{4DBD14CD-B34C-1648-8BAF-613DB3905EC2}" type="pres">
      <dgm:prSet presAssocID="{87F0D314-0EB1-6B45-B9BD-5AC28BCD0F1A}" presName="FiveConn_1-2" presStyleLbl="fgAccFollowNode1" presStyleIdx="0" presStyleCnt="4">
        <dgm:presLayoutVars>
          <dgm:bulletEnabled val="1"/>
        </dgm:presLayoutVars>
      </dgm:prSet>
      <dgm:spPr/>
    </dgm:pt>
    <dgm:pt modelId="{6639BE7B-9CD6-124E-8D34-E2DE4094A08C}" type="pres">
      <dgm:prSet presAssocID="{87F0D314-0EB1-6B45-B9BD-5AC28BCD0F1A}" presName="FiveConn_2-3" presStyleLbl="fgAccFollowNode1" presStyleIdx="1" presStyleCnt="4">
        <dgm:presLayoutVars>
          <dgm:bulletEnabled val="1"/>
        </dgm:presLayoutVars>
      </dgm:prSet>
      <dgm:spPr/>
    </dgm:pt>
    <dgm:pt modelId="{BB63C927-534F-184B-886F-75F7347F7AE9}" type="pres">
      <dgm:prSet presAssocID="{87F0D314-0EB1-6B45-B9BD-5AC28BCD0F1A}" presName="FiveConn_3-4" presStyleLbl="fgAccFollowNode1" presStyleIdx="2" presStyleCnt="4">
        <dgm:presLayoutVars>
          <dgm:bulletEnabled val="1"/>
        </dgm:presLayoutVars>
      </dgm:prSet>
      <dgm:spPr/>
    </dgm:pt>
    <dgm:pt modelId="{89E208CE-89A1-7247-8D1B-171747D0C2A2}" type="pres">
      <dgm:prSet presAssocID="{87F0D314-0EB1-6B45-B9BD-5AC28BCD0F1A}" presName="FiveConn_4-5" presStyleLbl="fgAccFollowNode1" presStyleIdx="3" presStyleCnt="4">
        <dgm:presLayoutVars>
          <dgm:bulletEnabled val="1"/>
        </dgm:presLayoutVars>
      </dgm:prSet>
      <dgm:spPr/>
    </dgm:pt>
    <dgm:pt modelId="{73DB2846-E775-6C47-88ED-3D8479B13855}" type="pres">
      <dgm:prSet presAssocID="{87F0D314-0EB1-6B45-B9BD-5AC28BCD0F1A}" presName="FiveNodes_1_text" presStyleLbl="node1" presStyleIdx="4" presStyleCnt="5">
        <dgm:presLayoutVars>
          <dgm:bulletEnabled val="1"/>
        </dgm:presLayoutVars>
      </dgm:prSet>
      <dgm:spPr/>
    </dgm:pt>
    <dgm:pt modelId="{4CD780BF-479B-344A-AE45-9591A88FAC7E}" type="pres">
      <dgm:prSet presAssocID="{87F0D314-0EB1-6B45-B9BD-5AC28BCD0F1A}" presName="FiveNodes_2_text" presStyleLbl="node1" presStyleIdx="4" presStyleCnt="5">
        <dgm:presLayoutVars>
          <dgm:bulletEnabled val="1"/>
        </dgm:presLayoutVars>
      </dgm:prSet>
      <dgm:spPr/>
    </dgm:pt>
    <dgm:pt modelId="{977BC9A3-C341-474C-A4CF-E6CE996D5CFA}" type="pres">
      <dgm:prSet presAssocID="{87F0D314-0EB1-6B45-B9BD-5AC28BCD0F1A}" presName="FiveNodes_3_text" presStyleLbl="node1" presStyleIdx="4" presStyleCnt="5">
        <dgm:presLayoutVars>
          <dgm:bulletEnabled val="1"/>
        </dgm:presLayoutVars>
      </dgm:prSet>
      <dgm:spPr/>
    </dgm:pt>
    <dgm:pt modelId="{8ECBA25E-D022-1949-A509-026F6777860C}" type="pres">
      <dgm:prSet presAssocID="{87F0D314-0EB1-6B45-B9BD-5AC28BCD0F1A}" presName="FiveNodes_4_text" presStyleLbl="node1" presStyleIdx="4" presStyleCnt="5">
        <dgm:presLayoutVars>
          <dgm:bulletEnabled val="1"/>
        </dgm:presLayoutVars>
      </dgm:prSet>
      <dgm:spPr/>
    </dgm:pt>
    <dgm:pt modelId="{28F24DAE-40BA-A14B-A435-7D240737FE20}" type="pres">
      <dgm:prSet presAssocID="{87F0D314-0EB1-6B45-B9BD-5AC28BCD0F1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A9C505-9A87-604C-9604-1A93C4C6255A}" type="presOf" srcId="{BFF92B0C-E7B5-3E43-BD40-769712CD4FEF}" destId="{4DBD14CD-B34C-1648-8BAF-613DB3905EC2}" srcOrd="0" destOrd="0" presId="urn:microsoft.com/office/officeart/2005/8/layout/vProcess5"/>
    <dgm:cxn modelId="{E8C91B0A-47E0-D549-AB3F-8235ED84F832}" type="presOf" srcId="{CE18FA73-7097-C341-9F7C-49258E85F5C8}" destId="{28F24DAE-40BA-A14B-A435-7D240737FE20}" srcOrd="1" destOrd="0" presId="urn:microsoft.com/office/officeart/2005/8/layout/vProcess5"/>
    <dgm:cxn modelId="{24572C22-E345-9745-865A-69A19EC56895}" srcId="{87F0D314-0EB1-6B45-B9BD-5AC28BCD0F1A}" destId="{B110A3FC-B479-3049-AF2A-2CB5B408427F}" srcOrd="0" destOrd="0" parTransId="{B4211E63-E779-E64A-9C05-1FCF165E5B25}" sibTransId="{BFF92B0C-E7B5-3E43-BD40-769712CD4FEF}"/>
    <dgm:cxn modelId="{FE15A623-2E98-2445-AC96-53CB9885B341}" type="presOf" srcId="{CE18FA73-7097-C341-9F7C-49258E85F5C8}" destId="{A8E17D49-1D35-AC4F-89B3-0CA0365C6B45}" srcOrd="0" destOrd="0" presId="urn:microsoft.com/office/officeart/2005/8/layout/vProcess5"/>
    <dgm:cxn modelId="{45805227-7E09-8E4D-917C-11CD1CBB337E}" srcId="{87F0D314-0EB1-6B45-B9BD-5AC28BCD0F1A}" destId="{A90C5B37-DCC1-604E-96B9-3DF5F24A54F1}" srcOrd="1" destOrd="0" parTransId="{273BB312-45B6-A442-8FE5-12336005E727}" sibTransId="{0C076249-B689-B349-B274-0987E5189B7E}"/>
    <dgm:cxn modelId="{BACAE735-72A0-9B4B-AC02-1AEA924667DF}" type="presOf" srcId="{23E00CD5-28D1-5245-89A5-2AC85E211FF6}" destId="{89E208CE-89A1-7247-8D1B-171747D0C2A2}" srcOrd="0" destOrd="0" presId="urn:microsoft.com/office/officeart/2005/8/layout/vProcess5"/>
    <dgm:cxn modelId="{8D1D9236-C17E-604E-882F-ECCBAA66466C}" type="presOf" srcId="{B110A3FC-B479-3049-AF2A-2CB5B408427F}" destId="{73DB2846-E775-6C47-88ED-3D8479B13855}" srcOrd="1" destOrd="0" presId="urn:microsoft.com/office/officeart/2005/8/layout/vProcess5"/>
    <dgm:cxn modelId="{BBED263D-5445-5E43-A51D-5B8A5A7A773B}" type="presOf" srcId="{A90C5B37-DCC1-604E-96B9-3DF5F24A54F1}" destId="{4CD780BF-479B-344A-AE45-9591A88FAC7E}" srcOrd="1" destOrd="0" presId="urn:microsoft.com/office/officeart/2005/8/layout/vProcess5"/>
    <dgm:cxn modelId="{8737BC50-17FD-0145-9F16-63D39813075B}" srcId="{87F0D314-0EB1-6B45-B9BD-5AC28BCD0F1A}" destId="{06B01211-1538-AD4E-9754-8F4D8E3F09A3}" srcOrd="6" destOrd="0" parTransId="{1987FFE9-8808-2340-B199-542132CD74FA}" sibTransId="{F6662724-BD44-1C45-9B25-210891BAE9D8}"/>
    <dgm:cxn modelId="{5C19FA5F-F2B1-2E49-AEAF-CFD28E4566A3}" type="presOf" srcId="{AD1F6F2D-E752-BD4E-A21E-11634C07C28F}" destId="{977BC9A3-C341-474C-A4CF-E6CE996D5CFA}" srcOrd="1" destOrd="0" presId="urn:microsoft.com/office/officeart/2005/8/layout/vProcess5"/>
    <dgm:cxn modelId="{C3B8FC61-6872-C847-A8F4-4D055D8672CA}" srcId="{87F0D314-0EB1-6B45-B9BD-5AC28BCD0F1A}" destId="{27E9542F-AA08-814A-8518-CA6E2B43DAE9}" srcOrd="3" destOrd="0" parTransId="{36138594-FC66-D14E-AAB6-1F461EE4AA50}" sibTransId="{23E00CD5-28D1-5245-89A5-2AC85E211FF6}"/>
    <dgm:cxn modelId="{E7684C70-C686-4E43-860E-AF16E90C2D52}" type="presOf" srcId="{AD1F6F2D-E752-BD4E-A21E-11634C07C28F}" destId="{AF718E0F-ACAE-194A-A5B8-F613C13B0A58}" srcOrd="0" destOrd="0" presId="urn:microsoft.com/office/officeart/2005/8/layout/vProcess5"/>
    <dgm:cxn modelId="{D4BB9E73-C908-6344-BF44-909F5839CFB4}" type="presOf" srcId="{87F0D314-0EB1-6B45-B9BD-5AC28BCD0F1A}" destId="{5685F156-25D0-0D41-882F-2143823F062D}" srcOrd="0" destOrd="0" presId="urn:microsoft.com/office/officeart/2005/8/layout/vProcess5"/>
    <dgm:cxn modelId="{A7FE917B-E27F-D942-93D0-07D03256C179}" type="presOf" srcId="{A90C5B37-DCC1-604E-96B9-3DF5F24A54F1}" destId="{0F07816A-6CE3-9D40-A72F-6C746A2C9B91}" srcOrd="0" destOrd="0" presId="urn:microsoft.com/office/officeart/2005/8/layout/vProcess5"/>
    <dgm:cxn modelId="{01D8CAA3-D433-E04A-856E-A16384646EC2}" type="presOf" srcId="{27E9542F-AA08-814A-8518-CA6E2B43DAE9}" destId="{8ECBA25E-D022-1949-A509-026F6777860C}" srcOrd="1" destOrd="0" presId="urn:microsoft.com/office/officeart/2005/8/layout/vProcess5"/>
    <dgm:cxn modelId="{94CD7EA4-1F44-6C4F-B84B-6B2301ED765E}" srcId="{87F0D314-0EB1-6B45-B9BD-5AC28BCD0F1A}" destId="{C04DDA26-A47C-994A-901A-CE300EF0595A}" srcOrd="7" destOrd="0" parTransId="{330B69AD-9093-1745-A333-B26CA7B06F36}" sibTransId="{8DD9F5E0-1D75-5F4B-AAFA-8DC0DC6F9488}"/>
    <dgm:cxn modelId="{EE6873A6-4731-2847-AFF5-DD11F88E58A6}" type="presOf" srcId="{B110A3FC-B479-3049-AF2A-2CB5B408427F}" destId="{4D77F540-94BD-B34E-B1F2-3006CE0543A2}" srcOrd="0" destOrd="0" presId="urn:microsoft.com/office/officeart/2005/8/layout/vProcess5"/>
    <dgm:cxn modelId="{4A465EB8-0061-724B-B2B0-7936027123D1}" srcId="{87F0D314-0EB1-6B45-B9BD-5AC28BCD0F1A}" destId="{AD1F6F2D-E752-BD4E-A21E-11634C07C28F}" srcOrd="2" destOrd="0" parTransId="{33A4B336-35FE-EF4F-B947-870D85DAA869}" sibTransId="{1A93D2FB-53A1-3A48-875F-4BC09442CC49}"/>
    <dgm:cxn modelId="{67E94EBA-F014-4C4A-9925-CE3F2222DA28}" type="presOf" srcId="{27E9542F-AA08-814A-8518-CA6E2B43DAE9}" destId="{CC562B08-3358-C640-A61B-B4AB84C15ABC}" srcOrd="0" destOrd="0" presId="urn:microsoft.com/office/officeart/2005/8/layout/vProcess5"/>
    <dgm:cxn modelId="{EF93A3DA-016E-6B48-94FF-7B7D9116EDB2}" srcId="{87F0D314-0EB1-6B45-B9BD-5AC28BCD0F1A}" destId="{CE18FA73-7097-C341-9F7C-49258E85F5C8}" srcOrd="4" destOrd="0" parTransId="{45576EF8-235D-904F-975C-C06257775B58}" sibTransId="{A74B0536-1760-B04A-8A6C-6378A365F112}"/>
    <dgm:cxn modelId="{584266EA-7530-CD41-B688-2B5D4DA5ED49}" type="presOf" srcId="{1A93D2FB-53A1-3A48-875F-4BC09442CC49}" destId="{BB63C927-534F-184B-886F-75F7347F7AE9}" srcOrd="0" destOrd="0" presId="urn:microsoft.com/office/officeart/2005/8/layout/vProcess5"/>
    <dgm:cxn modelId="{96F585F4-287C-E24E-B08E-9AA3244957FE}" srcId="{87F0D314-0EB1-6B45-B9BD-5AC28BCD0F1A}" destId="{9A1CCBAA-4D73-684B-A02E-899696A23CC2}" srcOrd="5" destOrd="0" parTransId="{F9D4730D-0354-6548-B05A-0B8B58FBE827}" sibTransId="{FA75966A-6529-F743-885B-BF8379F7DB14}"/>
    <dgm:cxn modelId="{2929ADF8-41DD-F44B-98B5-5AF4945BCEF5}" type="presOf" srcId="{0C076249-B689-B349-B274-0987E5189B7E}" destId="{6639BE7B-9CD6-124E-8D34-E2DE4094A08C}" srcOrd="0" destOrd="0" presId="urn:microsoft.com/office/officeart/2005/8/layout/vProcess5"/>
    <dgm:cxn modelId="{80993C40-A7FF-ED4E-8B35-BED38A9F8C1F}" type="presParOf" srcId="{5685F156-25D0-0D41-882F-2143823F062D}" destId="{DD710ECF-2D47-1E48-9BD4-250B730A6283}" srcOrd="0" destOrd="0" presId="urn:microsoft.com/office/officeart/2005/8/layout/vProcess5"/>
    <dgm:cxn modelId="{1B7B69CB-9E20-DE42-A1E0-EAFC2450A6BE}" type="presParOf" srcId="{5685F156-25D0-0D41-882F-2143823F062D}" destId="{4D77F540-94BD-B34E-B1F2-3006CE0543A2}" srcOrd="1" destOrd="0" presId="urn:microsoft.com/office/officeart/2005/8/layout/vProcess5"/>
    <dgm:cxn modelId="{0ADC28A0-5914-B247-922B-A32DBE02B9CE}" type="presParOf" srcId="{5685F156-25D0-0D41-882F-2143823F062D}" destId="{0F07816A-6CE3-9D40-A72F-6C746A2C9B91}" srcOrd="2" destOrd="0" presId="urn:microsoft.com/office/officeart/2005/8/layout/vProcess5"/>
    <dgm:cxn modelId="{DCC4965F-901F-C644-8EC6-427F789BDF2A}" type="presParOf" srcId="{5685F156-25D0-0D41-882F-2143823F062D}" destId="{AF718E0F-ACAE-194A-A5B8-F613C13B0A58}" srcOrd="3" destOrd="0" presId="urn:microsoft.com/office/officeart/2005/8/layout/vProcess5"/>
    <dgm:cxn modelId="{C7A97036-BC7D-6942-9806-848B30308646}" type="presParOf" srcId="{5685F156-25D0-0D41-882F-2143823F062D}" destId="{CC562B08-3358-C640-A61B-B4AB84C15ABC}" srcOrd="4" destOrd="0" presId="urn:microsoft.com/office/officeart/2005/8/layout/vProcess5"/>
    <dgm:cxn modelId="{59681668-285C-D74F-937C-C23B10C671F0}" type="presParOf" srcId="{5685F156-25D0-0D41-882F-2143823F062D}" destId="{A8E17D49-1D35-AC4F-89B3-0CA0365C6B45}" srcOrd="5" destOrd="0" presId="urn:microsoft.com/office/officeart/2005/8/layout/vProcess5"/>
    <dgm:cxn modelId="{8359EBA1-54EC-5542-8FBF-4394851AB3D7}" type="presParOf" srcId="{5685F156-25D0-0D41-882F-2143823F062D}" destId="{4DBD14CD-B34C-1648-8BAF-613DB3905EC2}" srcOrd="6" destOrd="0" presId="urn:microsoft.com/office/officeart/2005/8/layout/vProcess5"/>
    <dgm:cxn modelId="{8F5E7041-C233-4042-9148-225086623C43}" type="presParOf" srcId="{5685F156-25D0-0D41-882F-2143823F062D}" destId="{6639BE7B-9CD6-124E-8D34-E2DE4094A08C}" srcOrd="7" destOrd="0" presId="urn:microsoft.com/office/officeart/2005/8/layout/vProcess5"/>
    <dgm:cxn modelId="{E1635398-C3CF-B342-A905-3B33D54CB2B4}" type="presParOf" srcId="{5685F156-25D0-0D41-882F-2143823F062D}" destId="{BB63C927-534F-184B-886F-75F7347F7AE9}" srcOrd="8" destOrd="0" presId="urn:microsoft.com/office/officeart/2005/8/layout/vProcess5"/>
    <dgm:cxn modelId="{6EF43583-2BDF-F64C-916E-AE8A2ED44632}" type="presParOf" srcId="{5685F156-25D0-0D41-882F-2143823F062D}" destId="{89E208CE-89A1-7247-8D1B-171747D0C2A2}" srcOrd="9" destOrd="0" presId="urn:microsoft.com/office/officeart/2005/8/layout/vProcess5"/>
    <dgm:cxn modelId="{A43DE46A-4759-C045-8416-EFAF20C1E03C}" type="presParOf" srcId="{5685F156-25D0-0D41-882F-2143823F062D}" destId="{73DB2846-E775-6C47-88ED-3D8479B13855}" srcOrd="10" destOrd="0" presId="urn:microsoft.com/office/officeart/2005/8/layout/vProcess5"/>
    <dgm:cxn modelId="{97719239-8C73-8E40-874B-6749C2A18CD5}" type="presParOf" srcId="{5685F156-25D0-0D41-882F-2143823F062D}" destId="{4CD780BF-479B-344A-AE45-9591A88FAC7E}" srcOrd="11" destOrd="0" presId="urn:microsoft.com/office/officeart/2005/8/layout/vProcess5"/>
    <dgm:cxn modelId="{51C70E87-3CBE-5F4A-AB0A-67B9F1A27183}" type="presParOf" srcId="{5685F156-25D0-0D41-882F-2143823F062D}" destId="{977BC9A3-C341-474C-A4CF-E6CE996D5CFA}" srcOrd="12" destOrd="0" presId="urn:microsoft.com/office/officeart/2005/8/layout/vProcess5"/>
    <dgm:cxn modelId="{022C4E65-6F54-724C-99B0-1D74BE46B409}" type="presParOf" srcId="{5685F156-25D0-0D41-882F-2143823F062D}" destId="{8ECBA25E-D022-1949-A509-026F6777860C}" srcOrd="13" destOrd="0" presId="urn:microsoft.com/office/officeart/2005/8/layout/vProcess5"/>
    <dgm:cxn modelId="{10213B5F-4525-134B-8FE5-B333AF47B65E}" type="presParOf" srcId="{5685F156-25D0-0D41-882F-2143823F062D}" destId="{28F24DAE-40BA-A14B-A435-7D240737FE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7F540-94BD-B34E-B1F2-3006CE0543A2}">
      <dsp:nvSpPr>
        <dsp:cNvPr id="0" name=""/>
        <dsp:cNvSpPr/>
      </dsp:nvSpPr>
      <dsp:spPr>
        <a:xfrm>
          <a:off x="0" y="0"/>
          <a:ext cx="6407113" cy="8967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 on Mobile Phone Dataset </a:t>
          </a:r>
          <a:endParaRPr lang="en-US" sz="2000" b="1" kern="1200" dirty="0"/>
        </a:p>
      </dsp:txBody>
      <dsp:txXfrm>
        <a:off x="26264" y="26264"/>
        <a:ext cx="5334564" cy="844193"/>
      </dsp:txXfrm>
    </dsp:sp>
    <dsp:sp modelId="{0F07816A-6CE3-9D40-A72F-6C746A2C9B91}">
      <dsp:nvSpPr>
        <dsp:cNvPr id="0" name=""/>
        <dsp:cNvSpPr/>
      </dsp:nvSpPr>
      <dsp:spPr>
        <a:xfrm>
          <a:off x="478453" y="1021266"/>
          <a:ext cx="6407113" cy="8967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 Data(Cleaning Data </a:t>
          </a:r>
          <a:r>
            <a:rPr lang="en-US" sz="2000" kern="1200" dirty="0">
              <a:sym typeface="Wingdings" pitchFamily="2" charset="2"/>
            </a:rPr>
            <a:t></a:t>
          </a:r>
          <a:r>
            <a:rPr lang="en-US" sz="2000" kern="1200" dirty="0"/>
            <a:t> Normalizing </a:t>
          </a:r>
          <a:r>
            <a:rPr lang="en-US" sz="2000" kern="1200" dirty="0">
              <a:sym typeface="Wingdings" pitchFamily="2" charset="2"/>
            </a:rPr>
            <a:t>Data</a:t>
          </a:r>
          <a:r>
            <a:rPr lang="en-US" sz="2000" kern="1200" dirty="0"/>
            <a:t>)</a:t>
          </a:r>
          <a:endParaRPr lang="en-US" sz="2000" b="1" kern="1200" dirty="0"/>
        </a:p>
      </dsp:txBody>
      <dsp:txXfrm>
        <a:off x="504717" y="1047530"/>
        <a:ext cx="5293262" cy="844193"/>
      </dsp:txXfrm>
    </dsp:sp>
    <dsp:sp modelId="{AF718E0F-ACAE-194A-A5B8-F613C13B0A58}">
      <dsp:nvSpPr>
        <dsp:cNvPr id="0" name=""/>
        <dsp:cNvSpPr/>
      </dsp:nvSpPr>
      <dsp:spPr>
        <a:xfrm>
          <a:off x="956906" y="2042532"/>
          <a:ext cx="6407113" cy="8967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Split Refined Dataset into Training and Testing</a:t>
          </a:r>
          <a:endParaRPr lang="en-US" sz="2000" kern="1200" dirty="0"/>
        </a:p>
      </dsp:txBody>
      <dsp:txXfrm>
        <a:off x="983170" y="2068796"/>
        <a:ext cx="5293262" cy="844193"/>
      </dsp:txXfrm>
    </dsp:sp>
    <dsp:sp modelId="{CC562B08-3358-C640-A61B-B4AB84C15ABC}">
      <dsp:nvSpPr>
        <dsp:cNvPr id="0" name=""/>
        <dsp:cNvSpPr/>
      </dsp:nvSpPr>
      <dsp:spPr>
        <a:xfrm>
          <a:off x="1435359" y="3063798"/>
          <a:ext cx="6407113" cy="8967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Modeling</a:t>
          </a:r>
          <a:r>
            <a:rPr lang="en-US" sz="2000" kern="1200" dirty="0"/>
            <a:t>:  Model Training, Evaluation And Parameter Tuning</a:t>
          </a:r>
        </a:p>
      </dsp:txBody>
      <dsp:txXfrm>
        <a:off x="1461623" y="3090062"/>
        <a:ext cx="5293262" cy="844193"/>
      </dsp:txXfrm>
    </dsp:sp>
    <dsp:sp modelId="{A8E17D49-1D35-AC4F-89B3-0CA0365C6B45}">
      <dsp:nvSpPr>
        <dsp:cNvPr id="0" name=""/>
        <dsp:cNvSpPr/>
      </dsp:nvSpPr>
      <dsp:spPr>
        <a:xfrm>
          <a:off x="1913812" y="4085064"/>
          <a:ext cx="6407113" cy="8967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Prediction</a:t>
          </a:r>
        </a:p>
      </dsp:txBody>
      <dsp:txXfrm>
        <a:off x="1940076" y="4111328"/>
        <a:ext cx="5293262" cy="844193"/>
      </dsp:txXfrm>
    </dsp:sp>
    <dsp:sp modelId="{4DBD14CD-B34C-1648-8BAF-613DB3905EC2}">
      <dsp:nvSpPr>
        <dsp:cNvPr id="0" name=""/>
        <dsp:cNvSpPr/>
      </dsp:nvSpPr>
      <dsp:spPr>
        <a:xfrm>
          <a:off x="5824244" y="655104"/>
          <a:ext cx="582868" cy="582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955389" y="655104"/>
        <a:ext cx="320578" cy="438608"/>
      </dsp:txXfrm>
    </dsp:sp>
    <dsp:sp modelId="{6639BE7B-9CD6-124E-8D34-E2DE4094A08C}">
      <dsp:nvSpPr>
        <dsp:cNvPr id="0" name=""/>
        <dsp:cNvSpPr/>
      </dsp:nvSpPr>
      <dsp:spPr>
        <a:xfrm>
          <a:off x="6302697" y="1676370"/>
          <a:ext cx="582868" cy="582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33842" y="1676370"/>
        <a:ext cx="320578" cy="438608"/>
      </dsp:txXfrm>
    </dsp:sp>
    <dsp:sp modelId="{BB63C927-534F-184B-886F-75F7347F7AE9}">
      <dsp:nvSpPr>
        <dsp:cNvPr id="0" name=""/>
        <dsp:cNvSpPr/>
      </dsp:nvSpPr>
      <dsp:spPr>
        <a:xfrm>
          <a:off x="6781150" y="2682691"/>
          <a:ext cx="582868" cy="582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12295" y="2682691"/>
        <a:ext cx="320578" cy="438608"/>
      </dsp:txXfrm>
    </dsp:sp>
    <dsp:sp modelId="{89E208CE-89A1-7247-8D1B-171747D0C2A2}">
      <dsp:nvSpPr>
        <dsp:cNvPr id="0" name=""/>
        <dsp:cNvSpPr/>
      </dsp:nvSpPr>
      <dsp:spPr>
        <a:xfrm>
          <a:off x="7259603" y="3713921"/>
          <a:ext cx="582868" cy="5828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90748" y="3713921"/>
        <a:ext cx="320578" cy="438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407794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9461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  <p:sldLayoutId id="2147483806" r:id="rId9"/>
    <p:sldLayoutId id="2147483807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8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19551" y="2187561"/>
            <a:ext cx="5759217" cy="1099556"/>
          </a:xfrm>
        </p:spPr>
        <p:txBody>
          <a:bodyPr/>
          <a:lstStyle/>
          <a:p>
            <a:pPr algn="just"/>
            <a:r>
              <a:rPr kumimoji="1" lang="en-US" altLang="zh-CN" i="1" dirty="0">
                <a:ea typeface="ＭＳ Ｐゴシック" charset="-128"/>
              </a:rPr>
              <a:t>‘Mobile Price Classification’</a:t>
            </a:r>
          </a:p>
          <a:p>
            <a:pPr algn="just">
              <a:lnSpc>
                <a:spcPct val="150000"/>
              </a:lnSpc>
            </a:pPr>
            <a:endParaRPr kumimoji="1" lang="zh-CN" altLang="en-US" i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642504" y="3154111"/>
            <a:ext cx="4913312" cy="549778"/>
          </a:xfrm>
        </p:spPr>
        <p:txBody>
          <a:bodyPr/>
          <a:lstStyle/>
          <a:p>
            <a:r>
              <a:rPr lang="en-US" altLang="zh-CN" dirty="0"/>
              <a:t>CS-513 Final</a:t>
            </a:r>
            <a:r>
              <a:rPr lang="zh-CN" altLang="en-US" dirty="0"/>
              <a:t> </a:t>
            </a:r>
            <a:r>
              <a:rPr lang="en-US" altLang="zh-CN" dirty="0"/>
              <a:t>Project Presentation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Applied various algorithms: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kNN</a:t>
            </a:r>
            <a:r>
              <a:rPr lang="en-US" sz="1800" b="1" dirty="0"/>
              <a:t> 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Naïve Bayes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K-means Clustering (Optional)</a:t>
            </a:r>
            <a:endParaRPr lang="en-US" sz="18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Decision Tree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Random Forest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ANN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1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1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NAÏVE BAYES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45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DECISION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9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RANDOM 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7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53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990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13698-38D4-8E40-951D-02CCE96298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2FF9F-D6AE-324F-B1C2-C93B83FA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852" y="5037245"/>
            <a:ext cx="7303340" cy="535863"/>
          </a:xfrm>
        </p:spPr>
        <p:txBody>
          <a:bodyPr/>
          <a:lstStyle/>
          <a:p>
            <a:r>
              <a:rPr lang="en-US" dirty="0"/>
              <a:t>ANY QUESTIONS 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2E60F-5C74-614A-8D14-675C72124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13189"/>
          <a:stretch/>
        </p:blipFill>
        <p:spPr>
          <a:xfrm>
            <a:off x="2525605" y="867507"/>
            <a:ext cx="3886917" cy="36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09804-E8F3-4043-86AB-7FD572003E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385B3-EED7-1F43-864D-80C1CFE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By…</a:t>
            </a: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2291BEC-6563-2B46-B13B-9C9AFE94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93" y="1425190"/>
            <a:ext cx="1467829" cy="1754235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26AF4DA-51FA-9749-A29A-99C7A5A2DC6B}"/>
              </a:ext>
            </a:extLst>
          </p:cNvPr>
          <p:cNvSpPr txBox="1">
            <a:spLocks/>
          </p:cNvSpPr>
          <p:nvPr/>
        </p:nvSpPr>
        <p:spPr>
          <a:xfrm>
            <a:off x="601844" y="3534076"/>
            <a:ext cx="2533526" cy="421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solidFill>
                  <a:schemeClr val="tx1"/>
                </a:solidFill>
              </a:rPr>
              <a:t>Gopi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Miyani</a:t>
            </a:r>
            <a:r>
              <a:rPr kumimoji="1" lang="en-US" altLang="zh-CN" sz="1600" dirty="0">
                <a:solidFill>
                  <a:schemeClr val="tx1"/>
                </a:solidFill>
              </a:rPr>
              <a:t> (10437266)</a:t>
            </a:r>
          </a:p>
          <a:p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7002BEEA-6599-A541-A7E8-BCF29A8BEC94}"/>
              </a:ext>
            </a:extLst>
          </p:cNvPr>
          <p:cNvSpPr txBox="1">
            <a:spLocks/>
          </p:cNvSpPr>
          <p:nvPr/>
        </p:nvSpPr>
        <p:spPr>
          <a:xfrm>
            <a:off x="601844" y="5925584"/>
            <a:ext cx="2533526" cy="421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Chengzhi</a:t>
            </a:r>
            <a:r>
              <a:rPr lang="en-US" sz="1600" dirty="0">
                <a:solidFill>
                  <a:schemeClr val="tx1"/>
                </a:solidFill>
              </a:rPr>
              <a:t> Yang</a:t>
            </a:r>
            <a:r>
              <a:rPr kumimoji="1" lang="en-US" altLang="zh-CN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10441351</a:t>
            </a:r>
            <a:r>
              <a:rPr kumimoji="1" lang="en-US" altLang="zh-CN" sz="1600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C88F2DBC-7B7F-A843-8FF4-7FB9E338E0EA}"/>
              </a:ext>
            </a:extLst>
          </p:cNvPr>
          <p:cNvSpPr txBox="1">
            <a:spLocks/>
          </p:cNvSpPr>
          <p:nvPr/>
        </p:nvSpPr>
        <p:spPr>
          <a:xfrm>
            <a:off x="4996826" y="5925583"/>
            <a:ext cx="2775573" cy="421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err="1">
                <a:solidFill>
                  <a:schemeClr val="tx1"/>
                </a:solidFill>
              </a:rPr>
              <a:t>Darp</a:t>
            </a:r>
            <a:r>
              <a:rPr kumimoji="1" lang="en-US" altLang="zh-CN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Raithatha</a:t>
            </a:r>
            <a:r>
              <a:rPr kumimoji="1" lang="en-US" altLang="zh-CN" sz="1600" dirty="0">
                <a:solidFill>
                  <a:schemeClr val="tx1"/>
                </a:solidFill>
              </a:rPr>
              <a:t> (10437266)</a:t>
            </a:r>
          </a:p>
          <a:p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DA69F565-D3AB-8F42-9FE3-78492E08ADEB}"/>
              </a:ext>
            </a:extLst>
          </p:cNvPr>
          <p:cNvSpPr txBox="1">
            <a:spLocks/>
          </p:cNvSpPr>
          <p:nvPr/>
        </p:nvSpPr>
        <p:spPr>
          <a:xfrm>
            <a:off x="4996827" y="3475830"/>
            <a:ext cx="2533526" cy="421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solidFill>
                  <a:schemeClr val="tx1"/>
                </a:solidFill>
              </a:rPr>
              <a:t>Alisha Singh (10437266)</a:t>
            </a:r>
          </a:p>
          <a:p>
            <a:endParaRPr kumimoji="1"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/>
              <a:t>kNN</a:t>
            </a:r>
            <a:r>
              <a:rPr lang="en-US" sz="1800" b="1" dirty="0"/>
              <a:t>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Naïve Bayes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Decision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Random Forest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K-means Clustering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76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Aim of Project : </a:t>
            </a:r>
            <a:r>
              <a:rPr lang="en-US" sz="1800" dirty="0"/>
              <a:t>To predict the price range of mobile phones based on different features of a mobile phone.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Dataset</a:t>
            </a:r>
            <a:r>
              <a:rPr lang="en-US" sz="1800" dirty="0"/>
              <a:t>:  </a:t>
            </a:r>
            <a:r>
              <a:rPr lang="en-US" sz="1800" dirty="0">
                <a:solidFill>
                  <a:srgbClr val="0070C0"/>
                </a:solidFill>
              </a:rPr>
              <a:t>define dataset 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59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6129928"/>
              </p:ext>
            </p:extLst>
          </p:nvPr>
        </p:nvGraphicFramePr>
        <p:xfrm>
          <a:off x="225425" y="1112109"/>
          <a:ext cx="8320926" cy="4981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3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2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CLEANING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5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NORMALIZATION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04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ED534-B7E4-4D2E-AE5B-7EC65C6B54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32452"/>
            <a:ext cx="8563696" cy="49165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7E63E2-429F-4DFD-B47B-96A5DD4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SPLITTING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4508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42060</TotalTime>
  <Words>157</Words>
  <Application>Microsoft Macintosh PowerPoint</Application>
  <PresentationFormat>On-screen Show (4:3)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Presented By…</vt:lpstr>
      <vt:lpstr>AGENDA</vt:lpstr>
      <vt:lpstr>INTRODUCTION</vt:lpstr>
      <vt:lpstr>APPROACH</vt:lpstr>
      <vt:lpstr>DATA ANALYSIS</vt:lpstr>
      <vt:lpstr>DATA CLEANING</vt:lpstr>
      <vt:lpstr>DATA NORMALIZATION</vt:lpstr>
      <vt:lpstr>DATASET SPLITTING</vt:lpstr>
      <vt:lpstr>MODELING </vt:lpstr>
      <vt:lpstr>KNN</vt:lpstr>
      <vt:lpstr>NAÏVE BAYES</vt:lpstr>
      <vt:lpstr>K-MEANS CLUSTERING</vt:lpstr>
      <vt:lpstr>DECISION TREE</vt:lpstr>
      <vt:lpstr>RANDOM FOREST</vt:lpstr>
      <vt:lpstr>ANN</vt:lpstr>
      <vt:lpstr>CONCLUSION</vt:lpstr>
      <vt:lpstr>ANY QUESTIONS ??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Gopi B Miyani</cp:lastModifiedBy>
  <cp:revision>1106</cp:revision>
  <cp:lastPrinted>2016-08-09T14:57:31Z</cp:lastPrinted>
  <dcterms:created xsi:type="dcterms:W3CDTF">2013-11-01T14:42:31Z</dcterms:created>
  <dcterms:modified xsi:type="dcterms:W3CDTF">2019-05-02T02:42:21Z</dcterms:modified>
</cp:coreProperties>
</file>