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60" r:id="rId6"/>
    <p:sldId id="292" r:id="rId7"/>
    <p:sldId id="278" r:id="rId8"/>
    <p:sldId id="291" r:id="rId9"/>
    <p:sldId id="268" r:id="rId10"/>
    <p:sldId id="293" r:id="rId11"/>
    <p:sldId id="290" r:id="rId12"/>
    <p:sldId id="281" r:id="rId13"/>
    <p:sldId id="286" r:id="rId14"/>
    <p:sldId id="294" r:id="rId15"/>
    <p:sldId id="295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Palanquin SemiBold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6D5050-DB57-4123-8435-4176EF239372}">
  <a:tblStyle styleId="{E06D5050-DB57-4123-8435-4176EF2393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9a36df63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9a36df630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a5e0f777a9_0_3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a5e0f777a9_0_3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a5e0f777a9_0_4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a5e0f777a9_0_4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a5e0f777a9_0_4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a5e0f777a9_0_4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9f35faa21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9f35faa21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5e0f777a9_0_1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5e0f777a9_0_1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a00e37ba4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a00e37ba4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5e0f777a9_0_2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5e0f777a9_0_2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5e0f777a9_0_2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5e0f777a9_0_2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389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a5e0f777a9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a5e0f777a9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a5e0f777a9_0_2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a5e0f777a9_0_2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27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1098950" y="1393575"/>
            <a:ext cx="3258600" cy="19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98950" y="3273479"/>
            <a:ext cx="22749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3687" y="0"/>
            <a:ext cx="1499875" cy="1607950"/>
            <a:chOff x="-33687" y="113450"/>
            <a:chExt cx="1499875" cy="1607950"/>
          </a:xfrm>
        </p:grpSpPr>
        <p:sp>
          <p:nvSpPr>
            <p:cNvPr id="12" name="Google Shape;12;p2"/>
            <p:cNvSpPr/>
            <p:nvPr/>
          </p:nvSpPr>
          <p:spPr>
            <a:xfrm flipH="1">
              <a:off x="-33687" y="113450"/>
              <a:ext cx="1002000" cy="1607950"/>
            </a:xfrm>
            <a:custGeom>
              <a:avLst/>
              <a:gdLst/>
              <a:ahLst/>
              <a:cxnLst/>
              <a:rect l="l" t="t" r="r" b="b"/>
              <a:pathLst>
                <a:path w="40080" h="64318" extrusionOk="0">
                  <a:moveTo>
                    <a:pt x="38384" y="1"/>
                  </a:moveTo>
                  <a:cubicBezTo>
                    <a:pt x="35907" y="1"/>
                    <a:pt x="31554" y="296"/>
                    <a:pt x="31201" y="321"/>
                  </a:cubicBezTo>
                  <a:cubicBezTo>
                    <a:pt x="24833" y="1064"/>
                    <a:pt x="18537" y="3187"/>
                    <a:pt x="13337" y="7042"/>
                  </a:cubicBezTo>
                  <a:cubicBezTo>
                    <a:pt x="10648" y="9059"/>
                    <a:pt x="8278" y="11499"/>
                    <a:pt x="6368" y="14294"/>
                  </a:cubicBezTo>
                  <a:cubicBezTo>
                    <a:pt x="8597" y="15284"/>
                    <a:pt x="10578" y="16735"/>
                    <a:pt x="12205" y="18574"/>
                  </a:cubicBezTo>
                  <a:cubicBezTo>
                    <a:pt x="15884" y="22854"/>
                    <a:pt x="11922" y="29682"/>
                    <a:pt x="8385" y="32653"/>
                  </a:cubicBezTo>
                  <a:cubicBezTo>
                    <a:pt x="5944" y="34705"/>
                    <a:pt x="3078" y="36226"/>
                    <a:pt x="1" y="37110"/>
                  </a:cubicBezTo>
                  <a:cubicBezTo>
                    <a:pt x="107" y="41709"/>
                    <a:pt x="1239" y="46272"/>
                    <a:pt x="3220" y="50411"/>
                  </a:cubicBezTo>
                  <a:cubicBezTo>
                    <a:pt x="11285" y="52321"/>
                    <a:pt x="18714" y="56283"/>
                    <a:pt x="24020" y="63004"/>
                  </a:cubicBezTo>
                  <a:cubicBezTo>
                    <a:pt x="24338" y="63428"/>
                    <a:pt x="24657" y="63853"/>
                    <a:pt x="24939" y="64277"/>
                  </a:cubicBezTo>
                  <a:cubicBezTo>
                    <a:pt x="25522" y="64305"/>
                    <a:pt x="26105" y="64318"/>
                    <a:pt x="26686" y="64318"/>
                  </a:cubicBezTo>
                  <a:cubicBezTo>
                    <a:pt x="28331" y="64318"/>
                    <a:pt x="29970" y="64212"/>
                    <a:pt x="31590" y="64029"/>
                  </a:cubicBezTo>
                  <a:cubicBezTo>
                    <a:pt x="32439" y="63923"/>
                    <a:pt x="40080" y="62862"/>
                    <a:pt x="40080" y="62261"/>
                  </a:cubicBezTo>
                  <a:lnTo>
                    <a:pt x="40080" y="180"/>
                  </a:lnTo>
                  <a:cubicBezTo>
                    <a:pt x="40069" y="48"/>
                    <a:pt x="39378" y="1"/>
                    <a:pt x="38384" y="1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>
              <a:off x="344813" y="1374575"/>
              <a:ext cx="543025" cy="345825"/>
            </a:xfrm>
            <a:custGeom>
              <a:avLst/>
              <a:gdLst/>
              <a:ahLst/>
              <a:cxnLst/>
              <a:rect l="l" t="t" r="r" b="b"/>
              <a:pathLst>
                <a:path w="21721" h="13833" extrusionOk="0">
                  <a:moveTo>
                    <a:pt x="1" y="1"/>
                  </a:moveTo>
                  <a:cubicBezTo>
                    <a:pt x="2159" y="4352"/>
                    <a:pt x="5519" y="7995"/>
                    <a:pt x="9729" y="10472"/>
                  </a:cubicBezTo>
                  <a:cubicBezTo>
                    <a:pt x="13125" y="12382"/>
                    <a:pt x="16945" y="13549"/>
                    <a:pt x="20872" y="13797"/>
                  </a:cubicBezTo>
                  <a:lnTo>
                    <a:pt x="21720" y="13832"/>
                  </a:lnTo>
                  <a:cubicBezTo>
                    <a:pt x="21438" y="13408"/>
                    <a:pt x="21119" y="12983"/>
                    <a:pt x="20801" y="12594"/>
                  </a:cubicBezTo>
                  <a:cubicBezTo>
                    <a:pt x="15495" y="5873"/>
                    <a:pt x="8066" y="1911"/>
                    <a:pt x="1" y="1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809088" y="420675"/>
              <a:ext cx="657100" cy="644925"/>
            </a:xfrm>
            <a:custGeom>
              <a:avLst/>
              <a:gdLst/>
              <a:ahLst/>
              <a:cxnLst/>
              <a:rect l="l" t="t" r="r" b="b"/>
              <a:pathLst>
                <a:path w="26284" h="25797" extrusionOk="0">
                  <a:moveTo>
                    <a:pt x="16555" y="0"/>
                  </a:moveTo>
                  <a:cubicBezTo>
                    <a:pt x="14261" y="0"/>
                    <a:pt x="11956" y="260"/>
                    <a:pt x="9728" y="802"/>
                  </a:cubicBezTo>
                  <a:cubicBezTo>
                    <a:pt x="6863" y="1510"/>
                    <a:pt x="4811" y="3349"/>
                    <a:pt x="3219" y="5861"/>
                  </a:cubicBezTo>
                  <a:cubicBezTo>
                    <a:pt x="2618" y="6851"/>
                    <a:pt x="2088" y="7948"/>
                    <a:pt x="1698" y="9080"/>
                  </a:cubicBezTo>
                  <a:cubicBezTo>
                    <a:pt x="0" y="14067"/>
                    <a:pt x="1026" y="20965"/>
                    <a:pt x="5837" y="24007"/>
                  </a:cubicBezTo>
                  <a:cubicBezTo>
                    <a:pt x="7927" y="25325"/>
                    <a:pt x="10601" y="25796"/>
                    <a:pt x="13221" y="25796"/>
                  </a:cubicBezTo>
                  <a:cubicBezTo>
                    <a:pt x="14681" y="25796"/>
                    <a:pt x="16124" y="25650"/>
                    <a:pt x="17440" y="25422"/>
                  </a:cubicBezTo>
                  <a:cubicBezTo>
                    <a:pt x="18253" y="25281"/>
                    <a:pt x="19102" y="25104"/>
                    <a:pt x="19881" y="24856"/>
                  </a:cubicBezTo>
                  <a:cubicBezTo>
                    <a:pt x="19668" y="18772"/>
                    <a:pt x="20871" y="12723"/>
                    <a:pt x="23383" y="7170"/>
                  </a:cubicBezTo>
                  <a:cubicBezTo>
                    <a:pt x="24196" y="5365"/>
                    <a:pt x="25151" y="3632"/>
                    <a:pt x="26283" y="2005"/>
                  </a:cubicBezTo>
                  <a:cubicBezTo>
                    <a:pt x="24798" y="1333"/>
                    <a:pt x="23241" y="838"/>
                    <a:pt x="21649" y="519"/>
                  </a:cubicBezTo>
                  <a:cubicBezTo>
                    <a:pt x="20376" y="236"/>
                    <a:pt x="19067" y="95"/>
                    <a:pt x="17758" y="24"/>
                  </a:cubicBezTo>
                  <a:cubicBezTo>
                    <a:pt x="17358" y="8"/>
                    <a:pt x="16957" y="0"/>
                    <a:pt x="16555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10800000" flipH="1">
            <a:off x="7856046" y="-399025"/>
            <a:ext cx="1530279" cy="1554808"/>
            <a:chOff x="-4" y="3974850"/>
            <a:chExt cx="1530279" cy="1554808"/>
          </a:xfrm>
        </p:grpSpPr>
        <p:sp>
          <p:nvSpPr>
            <p:cNvPr id="16" name="Google Shape;16;p2"/>
            <p:cNvSpPr/>
            <p:nvPr/>
          </p:nvSpPr>
          <p:spPr>
            <a:xfrm flipH="1">
              <a:off x="-4" y="3974850"/>
              <a:ext cx="1530279" cy="1554808"/>
            </a:xfrm>
            <a:custGeom>
              <a:avLst/>
              <a:gdLst/>
              <a:ahLst/>
              <a:cxnLst/>
              <a:rect l="l" t="t" r="r" b="b"/>
              <a:pathLst>
                <a:path w="35374" h="35941" extrusionOk="0">
                  <a:moveTo>
                    <a:pt x="0" y="0"/>
                  </a:moveTo>
                  <a:lnTo>
                    <a:pt x="0" y="35940"/>
                  </a:lnTo>
                  <a:lnTo>
                    <a:pt x="35374" y="35940"/>
                  </a:lnTo>
                  <a:cubicBezTo>
                    <a:pt x="35162" y="32898"/>
                    <a:pt x="34490" y="29856"/>
                    <a:pt x="33393" y="26991"/>
                  </a:cubicBezTo>
                  <a:lnTo>
                    <a:pt x="13018" y="26991"/>
                  </a:lnTo>
                  <a:cubicBezTo>
                    <a:pt x="12558" y="26991"/>
                    <a:pt x="13654" y="22109"/>
                    <a:pt x="13831" y="21614"/>
                  </a:cubicBezTo>
                  <a:cubicBezTo>
                    <a:pt x="14468" y="19810"/>
                    <a:pt x="15635" y="18218"/>
                    <a:pt x="17156" y="17015"/>
                  </a:cubicBezTo>
                  <a:cubicBezTo>
                    <a:pt x="18733" y="15867"/>
                    <a:pt x="20331" y="15543"/>
                    <a:pt x="21991" y="15543"/>
                  </a:cubicBezTo>
                  <a:cubicBezTo>
                    <a:pt x="23349" y="15543"/>
                    <a:pt x="24748" y="15759"/>
                    <a:pt x="26212" y="15919"/>
                  </a:cubicBezTo>
                  <a:cubicBezTo>
                    <a:pt x="26530" y="15954"/>
                    <a:pt x="26884" y="15989"/>
                    <a:pt x="27238" y="16025"/>
                  </a:cubicBezTo>
                  <a:cubicBezTo>
                    <a:pt x="25823" y="14150"/>
                    <a:pt x="24267" y="12417"/>
                    <a:pt x="22569" y="10825"/>
                  </a:cubicBezTo>
                  <a:cubicBezTo>
                    <a:pt x="21330" y="9693"/>
                    <a:pt x="19986" y="8667"/>
                    <a:pt x="18571" y="7712"/>
                  </a:cubicBezTo>
                  <a:cubicBezTo>
                    <a:pt x="16697" y="9127"/>
                    <a:pt x="14786" y="10436"/>
                    <a:pt x="12911" y="11603"/>
                  </a:cubicBezTo>
                  <a:cubicBezTo>
                    <a:pt x="12525" y="11861"/>
                    <a:pt x="5555" y="15351"/>
                    <a:pt x="4324" y="15351"/>
                  </a:cubicBezTo>
                  <a:cubicBezTo>
                    <a:pt x="4204" y="15351"/>
                    <a:pt x="4139" y="15318"/>
                    <a:pt x="4139" y="15246"/>
                  </a:cubicBezTo>
                  <a:lnTo>
                    <a:pt x="4139" y="1168"/>
                  </a:lnTo>
                  <a:cubicBezTo>
                    <a:pt x="2759" y="708"/>
                    <a:pt x="1380" y="354"/>
                    <a:pt x="0" y="0"/>
                  </a:cubicBezTo>
                  <a:close/>
                </a:path>
              </a:pathLst>
            </a:custGeom>
            <a:solidFill>
              <a:srgbClr val="FFA8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725339" y="4016162"/>
              <a:ext cx="647343" cy="633283"/>
            </a:xfrm>
            <a:custGeom>
              <a:avLst/>
              <a:gdLst/>
              <a:ahLst/>
              <a:cxnLst/>
              <a:rect l="l" t="t" r="r" b="b"/>
              <a:pathLst>
                <a:path w="14964" h="14639" extrusionOk="0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85704" y="4647702"/>
              <a:ext cx="901365" cy="494765"/>
            </a:xfrm>
            <a:custGeom>
              <a:avLst/>
              <a:gdLst/>
              <a:ahLst/>
              <a:cxnLst/>
              <a:rect l="l" t="t" r="r" b="b"/>
              <a:pathLst>
                <a:path w="20836" h="11437" extrusionOk="0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>
            <a:spLocks noGrp="1"/>
          </p:cNvSpPr>
          <p:nvPr>
            <p:ph type="title"/>
          </p:nvPr>
        </p:nvSpPr>
        <p:spPr>
          <a:xfrm>
            <a:off x="3453003" y="3905900"/>
            <a:ext cx="4752000" cy="6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05" name="Google Shape;305;p28"/>
          <p:cNvSpPr txBox="1">
            <a:spLocks noGrp="1"/>
          </p:cNvSpPr>
          <p:nvPr>
            <p:ph type="title" idx="2" hasCustomPrompt="1"/>
          </p:nvPr>
        </p:nvSpPr>
        <p:spPr>
          <a:xfrm>
            <a:off x="716250" y="543200"/>
            <a:ext cx="2959500" cy="15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6" name="Google Shape;306;p28"/>
          <p:cNvSpPr/>
          <p:nvPr/>
        </p:nvSpPr>
        <p:spPr>
          <a:xfrm flipH="1">
            <a:off x="5782" y="4440953"/>
            <a:ext cx="778410" cy="545373"/>
          </a:xfrm>
          <a:custGeom>
            <a:avLst/>
            <a:gdLst/>
            <a:ahLst/>
            <a:cxnLst/>
            <a:rect l="l" t="t" r="r" b="b"/>
            <a:pathLst>
              <a:path w="28830" h="20199" extrusionOk="0">
                <a:moveTo>
                  <a:pt x="16294" y="0"/>
                </a:moveTo>
                <a:cubicBezTo>
                  <a:pt x="11568" y="0"/>
                  <a:pt x="7077" y="1785"/>
                  <a:pt x="3750" y="5354"/>
                </a:cubicBezTo>
                <a:cubicBezTo>
                  <a:pt x="2229" y="6981"/>
                  <a:pt x="991" y="8785"/>
                  <a:pt x="0" y="10766"/>
                </a:cubicBezTo>
                <a:cubicBezTo>
                  <a:pt x="7932" y="16593"/>
                  <a:pt x="18027" y="20199"/>
                  <a:pt x="26488" y="20199"/>
                </a:cubicBezTo>
                <a:cubicBezTo>
                  <a:pt x="27272" y="20199"/>
                  <a:pt x="28042" y="20168"/>
                  <a:pt x="28795" y="20105"/>
                </a:cubicBezTo>
                <a:cubicBezTo>
                  <a:pt x="28795" y="20105"/>
                  <a:pt x="28795" y="13454"/>
                  <a:pt x="28830" y="4186"/>
                </a:cubicBezTo>
                <a:cubicBezTo>
                  <a:pt x="27627" y="1180"/>
                  <a:pt x="21118" y="437"/>
                  <a:pt x="18713" y="154"/>
                </a:cubicBezTo>
                <a:cubicBezTo>
                  <a:pt x="17903" y="51"/>
                  <a:pt x="17095" y="0"/>
                  <a:pt x="16294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"/>
          <p:cNvSpPr/>
          <p:nvPr/>
        </p:nvSpPr>
        <p:spPr>
          <a:xfrm flipH="1">
            <a:off x="48" y="3018125"/>
            <a:ext cx="1207278" cy="1713447"/>
          </a:xfrm>
          <a:custGeom>
            <a:avLst/>
            <a:gdLst/>
            <a:ahLst/>
            <a:cxnLst/>
            <a:rect l="l" t="t" r="r" b="b"/>
            <a:pathLst>
              <a:path w="44714" h="63461" extrusionOk="0">
                <a:moveTo>
                  <a:pt x="44713" y="1"/>
                </a:moveTo>
                <a:cubicBezTo>
                  <a:pt x="44678" y="7040"/>
                  <a:pt x="34879" y="11992"/>
                  <a:pt x="29502" y="14150"/>
                </a:cubicBezTo>
                <a:cubicBezTo>
                  <a:pt x="27415" y="14964"/>
                  <a:pt x="25258" y="15671"/>
                  <a:pt x="23100" y="16343"/>
                </a:cubicBezTo>
                <a:cubicBezTo>
                  <a:pt x="23595" y="17015"/>
                  <a:pt x="24019" y="17723"/>
                  <a:pt x="24373" y="18466"/>
                </a:cubicBezTo>
                <a:cubicBezTo>
                  <a:pt x="25541" y="21083"/>
                  <a:pt x="25682" y="24055"/>
                  <a:pt x="24798" y="26778"/>
                </a:cubicBezTo>
                <a:cubicBezTo>
                  <a:pt x="23666" y="30245"/>
                  <a:pt x="20836" y="33004"/>
                  <a:pt x="17475" y="34455"/>
                </a:cubicBezTo>
                <a:cubicBezTo>
                  <a:pt x="15798" y="35190"/>
                  <a:pt x="13648" y="35654"/>
                  <a:pt x="11545" y="35654"/>
                </a:cubicBezTo>
                <a:cubicBezTo>
                  <a:pt x="9702" y="35654"/>
                  <a:pt x="7895" y="35297"/>
                  <a:pt x="6474" y="34455"/>
                </a:cubicBezTo>
                <a:lnTo>
                  <a:pt x="6439" y="34455"/>
                </a:lnTo>
                <a:cubicBezTo>
                  <a:pt x="5342" y="33782"/>
                  <a:pt x="4493" y="32757"/>
                  <a:pt x="3679" y="31731"/>
                </a:cubicBezTo>
                <a:lnTo>
                  <a:pt x="3644" y="31695"/>
                </a:lnTo>
                <a:cubicBezTo>
                  <a:pt x="3113" y="33146"/>
                  <a:pt x="2689" y="34631"/>
                  <a:pt x="2371" y="36152"/>
                </a:cubicBezTo>
                <a:cubicBezTo>
                  <a:pt x="1" y="46835"/>
                  <a:pt x="6403" y="56669"/>
                  <a:pt x="15636" y="63461"/>
                </a:cubicBezTo>
                <a:cubicBezTo>
                  <a:pt x="16626" y="61515"/>
                  <a:pt x="17900" y="59676"/>
                  <a:pt x="19385" y="58049"/>
                </a:cubicBezTo>
                <a:cubicBezTo>
                  <a:pt x="22763" y="54488"/>
                  <a:pt x="27293" y="52708"/>
                  <a:pt x="32052" y="52708"/>
                </a:cubicBezTo>
                <a:cubicBezTo>
                  <a:pt x="32824" y="52708"/>
                  <a:pt x="33603" y="52755"/>
                  <a:pt x="34384" y="52849"/>
                </a:cubicBezTo>
                <a:cubicBezTo>
                  <a:pt x="36754" y="53132"/>
                  <a:pt x="43263" y="53910"/>
                  <a:pt x="44501" y="56881"/>
                </a:cubicBezTo>
                <a:cubicBezTo>
                  <a:pt x="44572" y="35454"/>
                  <a:pt x="44713" y="30"/>
                  <a:pt x="44713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8"/>
          <p:cNvSpPr/>
          <p:nvPr/>
        </p:nvSpPr>
        <p:spPr>
          <a:xfrm flipH="1">
            <a:off x="583631" y="3293213"/>
            <a:ext cx="743094" cy="580716"/>
          </a:xfrm>
          <a:custGeom>
            <a:avLst/>
            <a:gdLst/>
            <a:ahLst/>
            <a:cxnLst/>
            <a:rect l="l" t="t" r="r" b="b"/>
            <a:pathLst>
              <a:path w="27522" h="21508" extrusionOk="0">
                <a:moveTo>
                  <a:pt x="13885" y="0"/>
                </a:moveTo>
                <a:cubicBezTo>
                  <a:pt x="11736" y="0"/>
                  <a:pt x="9587" y="354"/>
                  <a:pt x="7535" y="1061"/>
                </a:cubicBezTo>
                <a:cubicBezTo>
                  <a:pt x="5519" y="1663"/>
                  <a:pt x="3715" y="2795"/>
                  <a:pt x="2265" y="4280"/>
                </a:cubicBezTo>
                <a:cubicBezTo>
                  <a:pt x="850" y="5801"/>
                  <a:pt x="1" y="7924"/>
                  <a:pt x="284" y="9940"/>
                </a:cubicBezTo>
                <a:cubicBezTo>
                  <a:pt x="567" y="11956"/>
                  <a:pt x="1840" y="13619"/>
                  <a:pt x="3114" y="15175"/>
                </a:cubicBezTo>
                <a:lnTo>
                  <a:pt x="8101" y="21507"/>
                </a:lnTo>
                <a:cubicBezTo>
                  <a:pt x="9057" y="18784"/>
                  <a:pt x="10507" y="16307"/>
                  <a:pt x="12382" y="14150"/>
                </a:cubicBezTo>
                <a:cubicBezTo>
                  <a:pt x="16450" y="9657"/>
                  <a:pt x="21968" y="7889"/>
                  <a:pt x="27522" y="6155"/>
                </a:cubicBezTo>
                <a:cubicBezTo>
                  <a:pt x="25647" y="3750"/>
                  <a:pt x="23100" y="1981"/>
                  <a:pt x="20235" y="1061"/>
                </a:cubicBezTo>
                <a:cubicBezTo>
                  <a:pt x="18183" y="354"/>
                  <a:pt x="16034" y="0"/>
                  <a:pt x="13885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8"/>
          <p:cNvSpPr/>
          <p:nvPr/>
        </p:nvSpPr>
        <p:spPr>
          <a:xfrm flipH="1">
            <a:off x="512936" y="3459406"/>
            <a:ext cx="595053" cy="520344"/>
          </a:xfrm>
          <a:custGeom>
            <a:avLst/>
            <a:gdLst/>
            <a:ahLst/>
            <a:cxnLst/>
            <a:rect l="l" t="t" r="r" b="b"/>
            <a:pathLst>
              <a:path w="22039" h="19272" extrusionOk="0">
                <a:moveTo>
                  <a:pt x="19421" y="0"/>
                </a:moveTo>
                <a:cubicBezTo>
                  <a:pt x="13867" y="1734"/>
                  <a:pt x="8384" y="3502"/>
                  <a:pt x="4281" y="7995"/>
                </a:cubicBezTo>
                <a:cubicBezTo>
                  <a:pt x="2406" y="10152"/>
                  <a:pt x="920" y="12629"/>
                  <a:pt x="0" y="15352"/>
                </a:cubicBezTo>
                <a:cubicBezTo>
                  <a:pt x="814" y="16378"/>
                  <a:pt x="1663" y="17439"/>
                  <a:pt x="2795" y="18112"/>
                </a:cubicBezTo>
                <a:cubicBezTo>
                  <a:pt x="4221" y="18931"/>
                  <a:pt x="6011" y="19272"/>
                  <a:pt x="7835" y="19272"/>
                </a:cubicBezTo>
                <a:cubicBezTo>
                  <a:pt x="9948" y="19272"/>
                  <a:pt x="12106" y="18814"/>
                  <a:pt x="13796" y="18112"/>
                </a:cubicBezTo>
                <a:cubicBezTo>
                  <a:pt x="17157" y="16661"/>
                  <a:pt x="19987" y="13902"/>
                  <a:pt x="21119" y="10400"/>
                </a:cubicBezTo>
                <a:cubicBezTo>
                  <a:pt x="22038" y="7676"/>
                  <a:pt x="21862" y="4740"/>
                  <a:pt x="20694" y="2123"/>
                </a:cubicBezTo>
                <a:cubicBezTo>
                  <a:pt x="20340" y="1380"/>
                  <a:pt x="19916" y="637"/>
                  <a:pt x="19421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8199150" y="-158428"/>
            <a:ext cx="1009050" cy="527050"/>
          </a:xfrm>
          <a:custGeom>
            <a:avLst/>
            <a:gdLst/>
            <a:ahLst/>
            <a:cxnLst/>
            <a:rect l="l" t="t" r="r" b="b"/>
            <a:pathLst>
              <a:path w="40362" h="21082" extrusionOk="0">
                <a:moveTo>
                  <a:pt x="0" y="0"/>
                </a:moveTo>
                <a:cubicBezTo>
                  <a:pt x="602" y="1486"/>
                  <a:pt x="1274" y="2901"/>
                  <a:pt x="2052" y="4280"/>
                </a:cubicBezTo>
                <a:lnTo>
                  <a:pt x="16874" y="4280"/>
                </a:lnTo>
                <a:cubicBezTo>
                  <a:pt x="17510" y="8631"/>
                  <a:pt x="16378" y="12876"/>
                  <a:pt x="13549" y="16024"/>
                </a:cubicBezTo>
                <a:cubicBezTo>
                  <a:pt x="16838" y="18005"/>
                  <a:pt x="20446" y="19350"/>
                  <a:pt x="24161" y="20057"/>
                </a:cubicBezTo>
                <a:cubicBezTo>
                  <a:pt x="28167" y="20832"/>
                  <a:pt x="32294" y="21082"/>
                  <a:pt x="36390" y="21082"/>
                </a:cubicBezTo>
                <a:cubicBezTo>
                  <a:pt x="37719" y="21082"/>
                  <a:pt x="39045" y="21055"/>
                  <a:pt x="40362" y="21012"/>
                </a:cubicBezTo>
                <a:lnTo>
                  <a:pt x="40362" y="0"/>
                </a:ln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28"/>
          <p:cNvSpPr/>
          <p:nvPr/>
        </p:nvSpPr>
        <p:spPr>
          <a:xfrm>
            <a:off x="7044200" y="-51428"/>
            <a:ext cx="1493675" cy="754900"/>
          </a:xfrm>
          <a:custGeom>
            <a:avLst/>
            <a:gdLst/>
            <a:ahLst/>
            <a:cxnLst/>
            <a:rect l="l" t="t" r="r" b="b"/>
            <a:pathLst>
              <a:path w="59747" h="30196" extrusionOk="0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8"/>
          <p:cNvSpPr/>
          <p:nvPr/>
        </p:nvSpPr>
        <p:spPr>
          <a:xfrm>
            <a:off x="8251325" y="-51428"/>
            <a:ext cx="385600" cy="293625"/>
          </a:xfrm>
          <a:custGeom>
            <a:avLst/>
            <a:gdLst/>
            <a:ahLst/>
            <a:cxnLst/>
            <a:rect l="l" t="t" r="r" b="b"/>
            <a:pathLst>
              <a:path w="15424" h="11745" extrusionOk="0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8"/>
          <p:cNvSpPr/>
          <p:nvPr/>
        </p:nvSpPr>
        <p:spPr>
          <a:xfrm rot="-6359726">
            <a:off x="6196703" y="-628312"/>
            <a:ext cx="1197772" cy="1829997"/>
          </a:xfrm>
          <a:custGeom>
            <a:avLst/>
            <a:gdLst/>
            <a:ahLst/>
            <a:cxnLst/>
            <a:rect l="l" t="t" r="r" b="b"/>
            <a:pathLst>
              <a:path w="40080" h="64318" extrusionOk="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8"/>
          <p:cNvSpPr/>
          <p:nvPr/>
        </p:nvSpPr>
        <p:spPr>
          <a:xfrm rot="-6359726">
            <a:off x="6479876" y="369269"/>
            <a:ext cx="482067" cy="650193"/>
          </a:xfrm>
          <a:custGeom>
            <a:avLst/>
            <a:gdLst/>
            <a:ahLst/>
            <a:cxnLst/>
            <a:rect l="l" t="t" r="r" b="b"/>
            <a:pathLst>
              <a:path w="16131" h="22852" extrusionOk="0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9"/>
          <p:cNvSpPr/>
          <p:nvPr/>
        </p:nvSpPr>
        <p:spPr>
          <a:xfrm rot="10800000" flipH="1">
            <a:off x="7517437" y="4250066"/>
            <a:ext cx="503166" cy="909647"/>
          </a:xfrm>
          <a:custGeom>
            <a:avLst/>
            <a:gdLst/>
            <a:ahLst/>
            <a:cxnLst/>
            <a:rect l="l" t="t" r="r" b="b"/>
            <a:pathLst>
              <a:path w="25152" h="45471" extrusionOk="0">
                <a:moveTo>
                  <a:pt x="1" y="0"/>
                </a:moveTo>
                <a:lnTo>
                  <a:pt x="1" y="40574"/>
                </a:lnTo>
                <a:cubicBezTo>
                  <a:pt x="1" y="41777"/>
                  <a:pt x="2795" y="44005"/>
                  <a:pt x="3644" y="44571"/>
                </a:cubicBezTo>
                <a:cubicBezTo>
                  <a:pt x="4616" y="45195"/>
                  <a:pt x="5603" y="45471"/>
                  <a:pt x="6563" y="45471"/>
                </a:cubicBezTo>
                <a:cubicBezTo>
                  <a:pt x="8818" y="45471"/>
                  <a:pt x="10921" y="43946"/>
                  <a:pt x="12311" y="41812"/>
                </a:cubicBezTo>
                <a:cubicBezTo>
                  <a:pt x="14716" y="38027"/>
                  <a:pt x="16980" y="33641"/>
                  <a:pt x="20199" y="30316"/>
                </a:cubicBezTo>
                <a:cubicBezTo>
                  <a:pt x="20482" y="29997"/>
                  <a:pt x="20800" y="29679"/>
                  <a:pt x="21154" y="29396"/>
                </a:cubicBezTo>
                <a:cubicBezTo>
                  <a:pt x="21826" y="23665"/>
                  <a:pt x="24727" y="18289"/>
                  <a:pt x="24939" y="12487"/>
                </a:cubicBezTo>
                <a:cubicBezTo>
                  <a:pt x="25151" y="7960"/>
                  <a:pt x="23560" y="3573"/>
                  <a:pt x="20871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9"/>
          <p:cNvSpPr/>
          <p:nvPr/>
        </p:nvSpPr>
        <p:spPr>
          <a:xfrm rot="10800000" flipH="1">
            <a:off x="7929992" y="4571627"/>
            <a:ext cx="439470" cy="594449"/>
          </a:xfrm>
          <a:custGeom>
            <a:avLst/>
            <a:gdLst/>
            <a:ahLst/>
            <a:cxnLst/>
            <a:rect l="l" t="t" r="r" b="b"/>
            <a:pathLst>
              <a:path w="21968" h="29715" extrusionOk="0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39"/>
          <p:cNvSpPr/>
          <p:nvPr/>
        </p:nvSpPr>
        <p:spPr>
          <a:xfrm rot="10800000" flipH="1">
            <a:off x="6962268" y="4226313"/>
            <a:ext cx="434529" cy="276729"/>
          </a:xfrm>
          <a:custGeom>
            <a:avLst/>
            <a:gdLst/>
            <a:ahLst/>
            <a:cxnLst/>
            <a:rect l="l" t="t" r="r" b="b"/>
            <a:pathLst>
              <a:path w="21721" h="13833" extrusionOk="0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39"/>
          <p:cNvSpPr/>
          <p:nvPr/>
        </p:nvSpPr>
        <p:spPr>
          <a:xfrm rot="10800000" flipH="1">
            <a:off x="6892931" y="4769795"/>
            <a:ext cx="322701" cy="457154"/>
          </a:xfrm>
          <a:custGeom>
            <a:avLst/>
            <a:gdLst/>
            <a:ahLst/>
            <a:cxnLst/>
            <a:rect l="l" t="t" r="r" b="b"/>
            <a:pathLst>
              <a:path w="16131" h="22852" extrusionOk="0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9"/>
          <p:cNvSpPr/>
          <p:nvPr/>
        </p:nvSpPr>
        <p:spPr>
          <a:xfrm rot="10800000" flipH="1">
            <a:off x="7857115" y="4285154"/>
            <a:ext cx="1314088" cy="954519"/>
          </a:xfrm>
          <a:custGeom>
            <a:avLst/>
            <a:gdLst/>
            <a:ahLst/>
            <a:cxnLst/>
            <a:rect l="l" t="t" r="r" b="b"/>
            <a:pathLst>
              <a:path w="65688" h="47714" extrusionOk="0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39"/>
          <p:cNvSpPr/>
          <p:nvPr/>
        </p:nvSpPr>
        <p:spPr>
          <a:xfrm rot="10800000" flipH="1">
            <a:off x="6897873" y="4225493"/>
            <a:ext cx="801800" cy="1286682"/>
          </a:xfrm>
          <a:custGeom>
            <a:avLst/>
            <a:gdLst/>
            <a:ahLst/>
            <a:cxnLst/>
            <a:rect l="l" t="t" r="r" b="b"/>
            <a:pathLst>
              <a:path w="40080" h="64318" extrusionOk="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9"/>
          <p:cNvSpPr/>
          <p:nvPr/>
        </p:nvSpPr>
        <p:spPr>
          <a:xfrm rot="10800000" flipH="1">
            <a:off x="-61900" y="-16512"/>
            <a:ext cx="1783750" cy="545675"/>
          </a:xfrm>
          <a:custGeom>
            <a:avLst/>
            <a:gdLst/>
            <a:ahLst/>
            <a:cxnLst/>
            <a:rect l="l" t="t" r="r" b="b"/>
            <a:pathLst>
              <a:path w="71350" h="21827" extrusionOk="0">
                <a:moveTo>
                  <a:pt x="34242" y="1"/>
                </a:moveTo>
                <a:cubicBezTo>
                  <a:pt x="29988" y="1"/>
                  <a:pt x="25770" y="443"/>
                  <a:pt x="21791" y="1239"/>
                </a:cubicBezTo>
                <a:cubicBezTo>
                  <a:pt x="21069" y="1389"/>
                  <a:pt x="5824" y="3432"/>
                  <a:pt x="1272" y="3432"/>
                </a:cubicBezTo>
                <a:cubicBezTo>
                  <a:pt x="470" y="3432"/>
                  <a:pt x="0" y="3368"/>
                  <a:pt x="0" y="3220"/>
                </a:cubicBezTo>
                <a:lnTo>
                  <a:pt x="0" y="21827"/>
                </a:lnTo>
                <a:lnTo>
                  <a:pt x="71349" y="21827"/>
                </a:lnTo>
                <a:cubicBezTo>
                  <a:pt x="70960" y="19456"/>
                  <a:pt x="70040" y="17193"/>
                  <a:pt x="68625" y="15247"/>
                </a:cubicBezTo>
                <a:lnTo>
                  <a:pt x="67777" y="15212"/>
                </a:lnTo>
                <a:cubicBezTo>
                  <a:pt x="63850" y="14964"/>
                  <a:pt x="60030" y="13797"/>
                  <a:pt x="56634" y="11887"/>
                </a:cubicBezTo>
                <a:cubicBezTo>
                  <a:pt x="52424" y="9410"/>
                  <a:pt x="49028" y="5767"/>
                  <a:pt x="46906" y="1416"/>
                </a:cubicBezTo>
                <a:cubicBezTo>
                  <a:pt x="42785" y="443"/>
                  <a:pt x="38496" y="1"/>
                  <a:pt x="3424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9"/>
          <p:cNvSpPr/>
          <p:nvPr/>
        </p:nvSpPr>
        <p:spPr>
          <a:xfrm rot="10800000" flipH="1">
            <a:off x="1110725" y="147963"/>
            <a:ext cx="543025" cy="345825"/>
          </a:xfrm>
          <a:custGeom>
            <a:avLst/>
            <a:gdLst/>
            <a:ahLst/>
            <a:cxnLst/>
            <a:rect l="l" t="t" r="r" b="b"/>
            <a:pathLst>
              <a:path w="21721" h="13833" extrusionOk="0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_1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p40"/>
          <p:cNvGrpSpPr/>
          <p:nvPr/>
        </p:nvGrpSpPr>
        <p:grpSpPr>
          <a:xfrm rot="5400000">
            <a:off x="8425408" y="-1217177"/>
            <a:ext cx="900907" cy="3335276"/>
            <a:chOff x="2810675" y="1400175"/>
            <a:chExt cx="1201850" cy="2625375"/>
          </a:xfrm>
        </p:grpSpPr>
        <p:sp>
          <p:nvSpPr>
            <p:cNvPr id="461" name="Google Shape;461;p40"/>
            <p:cNvSpPr/>
            <p:nvPr/>
          </p:nvSpPr>
          <p:spPr>
            <a:xfrm>
              <a:off x="2811550" y="1400175"/>
              <a:ext cx="1200975" cy="2428325"/>
            </a:xfrm>
            <a:custGeom>
              <a:avLst/>
              <a:gdLst/>
              <a:ahLst/>
              <a:cxnLst/>
              <a:rect l="l" t="t" r="r" b="b"/>
              <a:pathLst>
                <a:path w="48039" h="97133" extrusionOk="0">
                  <a:moveTo>
                    <a:pt x="429" y="0"/>
                  </a:moveTo>
                  <a:cubicBezTo>
                    <a:pt x="160" y="0"/>
                    <a:pt x="1" y="52"/>
                    <a:pt x="1" y="173"/>
                  </a:cubicBezTo>
                  <a:cubicBezTo>
                    <a:pt x="1" y="633"/>
                    <a:pt x="72" y="62077"/>
                    <a:pt x="72" y="90447"/>
                  </a:cubicBezTo>
                  <a:cubicBezTo>
                    <a:pt x="5166" y="92004"/>
                    <a:pt x="10578" y="94161"/>
                    <a:pt x="14929" y="97133"/>
                  </a:cubicBezTo>
                  <a:cubicBezTo>
                    <a:pt x="32085" y="84115"/>
                    <a:pt x="48039" y="60875"/>
                    <a:pt x="31413" y="41278"/>
                  </a:cubicBezTo>
                  <a:cubicBezTo>
                    <a:pt x="28052" y="37281"/>
                    <a:pt x="24055" y="33885"/>
                    <a:pt x="21119" y="29604"/>
                  </a:cubicBezTo>
                  <a:cubicBezTo>
                    <a:pt x="18218" y="25324"/>
                    <a:pt x="17263" y="20372"/>
                    <a:pt x="16450" y="15384"/>
                  </a:cubicBezTo>
                  <a:cubicBezTo>
                    <a:pt x="15919" y="12201"/>
                    <a:pt x="15282" y="8982"/>
                    <a:pt x="13584" y="6258"/>
                  </a:cubicBezTo>
                  <a:cubicBezTo>
                    <a:pt x="11851" y="3463"/>
                    <a:pt x="9623" y="2367"/>
                    <a:pt x="6616" y="1482"/>
                  </a:cubicBezTo>
                  <a:cubicBezTo>
                    <a:pt x="6024" y="1334"/>
                    <a:pt x="1800" y="0"/>
                    <a:pt x="429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2810675" y="3659575"/>
              <a:ext cx="374100" cy="365975"/>
            </a:xfrm>
            <a:custGeom>
              <a:avLst/>
              <a:gdLst/>
              <a:ahLst/>
              <a:cxnLst/>
              <a:rect l="l" t="t" r="r" b="b"/>
              <a:pathLst>
                <a:path w="14964" h="14639" extrusionOk="0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40"/>
          <p:cNvSpPr/>
          <p:nvPr/>
        </p:nvSpPr>
        <p:spPr>
          <a:xfrm rot="-3827617">
            <a:off x="6721359" y="-364131"/>
            <a:ext cx="713401" cy="893601"/>
          </a:xfrm>
          <a:custGeom>
            <a:avLst/>
            <a:gdLst/>
            <a:ahLst/>
            <a:cxnLst/>
            <a:rect l="l" t="t" r="r" b="b"/>
            <a:pathLst>
              <a:path w="39160" h="35746" extrusionOk="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0"/>
          <p:cNvSpPr/>
          <p:nvPr/>
        </p:nvSpPr>
        <p:spPr>
          <a:xfrm rot="10800000" flipH="1">
            <a:off x="-304675" y="4429302"/>
            <a:ext cx="1493675" cy="754900"/>
          </a:xfrm>
          <a:custGeom>
            <a:avLst/>
            <a:gdLst/>
            <a:ahLst/>
            <a:cxnLst/>
            <a:rect l="l" t="t" r="r" b="b"/>
            <a:pathLst>
              <a:path w="59747" h="30196" extrusionOk="0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0"/>
          <p:cNvSpPr/>
          <p:nvPr/>
        </p:nvSpPr>
        <p:spPr>
          <a:xfrm rot="10800000" flipH="1">
            <a:off x="902450" y="4890577"/>
            <a:ext cx="385600" cy="293625"/>
          </a:xfrm>
          <a:custGeom>
            <a:avLst/>
            <a:gdLst/>
            <a:ahLst/>
            <a:cxnLst/>
            <a:rect l="l" t="t" r="r" b="b"/>
            <a:pathLst>
              <a:path w="15424" h="11745" extrusionOk="0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4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41"/>
          <p:cNvGrpSpPr/>
          <p:nvPr/>
        </p:nvGrpSpPr>
        <p:grpSpPr>
          <a:xfrm flipH="1">
            <a:off x="-276682" y="3505591"/>
            <a:ext cx="1985861" cy="1765938"/>
            <a:chOff x="3033525" y="2679425"/>
            <a:chExt cx="1834175" cy="1631050"/>
          </a:xfrm>
        </p:grpSpPr>
        <p:sp>
          <p:nvSpPr>
            <p:cNvPr id="468" name="Google Shape;468;p41"/>
            <p:cNvSpPr/>
            <p:nvPr/>
          </p:nvSpPr>
          <p:spPr>
            <a:xfrm>
              <a:off x="4141625" y="2679425"/>
              <a:ext cx="720750" cy="504975"/>
            </a:xfrm>
            <a:custGeom>
              <a:avLst/>
              <a:gdLst/>
              <a:ahLst/>
              <a:cxnLst/>
              <a:rect l="l" t="t" r="r" b="b"/>
              <a:pathLst>
                <a:path w="28830" h="20199" extrusionOk="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3400525" y="2784075"/>
              <a:ext cx="1467175" cy="1526400"/>
            </a:xfrm>
            <a:custGeom>
              <a:avLst/>
              <a:gdLst/>
              <a:ahLst/>
              <a:cxnLst/>
              <a:rect l="l" t="t" r="r" b="b"/>
              <a:pathLst>
                <a:path w="58687" h="61056" extrusionOk="0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3033525" y="4024550"/>
              <a:ext cx="520900" cy="285925"/>
            </a:xfrm>
            <a:custGeom>
              <a:avLst/>
              <a:gdLst/>
              <a:ahLst/>
              <a:cxnLst/>
              <a:rect l="l" t="t" r="r" b="b"/>
              <a:pathLst>
                <a:path w="20836" h="11437" extrusionOk="0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41"/>
          <p:cNvSpPr/>
          <p:nvPr/>
        </p:nvSpPr>
        <p:spPr>
          <a:xfrm>
            <a:off x="8313925" y="1595550"/>
            <a:ext cx="587225" cy="359950"/>
          </a:xfrm>
          <a:custGeom>
            <a:avLst/>
            <a:gdLst/>
            <a:ahLst/>
            <a:cxnLst/>
            <a:rect l="l" t="t" r="r" b="b"/>
            <a:pathLst>
              <a:path w="23489" h="14398" extrusionOk="0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1"/>
          <p:cNvSpPr/>
          <p:nvPr/>
        </p:nvSpPr>
        <p:spPr>
          <a:xfrm>
            <a:off x="8119375" y="285825"/>
            <a:ext cx="1039125" cy="1679150"/>
          </a:xfrm>
          <a:custGeom>
            <a:avLst/>
            <a:gdLst/>
            <a:ahLst/>
            <a:cxnLst/>
            <a:rect l="l" t="t" r="r" b="b"/>
            <a:pathLst>
              <a:path w="41565" h="67166" extrusionOk="0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41"/>
          <p:cNvSpPr/>
          <p:nvPr/>
        </p:nvSpPr>
        <p:spPr>
          <a:xfrm>
            <a:off x="7689575" y="0"/>
            <a:ext cx="979000" cy="893650"/>
          </a:xfrm>
          <a:custGeom>
            <a:avLst/>
            <a:gdLst/>
            <a:ahLst/>
            <a:cxnLst/>
            <a:rect l="l" t="t" r="r" b="b"/>
            <a:pathLst>
              <a:path w="39160" h="35746" extrusionOk="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1"/>
          <p:cNvSpPr/>
          <p:nvPr/>
        </p:nvSpPr>
        <p:spPr>
          <a:xfrm>
            <a:off x="8171550" y="336250"/>
            <a:ext cx="508525" cy="535925"/>
          </a:xfrm>
          <a:custGeom>
            <a:avLst/>
            <a:gdLst/>
            <a:ahLst/>
            <a:cxnLst/>
            <a:rect l="l" t="t" r="r" b="b"/>
            <a:pathLst>
              <a:path w="20341" h="21437" extrusionOk="0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5158350" y="2031552"/>
            <a:ext cx="3269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158350" y="543200"/>
            <a:ext cx="32694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7517437" y="4250066"/>
            <a:ext cx="503166" cy="909647"/>
          </a:xfrm>
          <a:custGeom>
            <a:avLst/>
            <a:gdLst/>
            <a:ahLst/>
            <a:cxnLst/>
            <a:rect l="l" t="t" r="r" b="b"/>
            <a:pathLst>
              <a:path w="25152" h="45471" extrusionOk="0">
                <a:moveTo>
                  <a:pt x="1" y="0"/>
                </a:moveTo>
                <a:lnTo>
                  <a:pt x="1" y="40574"/>
                </a:lnTo>
                <a:cubicBezTo>
                  <a:pt x="1" y="41777"/>
                  <a:pt x="2795" y="44005"/>
                  <a:pt x="3644" y="44571"/>
                </a:cubicBezTo>
                <a:cubicBezTo>
                  <a:pt x="4616" y="45195"/>
                  <a:pt x="5603" y="45471"/>
                  <a:pt x="6563" y="45471"/>
                </a:cubicBezTo>
                <a:cubicBezTo>
                  <a:pt x="8818" y="45471"/>
                  <a:pt x="10921" y="43946"/>
                  <a:pt x="12311" y="41812"/>
                </a:cubicBezTo>
                <a:cubicBezTo>
                  <a:pt x="14716" y="38027"/>
                  <a:pt x="16980" y="33641"/>
                  <a:pt x="20199" y="30316"/>
                </a:cubicBezTo>
                <a:cubicBezTo>
                  <a:pt x="20482" y="29997"/>
                  <a:pt x="20800" y="29679"/>
                  <a:pt x="21154" y="29396"/>
                </a:cubicBezTo>
                <a:cubicBezTo>
                  <a:pt x="21826" y="23665"/>
                  <a:pt x="24727" y="18289"/>
                  <a:pt x="24939" y="12487"/>
                </a:cubicBezTo>
                <a:cubicBezTo>
                  <a:pt x="25151" y="7960"/>
                  <a:pt x="23560" y="3573"/>
                  <a:pt x="20871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 flipH="1">
            <a:off x="7929992" y="4571627"/>
            <a:ext cx="439470" cy="594449"/>
          </a:xfrm>
          <a:custGeom>
            <a:avLst/>
            <a:gdLst/>
            <a:ahLst/>
            <a:cxnLst/>
            <a:rect l="l" t="t" r="r" b="b"/>
            <a:pathLst>
              <a:path w="21968" h="29715" extrusionOk="0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 flipH="1">
            <a:off x="6962268" y="4226313"/>
            <a:ext cx="434529" cy="276729"/>
          </a:xfrm>
          <a:custGeom>
            <a:avLst/>
            <a:gdLst/>
            <a:ahLst/>
            <a:cxnLst/>
            <a:rect l="l" t="t" r="r" b="b"/>
            <a:pathLst>
              <a:path w="21721" h="13833" extrusionOk="0">
                <a:moveTo>
                  <a:pt x="1" y="1"/>
                </a:moveTo>
                <a:cubicBezTo>
                  <a:pt x="2159" y="4352"/>
                  <a:pt x="5519" y="7995"/>
                  <a:pt x="9729" y="10472"/>
                </a:cubicBezTo>
                <a:cubicBezTo>
                  <a:pt x="13125" y="12382"/>
                  <a:pt x="16945" y="13549"/>
                  <a:pt x="20872" y="13797"/>
                </a:cubicBezTo>
                <a:lnTo>
                  <a:pt x="21720" y="13832"/>
                </a:lnTo>
                <a:cubicBezTo>
                  <a:pt x="21438" y="13408"/>
                  <a:pt x="21119" y="12983"/>
                  <a:pt x="20801" y="12594"/>
                </a:cubicBezTo>
                <a:cubicBezTo>
                  <a:pt x="15495" y="5873"/>
                  <a:pt x="8066" y="1911"/>
                  <a:pt x="1" y="1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10800000" flipH="1">
            <a:off x="6892931" y="4769795"/>
            <a:ext cx="322701" cy="457154"/>
          </a:xfrm>
          <a:custGeom>
            <a:avLst/>
            <a:gdLst/>
            <a:ahLst/>
            <a:cxnLst/>
            <a:rect l="l" t="t" r="r" b="b"/>
            <a:pathLst>
              <a:path w="16131" h="22852" extrusionOk="0">
                <a:moveTo>
                  <a:pt x="6615" y="1"/>
                </a:moveTo>
                <a:cubicBezTo>
                  <a:pt x="5483" y="1628"/>
                  <a:pt x="4528" y="3361"/>
                  <a:pt x="3715" y="5165"/>
                </a:cubicBezTo>
                <a:cubicBezTo>
                  <a:pt x="1203" y="10719"/>
                  <a:pt x="0" y="16768"/>
                  <a:pt x="213" y="22852"/>
                </a:cubicBezTo>
                <a:cubicBezTo>
                  <a:pt x="3325" y="21968"/>
                  <a:pt x="6155" y="20447"/>
                  <a:pt x="8632" y="18395"/>
                </a:cubicBezTo>
                <a:cubicBezTo>
                  <a:pt x="12169" y="15424"/>
                  <a:pt x="16131" y="8596"/>
                  <a:pt x="12452" y="4316"/>
                </a:cubicBezTo>
                <a:cubicBezTo>
                  <a:pt x="10825" y="2477"/>
                  <a:pt x="8844" y="1026"/>
                  <a:pt x="66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10800000" flipH="1">
            <a:off x="7857115" y="4285154"/>
            <a:ext cx="1314088" cy="954519"/>
          </a:xfrm>
          <a:custGeom>
            <a:avLst/>
            <a:gdLst/>
            <a:ahLst/>
            <a:cxnLst/>
            <a:rect l="l" t="t" r="r" b="b"/>
            <a:pathLst>
              <a:path w="65688" h="47714" extrusionOk="0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10800000" flipH="1">
            <a:off x="6897873" y="4225493"/>
            <a:ext cx="801800" cy="1286682"/>
          </a:xfrm>
          <a:custGeom>
            <a:avLst/>
            <a:gdLst/>
            <a:ahLst/>
            <a:cxnLst/>
            <a:rect l="l" t="t" r="r" b="b"/>
            <a:pathLst>
              <a:path w="40080" h="64318" extrusionOk="0">
                <a:moveTo>
                  <a:pt x="38384" y="1"/>
                </a:moveTo>
                <a:cubicBezTo>
                  <a:pt x="35907" y="1"/>
                  <a:pt x="31554" y="296"/>
                  <a:pt x="31201" y="321"/>
                </a:cubicBezTo>
                <a:cubicBezTo>
                  <a:pt x="24833" y="1064"/>
                  <a:pt x="18537" y="3187"/>
                  <a:pt x="13337" y="7042"/>
                </a:cubicBezTo>
                <a:cubicBezTo>
                  <a:pt x="10648" y="9059"/>
                  <a:pt x="8278" y="11499"/>
                  <a:pt x="6368" y="14294"/>
                </a:cubicBezTo>
                <a:cubicBezTo>
                  <a:pt x="8597" y="15284"/>
                  <a:pt x="10578" y="16735"/>
                  <a:pt x="12205" y="18574"/>
                </a:cubicBezTo>
                <a:cubicBezTo>
                  <a:pt x="15884" y="22854"/>
                  <a:pt x="11922" y="29682"/>
                  <a:pt x="8385" y="32653"/>
                </a:cubicBezTo>
                <a:cubicBezTo>
                  <a:pt x="5944" y="34705"/>
                  <a:pt x="3078" y="36226"/>
                  <a:pt x="1" y="37110"/>
                </a:cubicBezTo>
                <a:cubicBezTo>
                  <a:pt x="107" y="41709"/>
                  <a:pt x="1239" y="46272"/>
                  <a:pt x="3220" y="50411"/>
                </a:cubicBezTo>
                <a:cubicBezTo>
                  <a:pt x="11285" y="52321"/>
                  <a:pt x="18714" y="56283"/>
                  <a:pt x="24020" y="63004"/>
                </a:cubicBezTo>
                <a:cubicBezTo>
                  <a:pt x="24338" y="63428"/>
                  <a:pt x="24657" y="63853"/>
                  <a:pt x="24939" y="64277"/>
                </a:cubicBezTo>
                <a:cubicBezTo>
                  <a:pt x="25522" y="64305"/>
                  <a:pt x="26105" y="64318"/>
                  <a:pt x="26686" y="64318"/>
                </a:cubicBezTo>
                <a:cubicBezTo>
                  <a:pt x="28331" y="64318"/>
                  <a:pt x="29970" y="64212"/>
                  <a:pt x="31590" y="64029"/>
                </a:cubicBezTo>
                <a:cubicBezTo>
                  <a:pt x="32439" y="63923"/>
                  <a:pt x="40080" y="62862"/>
                  <a:pt x="40080" y="62261"/>
                </a:cubicBezTo>
                <a:lnTo>
                  <a:pt x="40080" y="180"/>
                </a:lnTo>
                <a:cubicBezTo>
                  <a:pt x="40069" y="48"/>
                  <a:pt x="39378" y="1"/>
                  <a:pt x="38384" y="1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10800000">
            <a:off x="-367400" y="-29425"/>
            <a:ext cx="1834175" cy="1631050"/>
            <a:chOff x="3033525" y="2679425"/>
            <a:chExt cx="1834175" cy="1631050"/>
          </a:xfrm>
        </p:grpSpPr>
        <p:sp>
          <p:nvSpPr>
            <p:cNvPr id="29" name="Google Shape;29;p3"/>
            <p:cNvSpPr/>
            <p:nvPr/>
          </p:nvSpPr>
          <p:spPr>
            <a:xfrm>
              <a:off x="4141625" y="2679425"/>
              <a:ext cx="720750" cy="504975"/>
            </a:xfrm>
            <a:custGeom>
              <a:avLst/>
              <a:gdLst/>
              <a:ahLst/>
              <a:cxnLst/>
              <a:rect l="l" t="t" r="r" b="b"/>
              <a:pathLst>
                <a:path w="28830" h="20199" extrusionOk="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400525" y="2784075"/>
              <a:ext cx="1467175" cy="1526400"/>
            </a:xfrm>
            <a:custGeom>
              <a:avLst/>
              <a:gdLst/>
              <a:ahLst/>
              <a:cxnLst/>
              <a:rect l="l" t="t" r="r" b="b"/>
              <a:pathLst>
                <a:path w="58687" h="61056" extrusionOk="0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033525" y="4024550"/>
              <a:ext cx="520900" cy="285925"/>
            </a:xfrm>
            <a:custGeom>
              <a:avLst/>
              <a:gdLst/>
              <a:ahLst/>
              <a:cxnLst/>
              <a:rect l="l" t="t" r="r" b="b"/>
              <a:pathLst>
                <a:path w="20836" h="11437" extrusionOk="0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16250" y="543200"/>
            <a:ext cx="7360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716250" y="1304825"/>
            <a:ext cx="7711500" cy="32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 sz="1200"/>
            </a:lvl1pPr>
            <a:lvl2pPr lvl="1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rabicPeriod"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Montserrat Medium"/>
              <a:buAutoNum type="alphaLcPeriod"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Font typeface="Montserrat Medium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 rot="5400000">
            <a:off x="8019700" y="353513"/>
            <a:ext cx="1493675" cy="754900"/>
          </a:xfrm>
          <a:custGeom>
            <a:avLst/>
            <a:gdLst/>
            <a:ahLst/>
            <a:cxnLst/>
            <a:rect l="l" t="t" r="r" b="b"/>
            <a:pathLst>
              <a:path w="59747" h="30196" extrusionOk="0">
                <a:moveTo>
                  <a:pt x="0" y="0"/>
                </a:moveTo>
                <a:lnTo>
                  <a:pt x="0" y="30139"/>
                </a:lnTo>
                <a:cubicBezTo>
                  <a:pt x="0" y="30178"/>
                  <a:pt x="76" y="30196"/>
                  <a:pt x="215" y="30196"/>
                </a:cubicBezTo>
                <a:cubicBezTo>
                  <a:pt x="1725" y="30196"/>
                  <a:pt x="10684" y="28099"/>
                  <a:pt x="11461" y="27839"/>
                </a:cubicBezTo>
                <a:cubicBezTo>
                  <a:pt x="15671" y="26495"/>
                  <a:pt x="19986" y="24762"/>
                  <a:pt x="23701" y="22286"/>
                </a:cubicBezTo>
                <a:cubicBezTo>
                  <a:pt x="28511" y="19138"/>
                  <a:pt x="33428" y="18076"/>
                  <a:pt x="39124" y="17829"/>
                </a:cubicBezTo>
                <a:cubicBezTo>
                  <a:pt x="45208" y="17546"/>
                  <a:pt x="51964" y="17546"/>
                  <a:pt x="57200" y="14008"/>
                </a:cubicBezTo>
                <a:cubicBezTo>
                  <a:pt x="58155" y="13372"/>
                  <a:pt x="59004" y="12593"/>
                  <a:pt x="59747" y="11744"/>
                </a:cubicBezTo>
                <a:cubicBezTo>
                  <a:pt x="54971" y="8879"/>
                  <a:pt x="51009" y="4847"/>
                  <a:pt x="48250" y="0"/>
                </a:cubicBez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/>
          <p:nvPr/>
        </p:nvSpPr>
        <p:spPr>
          <a:xfrm rot="5400000">
            <a:off x="8804375" y="1237238"/>
            <a:ext cx="385600" cy="293625"/>
          </a:xfrm>
          <a:custGeom>
            <a:avLst/>
            <a:gdLst/>
            <a:ahLst/>
            <a:cxnLst/>
            <a:rect l="l" t="t" r="r" b="b"/>
            <a:pathLst>
              <a:path w="15424" h="11745" extrusionOk="0">
                <a:moveTo>
                  <a:pt x="0" y="0"/>
                </a:moveTo>
                <a:cubicBezTo>
                  <a:pt x="2724" y="4847"/>
                  <a:pt x="6686" y="8879"/>
                  <a:pt x="11497" y="11744"/>
                </a:cubicBezTo>
                <a:cubicBezTo>
                  <a:pt x="14291" y="8596"/>
                  <a:pt x="15423" y="4351"/>
                  <a:pt x="14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716250" y="445578"/>
            <a:ext cx="3855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5148200" y="1371600"/>
            <a:ext cx="284400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0" y="4512650"/>
            <a:ext cx="1590075" cy="630850"/>
          </a:xfrm>
          <a:custGeom>
            <a:avLst/>
            <a:gdLst/>
            <a:ahLst/>
            <a:cxnLst/>
            <a:rect l="l" t="t" r="r" b="b"/>
            <a:pathLst>
              <a:path w="63603" h="25234" extrusionOk="0">
                <a:moveTo>
                  <a:pt x="34152" y="0"/>
                </a:moveTo>
                <a:cubicBezTo>
                  <a:pt x="11142" y="0"/>
                  <a:pt x="0" y="25234"/>
                  <a:pt x="0" y="25234"/>
                </a:cubicBezTo>
                <a:lnTo>
                  <a:pt x="63603" y="25234"/>
                </a:lnTo>
                <a:cubicBezTo>
                  <a:pt x="63178" y="21519"/>
                  <a:pt x="62081" y="17876"/>
                  <a:pt x="60383" y="14515"/>
                </a:cubicBezTo>
                <a:cubicBezTo>
                  <a:pt x="50903" y="13454"/>
                  <a:pt x="42378" y="7865"/>
                  <a:pt x="36895" y="118"/>
                </a:cubicBezTo>
                <a:cubicBezTo>
                  <a:pt x="35963" y="39"/>
                  <a:pt x="35048" y="0"/>
                  <a:pt x="341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8313925" y="1595550"/>
            <a:ext cx="587225" cy="359950"/>
          </a:xfrm>
          <a:custGeom>
            <a:avLst/>
            <a:gdLst/>
            <a:ahLst/>
            <a:cxnLst/>
            <a:rect l="l" t="t" r="r" b="b"/>
            <a:pathLst>
              <a:path w="23489" h="14398" extrusionOk="0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8119375" y="285825"/>
            <a:ext cx="1039125" cy="1679150"/>
          </a:xfrm>
          <a:custGeom>
            <a:avLst/>
            <a:gdLst/>
            <a:ahLst/>
            <a:cxnLst/>
            <a:rect l="l" t="t" r="r" b="b"/>
            <a:pathLst>
              <a:path w="41565" h="67166" extrusionOk="0">
                <a:moveTo>
                  <a:pt x="41564" y="1"/>
                </a:moveTo>
                <a:cubicBezTo>
                  <a:pt x="35091" y="1"/>
                  <a:pt x="28264" y="107"/>
                  <a:pt x="21967" y="1982"/>
                </a:cubicBezTo>
                <a:cubicBezTo>
                  <a:pt x="22356" y="4104"/>
                  <a:pt x="22427" y="6262"/>
                  <a:pt x="22109" y="8384"/>
                </a:cubicBezTo>
                <a:cubicBezTo>
                  <a:pt x="21401" y="13124"/>
                  <a:pt x="18394" y="19067"/>
                  <a:pt x="13973" y="21367"/>
                </a:cubicBezTo>
                <a:lnTo>
                  <a:pt x="13937" y="21367"/>
                </a:lnTo>
                <a:cubicBezTo>
                  <a:pt x="12310" y="22216"/>
                  <a:pt x="10435" y="22463"/>
                  <a:pt x="8631" y="22675"/>
                </a:cubicBezTo>
                <a:lnTo>
                  <a:pt x="2087" y="23418"/>
                </a:lnTo>
                <a:cubicBezTo>
                  <a:pt x="2016" y="23843"/>
                  <a:pt x="1910" y="24232"/>
                  <a:pt x="1804" y="24621"/>
                </a:cubicBezTo>
                <a:cubicBezTo>
                  <a:pt x="0" y="33111"/>
                  <a:pt x="1769" y="42414"/>
                  <a:pt x="6155" y="49842"/>
                </a:cubicBezTo>
                <a:cubicBezTo>
                  <a:pt x="6650" y="50691"/>
                  <a:pt x="7216" y="51540"/>
                  <a:pt x="7782" y="52389"/>
                </a:cubicBezTo>
                <a:cubicBezTo>
                  <a:pt x="12204" y="52814"/>
                  <a:pt x="16555" y="53981"/>
                  <a:pt x="20623" y="55821"/>
                </a:cubicBezTo>
                <a:cubicBezTo>
                  <a:pt x="20623" y="55821"/>
                  <a:pt x="27096" y="58686"/>
                  <a:pt x="31270" y="66786"/>
                </a:cubicBezTo>
                <a:cubicBezTo>
                  <a:pt x="31553" y="66822"/>
                  <a:pt x="31801" y="66857"/>
                  <a:pt x="32049" y="66857"/>
                </a:cubicBezTo>
                <a:cubicBezTo>
                  <a:pt x="32770" y="66911"/>
                  <a:pt x="37826" y="67166"/>
                  <a:pt x="40260" y="67166"/>
                </a:cubicBezTo>
                <a:cubicBezTo>
                  <a:pt x="41050" y="67166"/>
                  <a:pt x="41564" y="67139"/>
                  <a:pt x="41564" y="67069"/>
                </a:cubicBezTo>
                <a:lnTo>
                  <a:pt x="41564" y="1"/>
                </a:lnTo>
                <a:close/>
              </a:path>
            </a:pathLst>
          </a:custGeom>
          <a:solidFill>
            <a:srgbClr val="FFA8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7689575" y="0"/>
            <a:ext cx="979000" cy="893650"/>
          </a:xfrm>
          <a:custGeom>
            <a:avLst/>
            <a:gdLst/>
            <a:ahLst/>
            <a:cxnLst/>
            <a:rect l="l" t="t" r="r" b="b"/>
            <a:pathLst>
              <a:path w="39160" h="35746" extrusionOk="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8171550" y="336250"/>
            <a:ext cx="508525" cy="535925"/>
          </a:xfrm>
          <a:custGeom>
            <a:avLst/>
            <a:gdLst/>
            <a:ahLst/>
            <a:cxnLst/>
            <a:rect l="l" t="t" r="r" b="b"/>
            <a:pathLst>
              <a:path w="20341" h="21437" extrusionOk="0">
                <a:moveTo>
                  <a:pt x="19880" y="0"/>
                </a:moveTo>
                <a:cubicBezTo>
                  <a:pt x="17687" y="637"/>
                  <a:pt x="15565" y="1521"/>
                  <a:pt x="13584" y="2653"/>
                </a:cubicBezTo>
                <a:cubicBezTo>
                  <a:pt x="6615" y="6580"/>
                  <a:pt x="1946" y="13796"/>
                  <a:pt x="0" y="21437"/>
                </a:cubicBezTo>
                <a:lnTo>
                  <a:pt x="6544" y="20694"/>
                </a:lnTo>
                <a:cubicBezTo>
                  <a:pt x="8348" y="20446"/>
                  <a:pt x="10223" y="20234"/>
                  <a:pt x="11850" y="19385"/>
                </a:cubicBezTo>
                <a:lnTo>
                  <a:pt x="11886" y="19385"/>
                </a:lnTo>
                <a:cubicBezTo>
                  <a:pt x="16307" y="17086"/>
                  <a:pt x="19314" y="11143"/>
                  <a:pt x="20022" y="6403"/>
                </a:cubicBezTo>
                <a:cubicBezTo>
                  <a:pt x="20340" y="4280"/>
                  <a:pt x="20269" y="2087"/>
                  <a:pt x="19880" y="0"/>
                </a:cubicBezTo>
                <a:close/>
              </a:path>
            </a:pathLst>
          </a:custGeom>
          <a:solidFill>
            <a:srgbClr val="FFD8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922375" y="4512650"/>
            <a:ext cx="587225" cy="359950"/>
          </a:xfrm>
          <a:custGeom>
            <a:avLst/>
            <a:gdLst/>
            <a:ahLst/>
            <a:cxnLst/>
            <a:rect l="l" t="t" r="r" b="b"/>
            <a:pathLst>
              <a:path w="23489" h="14398" extrusionOk="0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3807450" y="1803625"/>
            <a:ext cx="4620300" cy="14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</a:lstStyle>
          <a:p>
            <a:endParaRPr/>
          </a:p>
        </p:txBody>
      </p:sp>
      <p:grpSp>
        <p:nvGrpSpPr>
          <p:cNvPr id="86" name="Google Shape;86;p10"/>
          <p:cNvGrpSpPr/>
          <p:nvPr/>
        </p:nvGrpSpPr>
        <p:grpSpPr>
          <a:xfrm rot="-5400000">
            <a:off x="7268093" y="89816"/>
            <a:ext cx="1985861" cy="1765938"/>
            <a:chOff x="3033525" y="2679425"/>
            <a:chExt cx="1834175" cy="1631050"/>
          </a:xfrm>
        </p:grpSpPr>
        <p:sp>
          <p:nvSpPr>
            <p:cNvPr id="87" name="Google Shape;87;p10"/>
            <p:cNvSpPr/>
            <p:nvPr/>
          </p:nvSpPr>
          <p:spPr>
            <a:xfrm>
              <a:off x="4141625" y="2679425"/>
              <a:ext cx="720750" cy="504975"/>
            </a:xfrm>
            <a:custGeom>
              <a:avLst/>
              <a:gdLst/>
              <a:ahLst/>
              <a:cxnLst/>
              <a:rect l="l" t="t" r="r" b="b"/>
              <a:pathLst>
                <a:path w="28830" h="20199" extrusionOk="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0"/>
            <p:cNvSpPr/>
            <p:nvPr/>
          </p:nvSpPr>
          <p:spPr>
            <a:xfrm>
              <a:off x="3400525" y="2784075"/>
              <a:ext cx="1467175" cy="1526400"/>
            </a:xfrm>
            <a:custGeom>
              <a:avLst/>
              <a:gdLst/>
              <a:ahLst/>
              <a:cxnLst/>
              <a:rect l="l" t="t" r="r" b="b"/>
              <a:pathLst>
                <a:path w="58687" h="61056" extrusionOk="0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0"/>
            <p:cNvSpPr/>
            <p:nvPr/>
          </p:nvSpPr>
          <p:spPr>
            <a:xfrm>
              <a:off x="3033525" y="4024550"/>
              <a:ext cx="520900" cy="285925"/>
            </a:xfrm>
            <a:custGeom>
              <a:avLst/>
              <a:gdLst/>
              <a:ahLst/>
              <a:cxnLst/>
              <a:rect l="l" t="t" r="r" b="b"/>
              <a:pathLst>
                <a:path w="20836" h="11437" extrusionOk="0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10"/>
          <p:cNvSpPr/>
          <p:nvPr/>
        </p:nvSpPr>
        <p:spPr>
          <a:xfrm rot="10800000" flipH="1">
            <a:off x="7100029" y="3681857"/>
            <a:ext cx="2127306" cy="1545218"/>
          </a:xfrm>
          <a:custGeom>
            <a:avLst/>
            <a:gdLst/>
            <a:ahLst/>
            <a:cxnLst/>
            <a:rect l="l" t="t" r="r" b="b"/>
            <a:pathLst>
              <a:path w="65688" h="47714" extrusionOk="0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/>
          <p:nvPr/>
        </p:nvSpPr>
        <p:spPr>
          <a:xfrm rot="10800000" flipH="1">
            <a:off x="7218006" y="4145612"/>
            <a:ext cx="711434" cy="962320"/>
          </a:xfrm>
          <a:custGeom>
            <a:avLst/>
            <a:gdLst/>
            <a:ahLst/>
            <a:cxnLst/>
            <a:rect l="l" t="t" r="r" b="b"/>
            <a:pathLst>
              <a:path w="21968" h="29715" extrusionOk="0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0"/>
          <p:cNvSpPr/>
          <p:nvPr/>
        </p:nvSpPr>
        <p:spPr>
          <a:xfrm rot="-4289554" flipH="1">
            <a:off x="7106935" y="3475173"/>
            <a:ext cx="687990" cy="537653"/>
          </a:xfrm>
          <a:custGeom>
            <a:avLst/>
            <a:gdLst/>
            <a:ahLst/>
            <a:cxnLst/>
            <a:rect l="l" t="t" r="r" b="b"/>
            <a:pathLst>
              <a:path w="27522" h="21508" extrusionOk="0">
                <a:moveTo>
                  <a:pt x="13885" y="0"/>
                </a:moveTo>
                <a:cubicBezTo>
                  <a:pt x="11736" y="0"/>
                  <a:pt x="9587" y="354"/>
                  <a:pt x="7535" y="1061"/>
                </a:cubicBezTo>
                <a:cubicBezTo>
                  <a:pt x="5519" y="1663"/>
                  <a:pt x="3715" y="2795"/>
                  <a:pt x="2265" y="4280"/>
                </a:cubicBezTo>
                <a:cubicBezTo>
                  <a:pt x="850" y="5801"/>
                  <a:pt x="1" y="7924"/>
                  <a:pt x="284" y="9940"/>
                </a:cubicBezTo>
                <a:cubicBezTo>
                  <a:pt x="567" y="11956"/>
                  <a:pt x="1840" y="13619"/>
                  <a:pt x="3114" y="15175"/>
                </a:cubicBezTo>
                <a:lnTo>
                  <a:pt x="8101" y="21507"/>
                </a:lnTo>
                <a:cubicBezTo>
                  <a:pt x="9057" y="18784"/>
                  <a:pt x="10507" y="16307"/>
                  <a:pt x="12382" y="14150"/>
                </a:cubicBezTo>
                <a:cubicBezTo>
                  <a:pt x="16450" y="9657"/>
                  <a:pt x="21968" y="7889"/>
                  <a:pt x="27522" y="6155"/>
                </a:cubicBezTo>
                <a:cubicBezTo>
                  <a:pt x="25647" y="3750"/>
                  <a:pt x="23100" y="1981"/>
                  <a:pt x="20235" y="1061"/>
                </a:cubicBezTo>
                <a:cubicBezTo>
                  <a:pt x="18183" y="354"/>
                  <a:pt x="16034" y="0"/>
                  <a:pt x="13885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0"/>
          <p:cNvSpPr/>
          <p:nvPr/>
        </p:nvSpPr>
        <p:spPr>
          <a:xfrm rot="-4289554" flipH="1">
            <a:off x="7252342" y="3670160"/>
            <a:ext cx="550927" cy="481758"/>
          </a:xfrm>
          <a:custGeom>
            <a:avLst/>
            <a:gdLst/>
            <a:ahLst/>
            <a:cxnLst/>
            <a:rect l="l" t="t" r="r" b="b"/>
            <a:pathLst>
              <a:path w="22039" h="19272" extrusionOk="0">
                <a:moveTo>
                  <a:pt x="19421" y="0"/>
                </a:moveTo>
                <a:cubicBezTo>
                  <a:pt x="13867" y="1734"/>
                  <a:pt x="8384" y="3502"/>
                  <a:pt x="4281" y="7995"/>
                </a:cubicBezTo>
                <a:cubicBezTo>
                  <a:pt x="2406" y="10152"/>
                  <a:pt x="920" y="12629"/>
                  <a:pt x="0" y="15352"/>
                </a:cubicBezTo>
                <a:cubicBezTo>
                  <a:pt x="814" y="16378"/>
                  <a:pt x="1663" y="17439"/>
                  <a:pt x="2795" y="18112"/>
                </a:cubicBezTo>
                <a:cubicBezTo>
                  <a:pt x="4221" y="18931"/>
                  <a:pt x="6011" y="19272"/>
                  <a:pt x="7835" y="19272"/>
                </a:cubicBezTo>
                <a:cubicBezTo>
                  <a:pt x="9948" y="19272"/>
                  <a:pt x="12106" y="18814"/>
                  <a:pt x="13796" y="18112"/>
                </a:cubicBezTo>
                <a:cubicBezTo>
                  <a:pt x="17157" y="16661"/>
                  <a:pt x="19987" y="13902"/>
                  <a:pt x="21119" y="10400"/>
                </a:cubicBezTo>
                <a:cubicBezTo>
                  <a:pt x="22038" y="7676"/>
                  <a:pt x="21862" y="4740"/>
                  <a:pt x="20694" y="2123"/>
                </a:cubicBezTo>
                <a:cubicBezTo>
                  <a:pt x="20340" y="1380"/>
                  <a:pt x="19916" y="637"/>
                  <a:pt x="194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>
            <a:spLocks noGrp="1"/>
          </p:cNvSpPr>
          <p:nvPr>
            <p:ph type="title" hasCustomPrompt="1"/>
          </p:nvPr>
        </p:nvSpPr>
        <p:spPr>
          <a:xfrm>
            <a:off x="716250" y="1874250"/>
            <a:ext cx="4258200" cy="13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>
            <a:spLocks noGrp="1"/>
          </p:cNvSpPr>
          <p:nvPr>
            <p:ph type="subTitle" idx="1"/>
          </p:nvPr>
        </p:nvSpPr>
        <p:spPr>
          <a:xfrm>
            <a:off x="716250" y="3256794"/>
            <a:ext cx="1985700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7" name="Google Shape;97;p11"/>
          <p:cNvGrpSpPr/>
          <p:nvPr/>
        </p:nvGrpSpPr>
        <p:grpSpPr>
          <a:xfrm>
            <a:off x="7541968" y="3505591"/>
            <a:ext cx="1985861" cy="1765938"/>
            <a:chOff x="3033525" y="2679425"/>
            <a:chExt cx="1834175" cy="1631050"/>
          </a:xfrm>
        </p:grpSpPr>
        <p:sp>
          <p:nvSpPr>
            <p:cNvPr id="98" name="Google Shape;98;p11"/>
            <p:cNvSpPr/>
            <p:nvPr/>
          </p:nvSpPr>
          <p:spPr>
            <a:xfrm>
              <a:off x="4141625" y="2679425"/>
              <a:ext cx="720750" cy="504975"/>
            </a:xfrm>
            <a:custGeom>
              <a:avLst/>
              <a:gdLst/>
              <a:ahLst/>
              <a:cxnLst/>
              <a:rect l="l" t="t" r="r" b="b"/>
              <a:pathLst>
                <a:path w="28830" h="20199" extrusionOk="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3400525" y="2784075"/>
              <a:ext cx="1467175" cy="1526400"/>
            </a:xfrm>
            <a:custGeom>
              <a:avLst/>
              <a:gdLst/>
              <a:ahLst/>
              <a:cxnLst/>
              <a:rect l="l" t="t" r="r" b="b"/>
              <a:pathLst>
                <a:path w="58687" h="61056" extrusionOk="0">
                  <a:moveTo>
                    <a:pt x="58474" y="0"/>
                  </a:moveTo>
                  <a:cubicBezTo>
                    <a:pt x="58474" y="9268"/>
                    <a:pt x="58439" y="15919"/>
                    <a:pt x="58439" y="15919"/>
                  </a:cubicBezTo>
                  <a:cubicBezTo>
                    <a:pt x="57686" y="15982"/>
                    <a:pt x="56916" y="16013"/>
                    <a:pt x="56133" y="16013"/>
                  </a:cubicBezTo>
                  <a:cubicBezTo>
                    <a:pt x="47676" y="16013"/>
                    <a:pt x="37608" y="12407"/>
                    <a:pt x="29644" y="6580"/>
                  </a:cubicBezTo>
                  <a:cubicBezTo>
                    <a:pt x="27133" y="11426"/>
                    <a:pt x="25895" y="17086"/>
                    <a:pt x="25152" y="22321"/>
                  </a:cubicBezTo>
                  <a:cubicBezTo>
                    <a:pt x="23701" y="32721"/>
                    <a:pt x="21437" y="45562"/>
                    <a:pt x="9906" y="49311"/>
                  </a:cubicBezTo>
                  <a:cubicBezTo>
                    <a:pt x="7806" y="50011"/>
                    <a:pt x="5614" y="50250"/>
                    <a:pt x="3411" y="50250"/>
                  </a:cubicBezTo>
                  <a:cubicBezTo>
                    <a:pt x="2274" y="50250"/>
                    <a:pt x="1133" y="50186"/>
                    <a:pt x="1" y="50090"/>
                  </a:cubicBezTo>
                  <a:lnTo>
                    <a:pt x="1" y="50090"/>
                  </a:lnTo>
                  <a:cubicBezTo>
                    <a:pt x="2583" y="53450"/>
                    <a:pt x="4635" y="57129"/>
                    <a:pt x="6156" y="61056"/>
                  </a:cubicBezTo>
                  <a:lnTo>
                    <a:pt x="58686" y="61056"/>
                  </a:lnTo>
                  <a:lnTo>
                    <a:pt x="58686" y="991"/>
                  </a:lnTo>
                  <a:cubicBezTo>
                    <a:pt x="58686" y="673"/>
                    <a:pt x="58615" y="319"/>
                    <a:pt x="58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3033525" y="4024550"/>
              <a:ext cx="520900" cy="285925"/>
            </a:xfrm>
            <a:custGeom>
              <a:avLst/>
              <a:gdLst/>
              <a:ahLst/>
              <a:cxnLst/>
              <a:rect l="l" t="t" r="r" b="b"/>
              <a:pathLst>
                <a:path w="20836" h="11437" extrusionOk="0">
                  <a:moveTo>
                    <a:pt x="9485" y="1"/>
                  </a:moveTo>
                  <a:cubicBezTo>
                    <a:pt x="7802" y="1"/>
                    <a:pt x="6190" y="322"/>
                    <a:pt x="4599" y="1461"/>
                  </a:cubicBezTo>
                  <a:cubicBezTo>
                    <a:pt x="3078" y="2664"/>
                    <a:pt x="1911" y="4256"/>
                    <a:pt x="1274" y="6060"/>
                  </a:cubicBezTo>
                  <a:cubicBezTo>
                    <a:pt x="1097" y="6555"/>
                    <a:pt x="1" y="11437"/>
                    <a:pt x="461" y="11437"/>
                  </a:cubicBezTo>
                  <a:lnTo>
                    <a:pt x="20836" y="11437"/>
                  </a:lnTo>
                  <a:cubicBezTo>
                    <a:pt x="19315" y="7510"/>
                    <a:pt x="17263" y="3831"/>
                    <a:pt x="14716" y="471"/>
                  </a:cubicBezTo>
                  <a:cubicBezTo>
                    <a:pt x="14363" y="435"/>
                    <a:pt x="14009" y="400"/>
                    <a:pt x="13690" y="365"/>
                  </a:cubicBezTo>
                  <a:cubicBezTo>
                    <a:pt x="12227" y="207"/>
                    <a:pt x="10833" y="1"/>
                    <a:pt x="94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11"/>
          <p:cNvGrpSpPr/>
          <p:nvPr/>
        </p:nvGrpSpPr>
        <p:grpSpPr>
          <a:xfrm flipH="1">
            <a:off x="-72825" y="0"/>
            <a:ext cx="1228400" cy="1822350"/>
            <a:chOff x="3639300" y="-576150"/>
            <a:chExt cx="1228400" cy="1822350"/>
          </a:xfrm>
        </p:grpSpPr>
        <p:sp>
          <p:nvSpPr>
            <p:cNvPr id="102" name="Google Shape;102;p11"/>
            <p:cNvSpPr/>
            <p:nvPr/>
          </p:nvSpPr>
          <p:spPr>
            <a:xfrm>
              <a:off x="4141625" y="741225"/>
              <a:ext cx="720750" cy="504975"/>
            </a:xfrm>
            <a:custGeom>
              <a:avLst/>
              <a:gdLst/>
              <a:ahLst/>
              <a:cxnLst/>
              <a:rect l="l" t="t" r="r" b="b"/>
              <a:pathLst>
                <a:path w="28830" h="20199" extrusionOk="0">
                  <a:moveTo>
                    <a:pt x="16294" y="0"/>
                  </a:moveTo>
                  <a:cubicBezTo>
                    <a:pt x="11568" y="0"/>
                    <a:pt x="7077" y="1785"/>
                    <a:pt x="3750" y="5354"/>
                  </a:cubicBezTo>
                  <a:cubicBezTo>
                    <a:pt x="2229" y="6981"/>
                    <a:pt x="991" y="8785"/>
                    <a:pt x="0" y="10766"/>
                  </a:cubicBezTo>
                  <a:cubicBezTo>
                    <a:pt x="7932" y="16593"/>
                    <a:pt x="18027" y="20199"/>
                    <a:pt x="26488" y="20199"/>
                  </a:cubicBezTo>
                  <a:cubicBezTo>
                    <a:pt x="27272" y="20199"/>
                    <a:pt x="28042" y="20168"/>
                    <a:pt x="28795" y="20105"/>
                  </a:cubicBezTo>
                  <a:cubicBezTo>
                    <a:pt x="28795" y="20105"/>
                    <a:pt x="28795" y="13454"/>
                    <a:pt x="28830" y="4186"/>
                  </a:cubicBezTo>
                  <a:cubicBezTo>
                    <a:pt x="27627" y="1180"/>
                    <a:pt x="21118" y="437"/>
                    <a:pt x="18713" y="154"/>
                  </a:cubicBezTo>
                  <a:cubicBezTo>
                    <a:pt x="17903" y="51"/>
                    <a:pt x="17095" y="0"/>
                    <a:pt x="16294" y="0"/>
                  </a:cubicBezTo>
                  <a:close/>
                </a:path>
              </a:pathLst>
            </a:custGeom>
            <a:solidFill>
              <a:srgbClr val="303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3749850" y="-576150"/>
              <a:ext cx="1117850" cy="1586525"/>
            </a:xfrm>
            <a:custGeom>
              <a:avLst/>
              <a:gdLst/>
              <a:ahLst/>
              <a:cxnLst/>
              <a:rect l="l" t="t" r="r" b="b"/>
              <a:pathLst>
                <a:path w="44714" h="63461" extrusionOk="0">
                  <a:moveTo>
                    <a:pt x="44713" y="1"/>
                  </a:moveTo>
                  <a:cubicBezTo>
                    <a:pt x="44678" y="7040"/>
                    <a:pt x="34879" y="11992"/>
                    <a:pt x="29502" y="14150"/>
                  </a:cubicBezTo>
                  <a:cubicBezTo>
                    <a:pt x="27415" y="14964"/>
                    <a:pt x="25258" y="15671"/>
                    <a:pt x="23100" y="16343"/>
                  </a:cubicBezTo>
                  <a:cubicBezTo>
                    <a:pt x="23595" y="17015"/>
                    <a:pt x="24019" y="17723"/>
                    <a:pt x="24373" y="18466"/>
                  </a:cubicBezTo>
                  <a:cubicBezTo>
                    <a:pt x="25541" y="21083"/>
                    <a:pt x="25682" y="24055"/>
                    <a:pt x="24798" y="26778"/>
                  </a:cubicBezTo>
                  <a:cubicBezTo>
                    <a:pt x="23666" y="30245"/>
                    <a:pt x="20836" y="33004"/>
                    <a:pt x="17475" y="34455"/>
                  </a:cubicBezTo>
                  <a:cubicBezTo>
                    <a:pt x="15798" y="35190"/>
                    <a:pt x="13648" y="35654"/>
                    <a:pt x="11545" y="35654"/>
                  </a:cubicBezTo>
                  <a:cubicBezTo>
                    <a:pt x="9702" y="35654"/>
                    <a:pt x="7895" y="35297"/>
                    <a:pt x="6474" y="34455"/>
                  </a:cubicBezTo>
                  <a:lnTo>
                    <a:pt x="6439" y="34455"/>
                  </a:lnTo>
                  <a:cubicBezTo>
                    <a:pt x="5342" y="33782"/>
                    <a:pt x="4493" y="32757"/>
                    <a:pt x="3679" y="31731"/>
                  </a:cubicBezTo>
                  <a:lnTo>
                    <a:pt x="3644" y="31695"/>
                  </a:lnTo>
                  <a:cubicBezTo>
                    <a:pt x="3113" y="33146"/>
                    <a:pt x="2689" y="34631"/>
                    <a:pt x="2371" y="36152"/>
                  </a:cubicBezTo>
                  <a:cubicBezTo>
                    <a:pt x="1" y="46835"/>
                    <a:pt x="6403" y="56669"/>
                    <a:pt x="15636" y="63461"/>
                  </a:cubicBezTo>
                  <a:cubicBezTo>
                    <a:pt x="16626" y="61515"/>
                    <a:pt x="17900" y="59676"/>
                    <a:pt x="19385" y="58049"/>
                  </a:cubicBezTo>
                  <a:cubicBezTo>
                    <a:pt x="22763" y="54488"/>
                    <a:pt x="27293" y="52708"/>
                    <a:pt x="32052" y="52708"/>
                  </a:cubicBezTo>
                  <a:cubicBezTo>
                    <a:pt x="32824" y="52708"/>
                    <a:pt x="33603" y="52755"/>
                    <a:pt x="34384" y="52849"/>
                  </a:cubicBezTo>
                  <a:cubicBezTo>
                    <a:pt x="36754" y="53132"/>
                    <a:pt x="43263" y="53910"/>
                    <a:pt x="44501" y="56881"/>
                  </a:cubicBezTo>
                  <a:cubicBezTo>
                    <a:pt x="44572" y="35454"/>
                    <a:pt x="44713" y="30"/>
                    <a:pt x="44713" y="1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3639300" y="-321450"/>
              <a:ext cx="688050" cy="537700"/>
            </a:xfrm>
            <a:custGeom>
              <a:avLst/>
              <a:gdLst/>
              <a:ahLst/>
              <a:cxnLst/>
              <a:rect l="l" t="t" r="r" b="b"/>
              <a:pathLst>
                <a:path w="27522" h="21508" extrusionOk="0">
                  <a:moveTo>
                    <a:pt x="13885" y="0"/>
                  </a:moveTo>
                  <a:cubicBezTo>
                    <a:pt x="11736" y="0"/>
                    <a:pt x="9587" y="354"/>
                    <a:pt x="7535" y="1061"/>
                  </a:cubicBezTo>
                  <a:cubicBezTo>
                    <a:pt x="5519" y="1663"/>
                    <a:pt x="3715" y="2795"/>
                    <a:pt x="2265" y="4280"/>
                  </a:cubicBezTo>
                  <a:cubicBezTo>
                    <a:pt x="850" y="5801"/>
                    <a:pt x="1" y="7924"/>
                    <a:pt x="284" y="9940"/>
                  </a:cubicBezTo>
                  <a:cubicBezTo>
                    <a:pt x="567" y="11956"/>
                    <a:pt x="1840" y="13619"/>
                    <a:pt x="3114" y="15175"/>
                  </a:cubicBezTo>
                  <a:lnTo>
                    <a:pt x="8101" y="21507"/>
                  </a:lnTo>
                  <a:cubicBezTo>
                    <a:pt x="9057" y="18784"/>
                    <a:pt x="10507" y="16307"/>
                    <a:pt x="12382" y="14150"/>
                  </a:cubicBezTo>
                  <a:cubicBezTo>
                    <a:pt x="16450" y="9657"/>
                    <a:pt x="21968" y="7889"/>
                    <a:pt x="27522" y="6155"/>
                  </a:cubicBezTo>
                  <a:cubicBezTo>
                    <a:pt x="25647" y="3750"/>
                    <a:pt x="23100" y="1981"/>
                    <a:pt x="20235" y="1061"/>
                  </a:cubicBezTo>
                  <a:cubicBezTo>
                    <a:pt x="18183" y="354"/>
                    <a:pt x="16034" y="0"/>
                    <a:pt x="13885" y="0"/>
                  </a:cubicBez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3841825" y="-167575"/>
              <a:ext cx="550975" cy="481800"/>
            </a:xfrm>
            <a:custGeom>
              <a:avLst/>
              <a:gdLst/>
              <a:ahLst/>
              <a:cxnLst/>
              <a:rect l="l" t="t" r="r" b="b"/>
              <a:pathLst>
                <a:path w="22039" h="19272" extrusionOk="0">
                  <a:moveTo>
                    <a:pt x="19421" y="0"/>
                  </a:moveTo>
                  <a:cubicBezTo>
                    <a:pt x="13867" y="1734"/>
                    <a:pt x="8384" y="3502"/>
                    <a:pt x="4281" y="7995"/>
                  </a:cubicBezTo>
                  <a:cubicBezTo>
                    <a:pt x="2406" y="10152"/>
                    <a:pt x="920" y="12629"/>
                    <a:pt x="0" y="15352"/>
                  </a:cubicBezTo>
                  <a:cubicBezTo>
                    <a:pt x="814" y="16378"/>
                    <a:pt x="1663" y="17439"/>
                    <a:pt x="2795" y="18112"/>
                  </a:cubicBezTo>
                  <a:cubicBezTo>
                    <a:pt x="4221" y="18931"/>
                    <a:pt x="6011" y="19272"/>
                    <a:pt x="7835" y="19272"/>
                  </a:cubicBezTo>
                  <a:cubicBezTo>
                    <a:pt x="9948" y="19272"/>
                    <a:pt x="12106" y="18814"/>
                    <a:pt x="13796" y="18112"/>
                  </a:cubicBezTo>
                  <a:cubicBezTo>
                    <a:pt x="17157" y="16661"/>
                    <a:pt x="19987" y="13902"/>
                    <a:pt x="21119" y="10400"/>
                  </a:cubicBezTo>
                  <a:cubicBezTo>
                    <a:pt x="22038" y="7676"/>
                    <a:pt x="21862" y="4740"/>
                    <a:pt x="20694" y="2123"/>
                  </a:cubicBezTo>
                  <a:cubicBezTo>
                    <a:pt x="20340" y="1380"/>
                    <a:pt x="19916" y="637"/>
                    <a:pt x="19421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11"/>
          <p:cNvGrpSpPr/>
          <p:nvPr/>
        </p:nvGrpSpPr>
        <p:grpSpPr>
          <a:xfrm>
            <a:off x="8171375" y="-116701"/>
            <a:ext cx="1009050" cy="527050"/>
            <a:chOff x="6268475" y="1301925"/>
            <a:chExt cx="1009050" cy="527050"/>
          </a:xfrm>
        </p:grpSpPr>
        <p:sp>
          <p:nvSpPr>
            <p:cNvPr id="107" name="Google Shape;107;p11"/>
            <p:cNvSpPr/>
            <p:nvPr/>
          </p:nvSpPr>
          <p:spPr>
            <a:xfrm>
              <a:off x="6268475" y="1301925"/>
              <a:ext cx="1009050" cy="527050"/>
            </a:xfrm>
            <a:custGeom>
              <a:avLst/>
              <a:gdLst/>
              <a:ahLst/>
              <a:cxnLst/>
              <a:rect l="l" t="t" r="r" b="b"/>
              <a:pathLst>
                <a:path w="40362" h="21082" extrusionOk="0">
                  <a:moveTo>
                    <a:pt x="0" y="0"/>
                  </a:moveTo>
                  <a:cubicBezTo>
                    <a:pt x="602" y="1486"/>
                    <a:pt x="1274" y="2901"/>
                    <a:pt x="2052" y="4280"/>
                  </a:cubicBezTo>
                  <a:lnTo>
                    <a:pt x="16874" y="4280"/>
                  </a:lnTo>
                  <a:cubicBezTo>
                    <a:pt x="17510" y="8631"/>
                    <a:pt x="16378" y="12876"/>
                    <a:pt x="13549" y="16024"/>
                  </a:cubicBezTo>
                  <a:cubicBezTo>
                    <a:pt x="16838" y="18005"/>
                    <a:pt x="20446" y="19350"/>
                    <a:pt x="24161" y="20057"/>
                  </a:cubicBezTo>
                  <a:cubicBezTo>
                    <a:pt x="28167" y="20832"/>
                    <a:pt x="32294" y="21082"/>
                    <a:pt x="36390" y="21082"/>
                  </a:cubicBezTo>
                  <a:cubicBezTo>
                    <a:pt x="37719" y="21082"/>
                    <a:pt x="39045" y="21055"/>
                    <a:pt x="40362" y="21012"/>
                  </a:cubicBezTo>
                  <a:lnTo>
                    <a:pt x="40362" y="0"/>
                  </a:lnTo>
                  <a:close/>
                </a:path>
              </a:pathLst>
            </a:custGeom>
            <a:solidFill>
              <a:srgbClr val="CAD5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6320650" y="1408925"/>
              <a:ext cx="385600" cy="293625"/>
            </a:xfrm>
            <a:custGeom>
              <a:avLst/>
              <a:gdLst/>
              <a:ahLst/>
              <a:cxnLst/>
              <a:rect l="l" t="t" r="r" b="b"/>
              <a:pathLst>
                <a:path w="15424" h="11745" extrusionOk="0">
                  <a:moveTo>
                    <a:pt x="0" y="0"/>
                  </a:moveTo>
                  <a:cubicBezTo>
                    <a:pt x="2724" y="4847"/>
                    <a:pt x="6686" y="8879"/>
                    <a:pt x="11497" y="11744"/>
                  </a:cubicBezTo>
                  <a:cubicBezTo>
                    <a:pt x="14291" y="8596"/>
                    <a:pt x="15423" y="4351"/>
                    <a:pt x="14787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716250" y="543200"/>
            <a:ext cx="73602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subTitle" idx="1"/>
          </p:nvPr>
        </p:nvSpPr>
        <p:spPr>
          <a:xfrm>
            <a:off x="716250" y="1371600"/>
            <a:ext cx="2941800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26767" y="-339150"/>
            <a:ext cx="2127306" cy="1545218"/>
          </a:xfrm>
          <a:custGeom>
            <a:avLst/>
            <a:gdLst/>
            <a:ahLst/>
            <a:cxnLst/>
            <a:rect l="l" t="t" r="r" b="b"/>
            <a:pathLst>
              <a:path w="65688" h="47714" extrusionOk="0">
                <a:moveTo>
                  <a:pt x="65300" y="0"/>
                </a:moveTo>
                <a:lnTo>
                  <a:pt x="0" y="36"/>
                </a:lnTo>
                <a:lnTo>
                  <a:pt x="0" y="36"/>
                </a:lnTo>
                <a:cubicBezTo>
                  <a:pt x="531" y="36"/>
                  <a:pt x="1663" y="1486"/>
                  <a:pt x="1981" y="1804"/>
                </a:cubicBezTo>
                <a:cubicBezTo>
                  <a:pt x="2653" y="2476"/>
                  <a:pt x="3290" y="3219"/>
                  <a:pt x="3891" y="3997"/>
                </a:cubicBezTo>
                <a:lnTo>
                  <a:pt x="23524" y="3997"/>
                </a:lnTo>
                <a:cubicBezTo>
                  <a:pt x="25611" y="3997"/>
                  <a:pt x="24160" y="14999"/>
                  <a:pt x="23736" y="16272"/>
                </a:cubicBezTo>
                <a:cubicBezTo>
                  <a:pt x="22356" y="19916"/>
                  <a:pt x="19951" y="23064"/>
                  <a:pt x="16767" y="25292"/>
                </a:cubicBezTo>
                <a:cubicBezTo>
                  <a:pt x="12664" y="28122"/>
                  <a:pt x="7888" y="30033"/>
                  <a:pt x="4139" y="33393"/>
                </a:cubicBezTo>
                <a:cubicBezTo>
                  <a:pt x="4139" y="33570"/>
                  <a:pt x="4103" y="33782"/>
                  <a:pt x="4068" y="33959"/>
                </a:cubicBezTo>
                <a:cubicBezTo>
                  <a:pt x="3431" y="41175"/>
                  <a:pt x="7464" y="47260"/>
                  <a:pt x="14999" y="47684"/>
                </a:cubicBezTo>
                <a:cubicBezTo>
                  <a:pt x="15353" y="47704"/>
                  <a:pt x="15707" y="47714"/>
                  <a:pt x="16062" y="47714"/>
                </a:cubicBezTo>
                <a:cubicBezTo>
                  <a:pt x="19467" y="47714"/>
                  <a:pt x="22903" y="46828"/>
                  <a:pt x="26106" y="45738"/>
                </a:cubicBezTo>
                <a:cubicBezTo>
                  <a:pt x="31341" y="43934"/>
                  <a:pt x="36435" y="41670"/>
                  <a:pt x="41281" y="38982"/>
                </a:cubicBezTo>
                <a:cubicBezTo>
                  <a:pt x="44996" y="36930"/>
                  <a:pt x="48639" y="34454"/>
                  <a:pt x="52601" y="32792"/>
                </a:cubicBezTo>
                <a:cubicBezTo>
                  <a:pt x="55323" y="31693"/>
                  <a:pt x="58722" y="30806"/>
                  <a:pt x="61897" y="30806"/>
                </a:cubicBezTo>
                <a:cubicBezTo>
                  <a:pt x="63013" y="30806"/>
                  <a:pt x="64102" y="30916"/>
                  <a:pt x="65123" y="31164"/>
                </a:cubicBezTo>
                <a:cubicBezTo>
                  <a:pt x="65125" y="31165"/>
                  <a:pt x="65126" y="31165"/>
                  <a:pt x="65127" y="31165"/>
                </a:cubicBezTo>
                <a:cubicBezTo>
                  <a:pt x="65688" y="31165"/>
                  <a:pt x="65300" y="0"/>
                  <a:pt x="6530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244744" y="-220007"/>
            <a:ext cx="711434" cy="962320"/>
          </a:xfrm>
          <a:custGeom>
            <a:avLst/>
            <a:gdLst/>
            <a:ahLst/>
            <a:cxnLst/>
            <a:rect l="l" t="t" r="r" b="b"/>
            <a:pathLst>
              <a:path w="21968" h="29715" extrusionOk="0">
                <a:moveTo>
                  <a:pt x="1" y="0"/>
                </a:moveTo>
                <a:cubicBezTo>
                  <a:pt x="2689" y="3573"/>
                  <a:pt x="4528" y="8278"/>
                  <a:pt x="4352" y="12841"/>
                </a:cubicBezTo>
                <a:cubicBezTo>
                  <a:pt x="4104" y="18607"/>
                  <a:pt x="1203" y="23983"/>
                  <a:pt x="531" y="29714"/>
                </a:cubicBezTo>
                <a:cubicBezTo>
                  <a:pt x="4245" y="26354"/>
                  <a:pt x="9021" y="24443"/>
                  <a:pt x="13124" y="21613"/>
                </a:cubicBezTo>
                <a:cubicBezTo>
                  <a:pt x="16308" y="19385"/>
                  <a:pt x="18713" y="16237"/>
                  <a:pt x="20093" y="12593"/>
                </a:cubicBezTo>
                <a:cubicBezTo>
                  <a:pt x="20517" y="11355"/>
                  <a:pt x="21968" y="318"/>
                  <a:pt x="19881" y="318"/>
                </a:cubicBezTo>
                <a:cubicBezTo>
                  <a:pt x="19881" y="318"/>
                  <a:pt x="9905" y="0"/>
                  <a:pt x="1" y="0"/>
                </a:cubicBezTo>
                <a:close/>
              </a:path>
            </a:pathLst>
          </a:custGeom>
          <a:solidFill>
            <a:srgbClr val="FEF4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 rot="-6510446">
            <a:off x="7133673" y="875098"/>
            <a:ext cx="687990" cy="537653"/>
          </a:xfrm>
          <a:custGeom>
            <a:avLst/>
            <a:gdLst/>
            <a:ahLst/>
            <a:cxnLst/>
            <a:rect l="l" t="t" r="r" b="b"/>
            <a:pathLst>
              <a:path w="27522" h="21508" extrusionOk="0">
                <a:moveTo>
                  <a:pt x="13885" y="0"/>
                </a:moveTo>
                <a:cubicBezTo>
                  <a:pt x="11736" y="0"/>
                  <a:pt x="9587" y="354"/>
                  <a:pt x="7535" y="1061"/>
                </a:cubicBezTo>
                <a:cubicBezTo>
                  <a:pt x="5519" y="1663"/>
                  <a:pt x="3715" y="2795"/>
                  <a:pt x="2265" y="4280"/>
                </a:cubicBezTo>
                <a:cubicBezTo>
                  <a:pt x="850" y="5801"/>
                  <a:pt x="1" y="7924"/>
                  <a:pt x="284" y="9940"/>
                </a:cubicBezTo>
                <a:cubicBezTo>
                  <a:pt x="567" y="11956"/>
                  <a:pt x="1840" y="13619"/>
                  <a:pt x="3114" y="15175"/>
                </a:cubicBezTo>
                <a:lnTo>
                  <a:pt x="8101" y="21507"/>
                </a:lnTo>
                <a:cubicBezTo>
                  <a:pt x="9057" y="18784"/>
                  <a:pt x="10507" y="16307"/>
                  <a:pt x="12382" y="14150"/>
                </a:cubicBezTo>
                <a:cubicBezTo>
                  <a:pt x="16450" y="9657"/>
                  <a:pt x="21968" y="7889"/>
                  <a:pt x="27522" y="6155"/>
                </a:cubicBezTo>
                <a:cubicBezTo>
                  <a:pt x="25647" y="3750"/>
                  <a:pt x="23100" y="1981"/>
                  <a:pt x="20235" y="1061"/>
                </a:cubicBezTo>
                <a:cubicBezTo>
                  <a:pt x="18183" y="354"/>
                  <a:pt x="16034" y="0"/>
                  <a:pt x="13885" y="0"/>
                </a:cubicBezTo>
                <a:close/>
              </a:path>
            </a:pathLst>
          </a:custGeom>
          <a:solidFill>
            <a:srgbClr val="CAD5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 rot="-6510446">
            <a:off x="7279080" y="736007"/>
            <a:ext cx="550927" cy="481758"/>
          </a:xfrm>
          <a:custGeom>
            <a:avLst/>
            <a:gdLst/>
            <a:ahLst/>
            <a:cxnLst/>
            <a:rect l="l" t="t" r="r" b="b"/>
            <a:pathLst>
              <a:path w="22039" h="19272" extrusionOk="0">
                <a:moveTo>
                  <a:pt x="19421" y="0"/>
                </a:moveTo>
                <a:cubicBezTo>
                  <a:pt x="13867" y="1734"/>
                  <a:pt x="8384" y="3502"/>
                  <a:pt x="4281" y="7995"/>
                </a:cubicBezTo>
                <a:cubicBezTo>
                  <a:pt x="2406" y="10152"/>
                  <a:pt x="920" y="12629"/>
                  <a:pt x="0" y="15352"/>
                </a:cubicBezTo>
                <a:cubicBezTo>
                  <a:pt x="814" y="16378"/>
                  <a:pt x="1663" y="17439"/>
                  <a:pt x="2795" y="18112"/>
                </a:cubicBezTo>
                <a:cubicBezTo>
                  <a:pt x="4221" y="18931"/>
                  <a:pt x="6011" y="19272"/>
                  <a:pt x="7835" y="19272"/>
                </a:cubicBezTo>
                <a:cubicBezTo>
                  <a:pt x="9948" y="19272"/>
                  <a:pt x="12106" y="18814"/>
                  <a:pt x="13796" y="18112"/>
                </a:cubicBezTo>
                <a:cubicBezTo>
                  <a:pt x="17157" y="16661"/>
                  <a:pt x="19987" y="13902"/>
                  <a:pt x="21119" y="10400"/>
                </a:cubicBezTo>
                <a:cubicBezTo>
                  <a:pt x="22038" y="7676"/>
                  <a:pt x="21862" y="4740"/>
                  <a:pt x="20694" y="2123"/>
                </a:cubicBezTo>
                <a:cubicBezTo>
                  <a:pt x="20340" y="1380"/>
                  <a:pt x="19916" y="637"/>
                  <a:pt x="1942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5"/>
          <p:cNvGrpSpPr/>
          <p:nvPr/>
        </p:nvGrpSpPr>
        <p:grpSpPr>
          <a:xfrm rot="-5400000">
            <a:off x="647807" y="3046151"/>
            <a:ext cx="900907" cy="3335276"/>
            <a:chOff x="2810675" y="1400175"/>
            <a:chExt cx="1201850" cy="2625375"/>
          </a:xfrm>
        </p:grpSpPr>
        <p:sp>
          <p:nvSpPr>
            <p:cNvPr id="153" name="Google Shape;153;p15"/>
            <p:cNvSpPr/>
            <p:nvPr/>
          </p:nvSpPr>
          <p:spPr>
            <a:xfrm>
              <a:off x="2811550" y="1400175"/>
              <a:ext cx="1200975" cy="2428325"/>
            </a:xfrm>
            <a:custGeom>
              <a:avLst/>
              <a:gdLst/>
              <a:ahLst/>
              <a:cxnLst/>
              <a:rect l="l" t="t" r="r" b="b"/>
              <a:pathLst>
                <a:path w="48039" h="97133" extrusionOk="0">
                  <a:moveTo>
                    <a:pt x="429" y="0"/>
                  </a:moveTo>
                  <a:cubicBezTo>
                    <a:pt x="160" y="0"/>
                    <a:pt x="1" y="52"/>
                    <a:pt x="1" y="173"/>
                  </a:cubicBezTo>
                  <a:cubicBezTo>
                    <a:pt x="1" y="633"/>
                    <a:pt x="72" y="62077"/>
                    <a:pt x="72" y="90447"/>
                  </a:cubicBezTo>
                  <a:cubicBezTo>
                    <a:pt x="5166" y="92004"/>
                    <a:pt x="10578" y="94161"/>
                    <a:pt x="14929" y="97133"/>
                  </a:cubicBezTo>
                  <a:cubicBezTo>
                    <a:pt x="32085" y="84115"/>
                    <a:pt x="48039" y="60875"/>
                    <a:pt x="31413" y="41278"/>
                  </a:cubicBezTo>
                  <a:cubicBezTo>
                    <a:pt x="28052" y="37281"/>
                    <a:pt x="24055" y="33885"/>
                    <a:pt x="21119" y="29604"/>
                  </a:cubicBezTo>
                  <a:cubicBezTo>
                    <a:pt x="18218" y="25324"/>
                    <a:pt x="17263" y="20372"/>
                    <a:pt x="16450" y="15384"/>
                  </a:cubicBezTo>
                  <a:cubicBezTo>
                    <a:pt x="15919" y="12201"/>
                    <a:pt x="15282" y="8982"/>
                    <a:pt x="13584" y="6258"/>
                  </a:cubicBezTo>
                  <a:cubicBezTo>
                    <a:pt x="11851" y="3463"/>
                    <a:pt x="9623" y="2367"/>
                    <a:pt x="6616" y="1482"/>
                  </a:cubicBezTo>
                  <a:cubicBezTo>
                    <a:pt x="6024" y="1334"/>
                    <a:pt x="1800" y="0"/>
                    <a:pt x="429" y="0"/>
                  </a:cubicBezTo>
                  <a:close/>
                </a:path>
              </a:pathLst>
            </a:custGeom>
            <a:solidFill>
              <a:srgbClr val="FFD8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2810675" y="3659575"/>
              <a:ext cx="374100" cy="365975"/>
            </a:xfrm>
            <a:custGeom>
              <a:avLst/>
              <a:gdLst/>
              <a:ahLst/>
              <a:cxnLst/>
              <a:rect l="l" t="t" r="r" b="b"/>
              <a:pathLst>
                <a:path w="14964" h="14639" extrusionOk="0">
                  <a:moveTo>
                    <a:pt x="1" y="0"/>
                  </a:moveTo>
                  <a:lnTo>
                    <a:pt x="1" y="14539"/>
                  </a:lnTo>
                  <a:cubicBezTo>
                    <a:pt x="1" y="14607"/>
                    <a:pt x="63" y="14639"/>
                    <a:pt x="178" y="14639"/>
                  </a:cubicBezTo>
                  <a:cubicBezTo>
                    <a:pt x="1427" y="14639"/>
                    <a:pt x="8883" y="10907"/>
                    <a:pt x="9304" y="10648"/>
                  </a:cubicBezTo>
                  <a:cubicBezTo>
                    <a:pt x="11179" y="9481"/>
                    <a:pt x="13054" y="8172"/>
                    <a:pt x="14964" y="6757"/>
                  </a:cubicBezTo>
                  <a:cubicBezTo>
                    <a:pt x="10577" y="3785"/>
                    <a:pt x="5094" y="1557"/>
                    <a:pt x="1" y="0"/>
                  </a:cubicBezTo>
                  <a:close/>
                </a:path>
              </a:pathLst>
            </a:custGeom>
            <a:solidFill>
              <a:srgbClr val="FEF4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5"/>
          <p:cNvSpPr/>
          <p:nvPr/>
        </p:nvSpPr>
        <p:spPr>
          <a:xfrm rot="6972383">
            <a:off x="2539361" y="4634780"/>
            <a:ext cx="713401" cy="893601"/>
          </a:xfrm>
          <a:custGeom>
            <a:avLst/>
            <a:gdLst/>
            <a:ahLst/>
            <a:cxnLst/>
            <a:rect l="l" t="t" r="r" b="b"/>
            <a:pathLst>
              <a:path w="39160" h="35746" extrusionOk="0">
                <a:moveTo>
                  <a:pt x="23251" y="0"/>
                </a:moveTo>
                <a:cubicBezTo>
                  <a:pt x="18548" y="0"/>
                  <a:pt x="13890" y="1974"/>
                  <a:pt x="10188" y="4960"/>
                </a:cubicBezTo>
                <a:cubicBezTo>
                  <a:pt x="5483" y="8781"/>
                  <a:pt x="2193" y="14051"/>
                  <a:pt x="814" y="19959"/>
                </a:cubicBezTo>
                <a:cubicBezTo>
                  <a:pt x="177" y="22753"/>
                  <a:pt x="0" y="25725"/>
                  <a:pt x="779" y="28484"/>
                </a:cubicBezTo>
                <a:cubicBezTo>
                  <a:pt x="1592" y="31278"/>
                  <a:pt x="3467" y="33790"/>
                  <a:pt x="6120" y="34957"/>
                </a:cubicBezTo>
                <a:cubicBezTo>
                  <a:pt x="7511" y="35551"/>
                  <a:pt x="8980" y="35746"/>
                  <a:pt x="10471" y="35746"/>
                </a:cubicBezTo>
                <a:cubicBezTo>
                  <a:pt x="11823" y="35746"/>
                  <a:pt x="13193" y="35585"/>
                  <a:pt x="14539" y="35417"/>
                </a:cubicBezTo>
                <a:lnTo>
                  <a:pt x="19279" y="34887"/>
                </a:lnTo>
                <a:cubicBezTo>
                  <a:pt x="21225" y="27210"/>
                  <a:pt x="25894" y="19994"/>
                  <a:pt x="32863" y="16068"/>
                </a:cubicBezTo>
                <a:cubicBezTo>
                  <a:pt x="34844" y="14936"/>
                  <a:pt x="36966" y="14051"/>
                  <a:pt x="39159" y="13415"/>
                </a:cubicBezTo>
                <a:cubicBezTo>
                  <a:pt x="38629" y="10549"/>
                  <a:pt x="37355" y="7861"/>
                  <a:pt x="35480" y="5633"/>
                </a:cubicBezTo>
                <a:cubicBezTo>
                  <a:pt x="32827" y="2590"/>
                  <a:pt x="29184" y="609"/>
                  <a:pt x="25186" y="114"/>
                </a:cubicBezTo>
                <a:cubicBezTo>
                  <a:pt x="24542" y="37"/>
                  <a:pt x="23896" y="0"/>
                  <a:pt x="2325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ONE_COLUMN_TEXT_2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716050" y="539500"/>
            <a:ext cx="568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22"/>
          <p:cNvSpPr/>
          <p:nvPr/>
        </p:nvSpPr>
        <p:spPr>
          <a:xfrm rot="10800000">
            <a:off x="7632713" y="-54800"/>
            <a:ext cx="1590075" cy="630850"/>
          </a:xfrm>
          <a:custGeom>
            <a:avLst/>
            <a:gdLst/>
            <a:ahLst/>
            <a:cxnLst/>
            <a:rect l="l" t="t" r="r" b="b"/>
            <a:pathLst>
              <a:path w="63603" h="25234" extrusionOk="0">
                <a:moveTo>
                  <a:pt x="34152" y="0"/>
                </a:moveTo>
                <a:cubicBezTo>
                  <a:pt x="11142" y="0"/>
                  <a:pt x="0" y="25234"/>
                  <a:pt x="0" y="25234"/>
                </a:cubicBezTo>
                <a:lnTo>
                  <a:pt x="63603" y="25234"/>
                </a:lnTo>
                <a:cubicBezTo>
                  <a:pt x="63178" y="21519"/>
                  <a:pt x="62081" y="17876"/>
                  <a:pt x="60383" y="14515"/>
                </a:cubicBezTo>
                <a:cubicBezTo>
                  <a:pt x="50903" y="13454"/>
                  <a:pt x="42378" y="7865"/>
                  <a:pt x="36895" y="118"/>
                </a:cubicBezTo>
                <a:cubicBezTo>
                  <a:pt x="35963" y="39"/>
                  <a:pt x="35048" y="0"/>
                  <a:pt x="341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 rot="10800000">
            <a:off x="7713188" y="213150"/>
            <a:ext cx="587225" cy="359950"/>
          </a:xfrm>
          <a:custGeom>
            <a:avLst/>
            <a:gdLst/>
            <a:ahLst/>
            <a:cxnLst/>
            <a:rect l="l" t="t" r="r" b="b"/>
            <a:pathLst>
              <a:path w="23489" h="14398" extrusionOk="0">
                <a:moveTo>
                  <a:pt x="0" y="0"/>
                </a:moveTo>
                <a:lnTo>
                  <a:pt x="0" y="0"/>
                </a:lnTo>
                <a:cubicBezTo>
                  <a:pt x="5483" y="7747"/>
                  <a:pt x="14044" y="13336"/>
                  <a:pt x="23488" y="14397"/>
                </a:cubicBezTo>
                <a:cubicBezTo>
                  <a:pt x="19314" y="6297"/>
                  <a:pt x="12806" y="3467"/>
                  <a:pt x="12806" y="3467"/>
                </a:cubicBezTo>
                <a:cubicBezTo>
                  <a:pt x="8773" y="1592"/>
                  <a:pt x="4422" y="425"/>
                  <a:pt x="0" y="0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-116300" y="2161050"/>
            <a:ext cx="1200975" cy="2428325"/>
          </a:xfrm>
          <a:custGeom>
            <a:avLst/>
            <a:gdLst/>
            <a:ahLst/>
            <a:cxnLst/>
            <a:rect l="l" t="t" r="r" b="b"/>
            <a:pathLst>
              <a:path w="48039" h="97133" extrusionOk="0">
                <a:moveTo>
                  <a:pt x="429" y="0"/>
                </a:moveTo>
                <a:cubicBezTo>
                  <a:pt x="160" y="0"/>
                  <a:pt x="1" y="52"/>
                  <a:pt x="1" y="173"/>
                </a:cubicBezTo>
                <a:cubicBezTo>
                  <a:pt x="1" y="633"/>
                  <a:pt x="72" y="62077"/>
                  <a:pt x="72" y="90447"/>
                </a:cubicBezTo>
                <a:cubicBezTo>
                  <a:pt x="5166" y="92004"/>
                  <a:pt x="10578" y="94161"/>
                  <a:pt x="14929" y="97133"/>
                </a:cubicBezTo>
                <a:cubicBezTo>
                  <a:pt x="32085" y="84115"/>
                  <a:pt x="48039" y="60875"/>
                  <a:pt x="31413" y="41278"/>
                </a:cubicBezTo>
                <a:cubicBezTo>
                  <a:pt x="28052" y="37281"/>
                  <a:pt x="24055" y="33885"/>
                  <a:pt x="21119" y="29604"/>
                </a:cubicBezTo>
                <a:cubicBezTo>
                  <a:pt x="18218" y="25324"/>
                  <a:pt x="17263" y="20372"/>
                  <a:pt x="16450" y="15384"/>
                </a:cubicBezTo>
                <a:cubicBezTo>
                  <a:pt x="15919" y="12201"/>
                  <a:pt x="15282" y="8982"/>
                  <a:pt x="13584" y="6258"/>
                </a:cubicBezTo>
                <a:cubicBezTo>
                  <a:pt x="11851" y="3463"/>
                  <a:pt x="9623" y="2367"/>
                  <a:pt x="6616" y="1482"/>
                </a:cubicBezTo>
                <a:cubicBezTo>
                  <a:pt x="6024" y="1334"/>
                  <a:pt x="1800" y="0"/>
                  <a:pt x="42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-208250" y="4396575"/>
            <a:ext cx="884350" cy="898525"/>
          </a:xfrm>
          <a:custGeom>
            <a:avLst/>
            <a:gdLst/>
            <a:ahLst/>
            <a:cxnLst/>
            <a:rect l="l" t="t" r="r" b="b"/>
            <a:pathLst>
              <a:path w="35374" h="35941" extrusionOk="0">
                <a:moveTo>
                  <a:pt x="0" y="0"/>
                </a:moveTo>
                <a:lnTo>
                  <a:pt x="0" y="35940"/>
                </a:lnTo>
                <a:lnTo>
                  <a:pt x="35374" y="35940"/>
                </a:lnTo>
                <a:cubicBezTo>
                  <a:pt x="35162" y="32898"/>
                  <a:pt x="34490" y="29856"/>
                  <a:pt x="33393" y="26991"/>
                </a:cubicBezTo>
                <a:lnTo>
                  <a:pt x="13018" y="26991"/>
                </a:lnTo>
                <a:cubicBezTo>
                  <a:pt x="12558" y="26991"/>
                  <a:pt x="13654" y="22109"/>
                  <a:pt x="13831" y="21614"/>
                </a:cubicBezTo>
                <a:cubicBezTo>
                  <a:pt x="14468" y="19810"/>
                  <a:pt x="15635" y="18218"/>
                  <a:pt x="17156" y="17015"/>
                </a:cubicBezTo>
                <a:cubicBezTo>
                  <a:pt x="18733" y="15867"/>
                  <a:pt x="20331" y="15543"/>
                  <a:pt x="21991" y="15543"/>
                </a:cubicBezTo>
                <a:cubicBezTo>
                  <a:pt x="23349" y="15543"/>
                  <a:pt x="24748" y="15759"/>
                  <a:pt x="26212" y="15919"/>
                </a:cubicBezTo>
                <a:cubicBezTo>
                  <a:pt x="26530" y="15954"/>
                  <a:pt x="26884" y="15989"/>
                  <a:pt x="27238" y="16025"/>
                </a:cubicBezTo>
                <a:cubicBezTo>
                  <a:pt x="25823" y="14150"/>
                  <a:pt x="24267" y="12417"/>
                  <a:pt x="22569" y="10825"/>
                </a:cubicBezTo>
                <a:cubicBezTo>
                  <a:pt x="21330" y="9693"/>
                  <a:pt x="19986" y="8667"/>
                  <a:pt x="18571" y="7712"/>
                </a:cubicBezTo>
                <a:cubicBezTo>
                  <a:pt x="16697" y="9127"/>
                  <a:pt x="14786" y="10436"/>
                  <a:pt x="12911" y="11603"/>
                </a:cubicBezTo>
                <a:cubicBezTo>
                  <a:pt x="12525" y="11861"/>
                  <a:pt x="5555" y="15351"/>
                  <a:pt x="4324" y="15351"/>
                </a:cubicBezTo>
                <a:cubicBezTo>
                  <a:pt x="4204" y="15351"/>
                  <a:pt x="4139" y="15318"/>
                  <a:pt x="4139" y="15246"/>
                </a:cubicBezTo>
                <a:lnTo>
                  <a:pt x="4139" y="1168"/>
                </a:lnTo>
                <a:cubicBezTo>
                  <a:pt x="2759" y="708"/>
                  <a:pt x="1380" y="35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-117175" y="4420450"/>
            <a:ext cx="374100" cy="365975"/>
          </a:xfrm>
          <a:custGeom>
            <a:avLst/>
            <a:gdLst/>
            <a:ahLst/>
            <a:cxnLst/>
            <a:rect l="l" t="t" r="r" b="b"/>
            <a:pathLst>
              <a:path w="14964" h="14639" extrusionOk="0">
                <a:moveTo>
                  <a:pt x="1" y="0"/>
                </a:moveTo>
                <a:lnTo>
                  <a:pt x="1" y="14539"/>
                </a:lnTo>
                <a:cubicBezTo>
                  <a:pt x="1" y="14607"/>
                  <a:pt x="63" y="14639"/>
                  <a:pt x="178" y="14639"/>
                </a:cubicBezTo>
                <a:cubicBezTo>
                  <a:pt x="1427" y="14639"/>
                  <a:pt x="8883" y="10907"/>
                  <a:pt x="9304" y="10648"/>
                </a:cubicBezTo>
                <a:cubicBezTo>
                  <a:pt x="11179" y="9481"/>
                  <a:pt x="13054" y="8172"/>
                  <a:pt x="14964" y="6757"/>
                </a:cubicBezTo>
                <a:cubicBezTo>
                  <a:pt x="10577" y="3785"/>
                  <a:pt x="5094" y="1557"/>
                  <a:pt x="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105675" y="4785425"/>
            <a:ext cx="520900" cy="285925"/>
          </a:xfrm>
          <a:custGeom>
            <a:avLst/>
            <a:gdLst/>
            <a:ahLst/>
            <a:cxnLst/>
            <a:rect l="l" t="t" r="r" b="b"/>
            <a:pathLst>
              <a:path w="20836" h="11437" extrusionOk="0">
                <a:moveTo>
                  <a:pt x="9485" y="1"/>
                </a:moveTo>
                <a:cubicBezTo>
                  <a:pt x="7802" y="1"/>
                  <a:pt x="6190" y="322"/>
                  <a:pt x="4599" y="1461"/>
                </a:cubicBezTo>
                <a:cubicBezTo>
                  <a:pt x="3078" y="2664"/>
                  <a:pt x="1911" y="4256"/>
                  <a:pt x="1274" y="6060"/>
                </a:cubicBezTo>
                <a:cubicBezTo>
                  <a:pt x="1097" y="6555"/>
                  <a:pt x="1" y="11437"/>
                  <a:pt x="461" y="11437"/>
                </a:cubicBezTo>
                <a:lnTo>
                  <a:pt x="20836" y="11437"/>
                </a:lnTo>
                <a:cubicBezTo>
                  <a:pt x="19315" y="7510"/>
                  <a:pt x="17263" y="3831"/>
                  <a:pt x="14716" y="471"/>
                </a:cubicBezTo>
                <a:cubicBezTo>
                  <a:pt x="14363" y="435"/>
                  <a:pt x="14009" y="400"/>
                  <a:pt x="13690" y="365"/>
                </a:cubicBezTo>
                <a:cubicBezTo>
                  <a:pt x="12227" y="207"/>
                  <a:pt x="10833" y="1"/>
                  <a:pt x="9485" y="1"/>
                </a:cubicBezTo>
                <a:close/>
              </a:path>
            </a:pathLst>
          </a:custGeom>
          <a:solidFill>
            <a:srgbClr val="30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6250" y="543200"/>
            <a:ext cx="7711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lanquin SemiBold"/>
              <a:buNone/>
              <a:defRPr sz="3000"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6250" y="1701675"/>
            <a:ext cx="7711500" cy="2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8" r:id="rId9"/>
    <p:sldLayoutId id="2147483674" r:id="rId10"/>
    <p:sldLayoutId id="2147483685" r:id="rId11"/>
    <p:sldLayoutId id="2147483686" r:id="rId12"/>
    <p:sldLayoutId id="214748368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44"/>
          <p:cNvPicPr preferRelativeResize="0"/>
          <p:nvPr/>
        </p:nvPicPr>
        <p:blipFill rotWithShape="1">
          <a:blip r:embed="rId3">
            <a:alphaModFix/>
          </a:blip>
          <a:srcRect l="3094" t="2412" r="-6603" b="-1687"/>
          <a:stretch/>
        </p:blipFill>
        <p:spPr>
          <a:xfrm>
            <a:off x="4566625" y="678450"/>
            <a:ext cx="4485900" cy="4431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4" name="Google Shape;484;p44"/>
          <p:cNvSpPr txBox="1">
            <a:spLocks noGrp="1"/>
          </p:cNvSpPr>
          <p:nvPr>
            <p:ph type="ctrTitle"/>
          </p:nvPr>
        </p:nvSpPr>
        <p:spPr>
          <a:xfrm flipH="1">
            <a:off x="1098925" y="1393575"/>
            <a:ext cx="3467700" cy="19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4800" dirty="0"/>
              <a:t>Foreign Direct Investment</a:t>
            </a:r>
            <a:endParaRPr sz="5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DF313-CEB8-4073-94D9-71BA9841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39" y="557539"/>
            <a:ext cx="6193722" cy="348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705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p66"/>
          <p:cNvPicPr preferRelativeResize="0"/>
          <p:nvPr/>
        </p:nvPicPr>
        <p:blipFill rotWithShape="1">
          <a:blip r:embed="rId3">
            <a:alphaModFix/>
          </a:blip>
          <a:srcRect l="4898" t="4898" r="4889" b="4889"/>
          <a:stretch/>
        </p:blipFill>
        <p:spPr>
          <a:xfrm>
            <a:off x="4900925" y="712950"/>
            <a:ext cx="3648300" cy="364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4" name="Google Shape;904;p66"/>
          <p:cNvSpPr txBox="1">
            <a:spLocks noGrp="1"/>
          </p:cNvSpPr>
          <p:nvPr>
            <p:ph type="title"/>
          </p:nvPr>
        </p:nvSpPr>
        <p:spPr>
          <a:xfrm>
            <a:off x="716249" y="2209950"/>
            <a:ext cx="4258200" cy="13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4800" dirty="0"/>
              <a:t>$</a:t>
            </a:r>
            <a:r>
              <a:rPr lang="en-IN" sz="6600" dirty="0"/>
              <a:t>142,38.20</a:t>
            </a:r>
            <a:br>
              <a:rPr lang="en-IN" sz="6600" dirty="0"/>
            </a:br>
            <a:r>
              <a:rPr lang="en-IN" sz="4800" dirty="0"/>
              <a:t>Million</a:t>
            </a:r>
            <a:endParaRPr sz="4800" dirty="0"/>
          </a:p>
        </p:txBody>
      </p:sp>
      <p:sp>
        <p:nvSpPr>
          <p:cNvPr id="905" name="Google Shape;905;p66"/>
          <p:cNvSpPr txBox="1">
            <a:spLocks noGrp="1"/>
          </p:cNvSpPr>
          <p:nvPr>
            <p:ph type="subTitle" idx="1"/>
          </p:nvPr>
        </p:nvSpPr>
        <p:spPr>
          <a:xfrm>
            <a:off x="586606" y="3674250"/>
            <a:ext cx="4517487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dirty="0"/>
              <a:t>Average Yearly FDI Investment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40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69"/>
          <p:cNvSpPr/>
          <p:nvPr/>
        </p:nvSpPr>
        <p:spPr>
          <a:xfrm rot="-8474779">
            <a:off x="6064121" y="1164252"/>
            <a:ext cx="1951903" cy="2092318"/>
          </a:xfrm>
          <a:custGeom>
            <a:avLst/>
            <a:gdLst/>
            <a:ahLst/>
            <a:cxnLst/>
            <a:rect l="l" t="t" r="r" b="b"/>
            <a:pathLst>
              <a:path w="170648" h="182924" extrusionOk="0">
                <a:moveTo>
                  <a:pt x="95880" y="0"/>
                </a:moveTo>
                <a:cubicBezTo>
                  <a:pt x="83646" y="0"/>
                  <a:pt x="70050" y="3168"/>
                  <a:pt x="54799" y="10775"/>
                </a:cubicBezTo>
                <a:cubicBezTo>
                  <a:pt x="20227" y="28019"/>
                  <a:pt x="1" y="71591"/>
                  <a:pt x="15186" y="123875"/>
                </a:cubicBezTo>
                <a:cubicBezTo>
                  <a:pt x="27144" y="165041"/>
                  <a:pt x="65881" y="182924"/>
                  <a:pt x="91008" y="182924"/>
                </a:cubicBezTo>
                <a:cubicBezTo>
                  <a:pt x="97878" y="182924"/>
                  <a:pt x="103731" y="181587"/>
                  <a:pt x="107741" y="179024"/>
                </a:cubicBezTo>
                <a:cubicBezTo>
                  <a:pt x="126407" y="167075"/>
                  <a:pt x="96047" y="133722"/>
                  <a:pt x="124985" y="116797"/>
                </a:cubicBezTo>
                <a:cubicBezTo>
                  <a:pt x="153923" y="99881"/>
                  <a:pt x="170647" y="92538"/>
                  <a:pt x="167347" y="63940"/>
                </a:cubicBezTo>
                <a:cubicBezTo>
                  <a:pt x="164652" y="40583"/>
                  <a:pt x="152035" y="24061"/>
                  <a:pt x="142367" y="16823"/>
                </a:cubicBezTo>
                <a:cubicBezTo>
                  <a:pt x="129237" y="6998"/>
                  <a:pt x="114062" y="0"/>
                  <a:pt x="95880" y="0"/>
                </a:cubicBezTo>
                <a:close/>
              </a:path>
            </a:pathLst>
          </a:custGeom>
          <a:solidFill>
            <a:srgbClr val="F2AED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69"/>
          <p:cNvSpPr/>
          <p:nvPr/>
        </p:nvSpPr>
        <p:spPr>
          <a:xfrm>
            <a:off x="4209606" y="1527986"/>
            <a:ext cx="1913034" cy="1569547"/>
          </a:xfrm>
          <a:custGeom>
            <a:avLst/>
            <a:gdLst/>
            <a:ahLst/>
            <a:cxnLst/>
            <a:rect l="l" t="t" r="r" b="b"/>
            <a:pathLst>
              <a:path w="153750" h="126144" extrusionOk="0">
                <a:moveTo>
                  <a:pt x="27321" y="0"/>
                </a:moveTo>
                <a:cubicBezTo>
                  <a:pt x="22510" y="0"/>
                  <a:pt x="17838" y="2054"/>
                  <a:pt x="13467" y="6551"/>
                </a:cubicBezTo>
                <a:cubicBezTo>
                  <a:pt x="1" y="20389"/>
                  <a:pt x="2388" y="43618"/>
                  <a:pt x="6983" y="59864"/>
                </a:cubicBezTo>
                <a:cubicBezTo>
                  <a:pt x="14231" y="85555"/>
                  <a:pt x="39158" y="116404"/>
                  <a:pt x="70993" y="124277"/>
                </a:cubicBezTo>
                <a:cubicBezTo>
                  <a:pt x="76113" y="125544"/>
                  <a:pt x="81273" y="126144"/>
                  <a:pt x="86362" y="126144"/>
                </a:cubicBezTo>
                <a:cubicBezTo>
                  <a:pt x="112923" y="126144"/>
                  <a:pt x="137557" y="109793"/>
                  <a:pt x="144628" y="86425"/>
                </a:cubicBezTo>
                <a:cubicBezTo>
                  <a:pt x="153750" y="56313"/>
                  <a:pt x="123783" y="43666"/>
                  <a:pt x="111420" y="43666"/>
                </a:cubicBezTo>
                <a:cubicBezTo>
                  <a:pt x="111169" y="43666"/>
                  <a:pt x="110927" y="43671"/>
                  <a:pt x="110691" y="43681"/>
                </a:cubicBezTo>
                <a:cubicBezTo>
                  <a:pt x="106748" y="43856"/>
                  <a:pt x="102219" y="44122"/>
                  <a:pt x="97500" y="44122"/>
                </a:cubicBezTo>
                <a:cubicBezTo>
                  <a:pt x="84159" y="44122"/>
                  <a:pt x="69301" y="41996"/>
                  <a:pt x="61878" y="29674"/>
                </a:cubicBezTo>
                <a:cubicBezTo>
                  <a:pt x="51026" y="11647"/>
                  <a:pt x="38779" y="0"/>
                  <a:pt x="2732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69"/>
          <p:cNvSpPr/>
          <p:nvPr/>
        </p:nvSpPr>
        <p:spPr>
          <a:xfrm>
            <a:off x="2750404" y="1854325"/>
            <a:ext cx="1564826" cy="1135229"/>
          </a:xfrm>
          <a:custGeom>
            <a:avLst/>
            <a:gdLst/>
            <a:ahLst/>
            <a:cxnLst/>
            <a:rect l="l" t="t" r="r" b="b"/>
            <a:pathLst>
              <a:path w="115913" h="84091" extrusionOk="0">
                <a:moveTo>
                  <a:pt x="86569" y="0"/>
                </a:moveTo>
                <a:cubicBezTo>
                  <a:pt x="82225" y="0"/>
                  <a:pt x="77879" y="1830"/>
                  <a:pt x="74506" y="6626"/>
                </a:cubicBezTo>
                <a:cubicBezTo>
                  <a:pt x="66038" y="18681"/>
                  <a:pt x="57219" y="23340"/>
                  <a:pt x="46395" y="23425"/>
                </a:cubicBezTo>
                <a:cubicBezTo>
                  <a:pt x="46364" y="23425"/>
                  <a:pt x="46333" y="23425"/>
                  <a:pt x="46302" y="23425"/>
                </a:cubicBezTo>
                <a:cubicBezTo>
                  <a:pt x="43189" y="23425"/>
                  <a:pt x="37703" y="22114"/>
                  <a:pt x="31678" y="22114"/>
                </a:cubicBezTo>
                <a:cubicBezTo>
                  <a:pt x="23411" y="22114"/>
                  <a:pt x="14131" y="24582"/>
                  <a:pt x="8575" y="36286"/>
                </a:cubicBezTo>
                <a:cubicBezTo>
                  <a:pt x="1" y="54347"/>
                  <a:pt x="18731" y="72759"/>
                  <a:pt x="32430" y="78468"/>
                </a:cubicBezTo>
                <a:cubicBezTo>
                  <a:pt x="38571" y="81029"/>
                  <a:pt x="47166" y="84091"/>
                  <a:pt x="57140" y="84091"/>
                </a:cubicBezTo>
                <a:cubicBezTo>
                  <a:pt x="61093" y="84091"/>
                  <a:pt x="65263" y="83610"/>
                  <a:pt x="69582" y="82426"/>
                </a:cubicBezTo>
                <a:cubicBezTo>
                  <a:pt x="84799" y="78256"/>
                  <a:pt x="97586" y="70265"/>
                  <a:pt x="106755" y="52331"/>
                </a:cubicBezTo>
                <a:cubicBezTo>
                  <a:pt x="115913" y="34397"/>
                  <a:pt x="110384" y="19085"/>
                  <a:pt x="102892" y="8632"/>
                </a:cubicBezTo>
                <a:cubicBezTo>
                  <a:pt x="99710" y="4191"/>
                  <a:pt x="93142" y="0"/>
                  <a:pt x="865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69"/>
          <p:cNvSpPr/>
          <p:nvPr/>
        </p:nvSpPr>
        <p:spPr>
          <a:xfrm rot="-1799654">
            <a:off x="1488756" y="2098488"/>
            <a:ext cx="1230377" cy="946521"/>
          </a:xfrm>
          <a:custGeom>
            <a:avLst/>
            <a:gdLst/>
            <a:ahLst/>
            <a:cxnLst/>
            <a:rect l="l" t="t" r="r" b="b"/>
            <a:pathLst>
              <a:path w="73795" h="56770" extrusionOk="0">
                <a:moveTo>
                  <a:pt x="29956" y="0"/>
                </a:moveTo>
                <a:cubicBezTo>
                  <a:pt x="23283" y="0"/>
                  <a:pt x="16241" y="1492"/>
                  <a:pt x="9169" y="5295"/>
                </a:cubicBezTo>
                <a:cubicBezTo>
                  <a:pt x="1" y="10219"/>
                  <a:pt x="1200" y="20947"/>
                  <a:pt x="9063" y="23951"/>
                </a:cubicBezTo>
                <a:cubicBezTo>
                  <a:pt x="21373" y="28652"/>
                  <a:pt x="26265" y="32461"/>
                  <a:pt x="31953" y="40133"/>
                </a:cubicBezTo>
                <a:cubicBezTo>
                  <a:pt x="38861" y="49451"/>
                  <a:pt x="42076" y="56327"/>
                  <a:pt x="52592" y="56762"/>
                </a:cubicBezTo>
                <a:cubicBezTo>
                  <a:pt x="52717" y="56767"/>
                  <a:pt x="52843" y="56770"/>
                  <a:pt x="52969" y="56770"/>
                </a:cubicBezTo>
                <a:cubicBezTo>
                  <a:pt x="61326" y="56770"/>
                  <a:pt x="73795" y="45763"/>
                  <a:pt x="68903" y="28609"/>
                </a:cubicBezTo>
                <a:cubicBezTo>
                  <a:pt x="64467" y="13020"/>
                  <a:pt x="51446" y="3820"/>
                  <a:pt x="41270" y="1379"/>
                </a:cubicBezTo>
                <a:cubicBezTo>
                  <a:pt x="37672" y="515"/>
                  <a:pt x="33878" y="0"/>
                  <a:pt x="2995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69"/>
          <p:cNvSpPr txBox="1">
            <a:spLocks noGrp="1"/>
          </p:cNvSpPr>
          <p:nvPr>
            <p:ph type="title"/>
          </p:nvPr>
        </p:nvSpPr>
        <p:spPr>
          <a:xfrm>
            <a:off x="716050" y="539500"/>
            <a:ext cx="568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5 Performars</a:t>
            </a:r>
            <a:endParaRPr dirty="0"/>
          </a:p>
        </p:txBody>
      </p:sp>
      <p:sp>
        <p:nvSpPr>
          <p:cNvPr id="981" name="Google Shape;981;p69"/>
          <p:cNvSpPr txBox="1">
            <a:spLocks noGrp="1"/>
          </p:cNvSpPr>
          <p:nvPr>
            <p:ph type="subTitle" idx="4294967295"/>
          </p:nvPr>
        </p:nvSpPr>
        <p:spPr>
          <a:xfrm>
            <a:off x="1342995" y="2276100"/>
            <a:ext cx="15219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>
                <a:solidFill>
                  <a:schemeClr val="lt1"/>
                </a:solidFill>
                <a:latin typeface="Palanquin SemiBold"/>
                <a:ea typeface="Palanquin SemiBold"/>
                <a:cs typeface="Palanquin SemiBold"/>
                <a:sym typeface="Palanquin SemiBold"/>
              </a:rPr>
              <a:t>$23,946</a:t>
            </a:r>
            <a:endParaRPr dirty="0">
              <a:solidFill>
                <a:schemeClr val="lt1"/>
              </a:solidFill>
              <a:latin typeface="Palanquin SemiBold"/>
              <a:ea typeface="Palanquin SemiBold"/>
              <a:cs typeface="Palanquin SemiBold"/>
              <a:sym typeface="Palanquin SemiBold"/>
            </a:endParaRPr>
          </a:p>
        </p:txBody>
      </p:sp>
      <p:sp>
        <p:nvSpPr>
          <p:cNvPr id="982" name="Google Shape;982;p69"/>
          <p:cNvSpPr txBox="1">
            <a:spLocks noGrp="1"/>
          </p:cNvSpPr>
          <p:nvPr>
            <p:ph type="subTitle" idx="4294967295"/>
          </p:nvPr>
        </p:nvSpPr>
        <p:spPr>
          <a:xfrm>
            <a:off x="2771866" y="2276100"/>
            <a:ext cx="15219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>
                <a:latin typeface="Palanquin SemiBold"/>
                <a:ea typeface="Palanquin SemiBold"/>
                <a:cs typeface="Palanquin SemiBold"/>
                <a:sym typeface="Palanquin SemiBold"/>
              </a:rPr>
              <a:t>$24,293</a:t>
            </a:r>
            <a:endParaRPr dirty="0">
              <a:latin typeface="Palanquin SemiBold"/>
              <a:ea typeface="Palanquin SemiBold"/>
              <a:cs typeface="Palanquin SemiBold"/>
              <a:sym typeface="Palanquin SemiBold"/>
            </a:endParaRPr>
          </a:p>
        </p:txBody>
      </p:sp>
      <p:sp>
        <p:nvSpPr>
          <p:cNvPr id="983" name="Google Shape;983;p69"/>
          <p:cNvSpPr txBox="1">
            <a:spLocks noGrp="1"/>
          </p:cNvSpPr>
          <p:nvPr>
            <p:ph type="subTitle" idx="4294967295"/>
          </p:nvPr>
        </p:nvSpPr>
        <p:spPr>
          <a:xfrm>
            <a:off x="4405184" y="2276100"/>
            <a:ext cx="15219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>
                <a:latin typeface="Palanquin SemiBold"/>
                <a:ea typeface="Palanquin SemiBold"/>
                <a:cs typeface="Palanquin SemiBold"/>
                <a:sym typeface="Palanquin SemiBold"/>
              </a:rPr>
              <a:t>$24,669.49</a:t>
            </a:r>
            <a:endParaRPr dirty="0">
              <a:latin typeface="Palanquin SemiBold"/>
              <a:ea typeface="Palanquin SemiBold"/>
              <a:cs typeface="Palanquin SemiBold"/>
              <a:sym typeface="Palanquin SemiBold"/>
            </a:endParaRPr>
          </a:p>
        </p:txBody>
      </p:sp>
      <p:sp>
        <p:nvSpPr>
          <p:cNvPr id="984" name="Google Shape;984;p69"/>
          <p:cNvSpPr txBox="1">
            <a:spLocks noGrp="1"/>
          </p:cNvSpPr>
          <p:nvPr>
            <p:ph type="subTitle" idx="4294967295"/>
          </p:nvPr>
        </p:nvSpPr>
        <p:spPr>
          <a:xfrm>
            <a:off x="6279118" y="2276100"/>
            <a:ext cx="15219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en">
                <a:latin typeface="Palanquin SemiBold"/>
                <a:ea typeface="Palanquin SemiBold"/>
                <a:cs typeface="Palanquin SemiBold"/>
                <a:sym typeface="Palanquin SemiBold"/>
              </a:rPr>
              <a:t>$59,476.49</a:t>
            </a:r>
            <a:endParaRPr dirty="0">
              <a:latin typeface="Palanquin SemiBold"/>
              <a:ea typeface="Palanquin SemiBold"/>
              <a:cs typeface="Palanquin SemiBold"/>
              <a:sym typeface="Palanquin SemiBold"/>
            </a:endParaRPr>
          </a:p>
        </p:txBody>
      </p:sp>
      <p:sp>
        <p:nvSpPr>
          <p:cNvPr id="985" name="Google Shape;985;p69"/>
          <p:cNvSpPr txBox="1">
            <a:spLocks noGrp="1"/>
          </p:cNvSpPr>
          <p:nvPr>
            <p:ph type="subTitle" idx="4294967295"/>
          </p:nvPr>
        </p:nvSpPr>
        <p:spPr>
          <a:xfrm>
            <a:off x="1465837" y="3588950"/>
            <a:ext cx="12762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/>
              <a:t>Telecommunications</a:t>
            </a:r>
            <a:endParaRPr sz="1400"/>
          </a:p>
        </p:txBody>
      </p:sp>
      <p:sp>
        <p:nvSpPr>
          <p:cNvPr id="986" name="Google Shape;986;p69"/>
          <p:cNvSpPr txBox="1">
            <a:spLocks noGrp="1"/>
          </p:cNvSpPr>
          <p:nvPr>
            <p:ph type="subTitle" idx="4294967295"/>
          </p:nvPr>
        </p:nvSpPr>
        <p:spPr>
          <a:xfrm>
            <a:off x="2864912" y="3588950"/>
            <a:ext cx="12762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/>
              <a:t>Construction Development</a:t>
            </a:r>
            <a:endParaRPr sz="1400" dirty="0"/>
          </a:p>
        </p:txBody>
      </p:sp>
      <p:sp>
        <p:nvSpPr>
          <p:cNvPr id="987" name="Google Shape;987;p69"/>
          <p:cNvSpPr txBox="1">
            <a:spLocks noGrp="1"/>
          </p:cNvSpPr>
          <p:nvPr>
            <p:ph type="subTitle" idx="4294967295"/>
          </p:nvPr>
        </p:nvSpPr>
        <p:spPr>
          <a:xfrm>
            <a:off x="4498237" y="3588950"/>
            <a:ext cx="12762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/>
              <a:t>Computer Software &amp; Hardware</a:t>
            </a:r>
            <a:endParaRPr sz="1400" dirty="0"/>
          </a:p>
        </p:txBody>
      </p:sp>
      <p:sp>
        <p:nvSpPr>
          <p:cNvPr id="988" name="Google Shape;988;p69"/>
          <p:cNvSpPr txBox="1">
            <a:spLocks noGrp="1"/>
          </p:cNvSpPr>
          <p:nvPr>
            <p:ph type="subTitle" idx="4294967295"/>
          </p:nvPr>
        </p:nvSpPr>
        <p:spPr>
          <a:xfrm>
            <a:off x="6372162" y="3588950"/>
            <a:ext cx="12762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r>
              <a:rPr lang="en-IN" sz="1400" dirty="0"/>
              <a:t>Services Sector</a:t>
            </a:r>
            <a:endParaRPr sz="1400" dirty="0"/>
          </a:p>
        </p:txBody>
      </p:sp>
      <p:grpSp>
        <p:nvGrpSpPr>
          <p:cNvPr id="989" name="Google Shape;989;p69"/>
          <p:cNvGrpSpPr/>
          <p:nvPr/>
        </p:nvGrpSpPr>
        <p:grpSpPr>
          <a:xfrm>
            <a:off x="3407375" y="3306417"/>
            <a:ext cx="283488" cy="198604"/>
            <a:chOff x="4048787" y="2977019"/>
            <a:chExt cx="283488" cy="198604"/>
          </a:xfrm>
        </p:grpSpPr>
        <p:sp>
          <p:nvSpPr>
            <p:cNvPr id="990" name="Google Shape;990;p69"/>
            <p:cNvSpPr/>
            <p:nvPr/>
          </p:nvSpPr>
          <p:spPr>
            <a:xfrm>
              <a:off x="4277659" y="3015880"/>
              <a:ext cx="25048" cy="19128"/>
            </a:xfrm>
            <a:custGeom>
              <a:avLst/>
              <a:gdLst/>
              <a:ahLst/>
              <a:cxnLst/>
              <a:rect l="l" t="t" r="r" b="b"/>
              <a:pathLst>
                <a:path w="787" h="601" extrusionOk="0">
                  <a:moveTo>
                    <a:pt x="157" y="1"/>
                  </a:moveTo>
                  <a:cubicBezTo>
                    <a:pt x="113" y="1"/>
                    <a:pt x="70" y="22"/>
                    <a:pt x="49" y="65"/>
                  </a:cubicBezTo>
                  <a:cubicBezTo>
                    <a:pt x="1" y="125"/>
                    <a:pt x="13" y="220"/>
                    <a:pt x="84" y="256"/>
                  </a:cubicBezTo>
                  <a:cubicBezTo>
                    <a:pt x="239" y="363"/>
                    <a:pt x="382" y="470"/>
                    <a:pt x="549" y="577"/>
                  </a:cubicBezTo>
                  <a:cubicBezTo>
                    <a:pt x="584" y="589"/>
                    <a:pt x="608" y="601"/>
                    <a:pt x="620" y="601"/>
                  </a:cubicBezTo>
                  <a:cubicBezTo>
                    <a:pt x="668" y="601"/>
                    <a:pt x="715" y="589"/>
                    <a:pt x="739" y="541"/>
                  </a:cubicBezTo>
                  <a:cubicBezTo>
                    <a:pt x="787" y="482"/>
                    <a:pt x="775" y="398"/>
                    <a:pt x="703" y="351"/>
                  </a:cubicBezTo>
                  <a:cubicBezTo>
                    <a:pt x="537" y="232"/>
                    <a:pt x="382" y="125"/>
                    <a:pt x="239" y="29"/>
                  </a:cubicBezTo>
                  <a:cubicBezTo>
                    <a:pt x="215" y="10"/>
                    <a:pt x="186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69"/>
            <p:cNvSpPr/>
            <p:nvPr/>
          </p:nvSpPr>
          <p:spPr>
            <a:xfrm>
              <a:off x="4101462" y="2977019"/>
              <a:ext cx="165630" cy="42458"/>
            </a:xfrm>
            <a:custGeom>
              <a:avLst/>
              <a:gdLst/>
              <a:ahLst/>
              <a:cxnLst/>
              <a:rect l="l" t="t" r="r" b="b"/>
              <a:pathLst>
                <a:path w="5204" h="1334" extrusionOk="0">
                  <a:moveTo>
                    <a:pt x="2810" y="0"/>
                  </a:moveTo>
                  <a:cubicBezTo>
                    <a:pt x="2132" y="0"/>
                    <a:pt x="1239" y="357"/>
                    <a:pt x="84" y="1084"/>
                  </a:cubicBezTo>
                  <a:cubicBezTo>
                    <a:pt x="24" y="1119"/>
                    <a:pt x="1" y="1215"/>
                    <a:pt x="48" y="1274"/>
                  </a:cubicBezTo>
                  <a:cubicBezTo>
                    <a:pt x="72" y="1322"/>
                    <a:pt x="120" y="1334"/>
                    <a:pt x="167" y="1334"/>
                  </a:cubicBezTo>
                  <a:cubicBezTo>
                    <a:pt x="191" y="1334"/>
                    <a:pt x="203" y="1334"/>
                    <a:pt x="239" y="1322"/>
                  </a:cubicBezTo>
                  <a:cubicBezTo>
                    <a:pt x="1334" y="619"/>
                    <a:pt x="2167" y="274"/>
                    <a:pt x="2798" y="274"/>
                  </a:cubicBezTo>
                  <a:cubicBezTo>
                    <a:pt x="3346" y="274"/>
                    <a:pt x="4061" y="524"/>
                    <a:pt x="4965" y="1060"/>
                  </a:cubicBezTo>
                  <a:cubicBezTo>
                    <a:pt x="4987" y="1077"/>
                    <a:pt x="5014" y="1085"/>
                    <a:pt x="5041" y="1085"/>
                  </a:cubicBezTo>
                  <a:cubicBezTo>
                    <a:pt x="5088" y="1085"/>
                    <a:pt x="5138" y="1062"/>
                    <a:pt x="5168" y="1024"/>
                  </a:cubicBezTo>
                  <a:cubicBezTo>
                    <a:pt x="5204" y="953"/>
                    <a:pt x="5180" y="869"/>
                    <a:pt x="5120" y="834"/>
                  </a:cubicBezTo>
                  <a:cubicBezTo>
                    <a:pt x="4168" y="262"/>
                    <a:pt x="3406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69"/>
            <p:cNvSpPr/>
            <p:nvPr/>
          </p:nvSpPr>
          <p:spPr>
            <a:xfrm>
              <a:off x="4048787" y="3000508"/>
              <a:ext cx="283488" cy="175115"/>
            </a:xfrm>
            <a:custGeom>
              <a:avLst/>
              <a:gdLst/>
              <a:ahLst/>
              <a:cxnLst/>
              <a:rect l="l" t="t" r="r" b="b"/>
              <a:pathLst>
                <a:path w="8907" h="5502" extrusionOk="0">
                  <a:moveTo>
                    <a:pt x="4453" y="286"/>
                  </a:moveTo>
                  <a:cubicBezTo>
                    <a:pt x="5596" y="286"/>
                    <a:pt x="7894" y="2072"/>
                    <a:pt x="8561" y="2620"/>
                  </a:cubicBezTo>
                  <a:cubicBezTo>
                    <a:pt x="8609" y="2655"/>
                    <a:pt x="8621" y="2691"/>
                    <a:pt x="8621" y="2751"/>
                  </a:cubicBezTo>
                  <a:cubicBezTo>
                    <a:pt x="8621" y="2810"/>
                    <a:pt x="8609" y="2858"/>
                    <a:pt x="8561" y="2894"/>
                  </a:cubicBezTo>
                  <a:cubicBezTo>
                    <a:pt x="7894" y="3441"/>
                    <a:pt x="5596" y="5227"/>
                    <a:pt x="4453" y="5227"/>
                  </a:cubicBezTo>
                  <a:cubicBezTo>
                    <a:pt x="3310" y="5227"/>
                    <a:pt x="1013" y="3441"/>
                    <a:pt x="346" y="2894"/>
                  </a:cubicBezTo>
                  <a:cubicBezTo>
                    <a:pt x="298" y="2858"/>
                    <a:pt x="286" y="2810"/>
                    <a:pt x="286" y="2751"/>
                  </a:cubicBezTo>
                  <a:cubicBezTo>
                    <a:pt x="286" y="2691"/>
                    <a:pt x="310" y="2655"/>
                    <a:pt x="346" y="2620"/>
                  </a:cubicBezTo>
                  <a:cubicBezTo>
                    <a:pt x="1013" y="2072"/>
                    <a:pt x="3310" y="286"/>
                    <a:pt x="4453" y="286"/>
                  </a:cubicBezTo>
                  <a:close/>
                  <a:moveTo>
                    <a:pt x="4453" y="0"/>
                  </a:moveTo>
                  <a:cubicBezTo>
                    <a:pt x="3251" y="0"/>
                    <a:pt x="1060" y="1679"/>
                    <a:pt x="167" y="2405"/>
                  </a:cubicBezTo>
                  <a:cubicBezTo>
                    <a:pt x="60" y="2501"/>
                    <a:pt x="1" y="2620"/>
                    <a:pt x="1" y="2751"/>
                  </a:cubicBezTo>
                  <a:cubicBezTo>
                    <a:pt x="1" y="2882"/>
                    <a:pt x="60" y="3025"/>
                    <a:pt x="167" y="3096"/>
                  </a:cubicBezTo>
                  <a:cubicBezTo>
                    <a:pt x="1060" y="3822"/>
                    <a:pt x="3251" y="5501"/>
                    <a:pt x="4453" y="5501"/>
                  </a:cubicBezTo>
                  <a:cubicBezTo>
                    <a:pt x="5656" y="5501"/>
                    <a:pt x="7847" y="3822"/>
                    <a:pt x="8740" y="3096"/>
                  </a:cubicBezTo>
                  <a:cubicBezTo>
                    <a:pt x="8847" y="3001"/>
                    <a:pt x="8906" y="2882"/>
                    <a:pt x="8906" y="2751"/>
                  </a:cubicBezTo>
                  <a:cubicBezTo>
                    <a:pt x="8906" y="2620"/>
                    <a:pt x="8847" y="2501"/>
                    <a:pt x="8740" y="2405"/>
                  </a:cubicBezTo>
                  <a:cubicBezTo>
                    <a:pt x="7847" y="1679"/>
                    <a:pt x="5656" y="0"/>
                    <a:pt x="4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69"/>
            <p:cNvSpPr/>
            <p:nvPr/>
          </p:nvSpPr>
          <p:spPr>
            <a:xfrm>
              <a:off x="4126478" y="3024347"/>
              <a:ext cx="129220" cy="127437"/>
            </a:xfrm>
            <a:custGeom>
              <a:avLst/>
              <a:gdLst/>
              <a:ahLst/>
              <a:cxnLst/>
              <a:rect l="l" t="t" r="r" b="b"/>
              <a:pathLst>
                <a:path w="4060" h="4004" extrusionOk="0">
                  <a:moveTo>
                    <a:pt x="2016" y="0"/>
                  </a:moveTo>
                  <a:cubicBezTo>
                    <a:pt x="1995" y="0"/>
                    <a:pt x="1974" y="1"/>
                    <a:pt x="1953" y="1"/>
                  </a:cubicBezTo>
                  <a:cubicBezTo>
                    <a:pt x="893" y="25"/>
                    <a:pt x="48" y="894"/>
                    <a:pt x="12" y="1930"/>
                  </a:cubicBezTo>
                  <a:cubicBezTo>
                    <a:pt x="0" y="2454"/>
                    <a:pt x="179" y="2942"/>
                    <a:pt x="512" y="3299"/>
                  </a:cubicBezTo>
                  <a:cubicBezTo>
                    <a:pt x="542" y="3329"/>
                    <a:pt x="578" y="3344"/>
                    <a:pt x="613" y="3344"/>
                  </a:cubicBezTo>
                  <a:cubicBezTo>
                    <a:pt x="649" y="3344"/>
                    <a:pt x="685" y="3329"/>
                    <a:pt x="715" y="3299"/>
                  </a:cubicBezTo>
                  <a:cubicBezTo>
                    <a:pt x="762" y="3252"/>
                    <a:pt x="774" y="3169"/>
                    <a:pt x="715" y="3109"/>
                  </a:cubicBezTo>
                  <a:cubicBezTo>
                    <a:pt x="429" y="2776"/>
                    <a:pt x="286" y="2359"/>
                    <a:pt x="298" y="1906"/>
                  </a:cubicBezTo>
                  <a:cubicBezTo>
                    <a:pt x="346" y="1025"/>
                    <a:pt x="1060" y="299"/>
                    <a:pt x="1941" y="263"/>
                  </a:cubicBezTo>
                  <a:cubicBezTo>
                    <a:pt x="1969" y="262"/>
                    <a:pt x="1996" y="261"/>
                    <a:pt x="2024" y="261"/>
                  </a:cubicBezTo>
                  <a:cubicBezTo>
                    <a:pt x="2975" y="261"/>
                    <a:pt x="3762" y="1053"/>
                    <a:pt x="3739" y="2026"/>
                  </a:cubicBezTo>
                  <a:cubicBezTo>
                    <a:pt x="3727" y="2930"/>
                    <a:pt x="2977" y="3692"/>
                    <a:pt x="2072" y="3716"/>
                  </a:cubicBezTo>
                  <a:cubicBezTo>
                    <a:pt x="2050" y="3717"/>
                    <a:pt x="2027" y="3717"/>
                    <a:pt x="2005" y="3717"/>
                  </a:cubicBezTo>
                  <a:cubicBezTo>
                    <a:pt x="1717" y="3717"/>
                    <a:pt x="1423" y="3646"/>
                    <a:pt x="1191" y="3514"/>
                  </a:cubicBezTo>
                  <a:cubicBezTo>
                    <a:pt x="1167" y="3500"/>
                    <a:pt x="1144" y="3493"/>
                    <a:pt x="1121" y="3493"/>
                  </a:cubicBezTo>
                  <a:cubicBezTo>
                    <a:pt x="1086" y="3493"/>
                    <a:pt x="1053" y="3509"/>
                    <a:pt x="1024" y="3538"/>
                  </a:cubicBezTo>
                  <a:cubicBezTo>
                    <a:pt x="965" y="3597"/>
                    <a:pt x="989" y="3716"/>
                    <a:pt x="1060" y="3764"/>
                  </a:cubicBezTo>
                  <a:cubicBezTo>
                    <a:pt x="1339" y="3920"/>
                    <a:pt x="1660" y="4003"/>
                    <a:pt x="1993" y="4003"/>
                  </a:cubicBezTo>
                  <a:cubicBezTo>
                    <a:pt x="2015" y="4003"/>
                    <a:pt x="2038" y="4003"/>
                    <a:pt x="2060" y="4002"/>
                  </a:cubicBezTo>
                  <a:cubicBezTo>
                    <a:pt x="3108" y="3966"/>
                    <a:pt x="3989" y="3121"/>
                    <a:pt x="4025" y="2061"/>
                  </a:cubicBezTo>
                  <a:cubicBezTo>
                    <a:pt x="4060" y="939"/>
                    <a:pt x="3142" y="0"/>
                    <a:pt x="2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69"/>
            <p:cNvSpPr/>
            <p:nvPr/>
          </p:nvSpPr>
          <p:spPr>
            <a:xfrm>
              <a:off x="4156778" y="3054678"/>
              <a:ext cx="68238" cy="68270"/>
            </a:xfrm>
            <a:custGeom>
              <a:avLst/>
              <a:gdLst/>
              <a:ahLst/>
              <a:cxnLst/>
              <a:rect l="l" t="t" r="r" b="b"/>
              <a:pathLst>
                <a:path w="2144" h="2145" extrusionOk="0">
                  <a:moveTo>
                    <a:pt x="1072" y="1"/>
                  </a:moveTo>
                  <a:cubicBezTo>
                    <a:pt x="477" y="1"/>
                    <a:pt x="1" y="477"/>
                    <a:pt x="1" y="1073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668" y="2144"/>
                    <a:pt x="2144" y="1668"/>
                    <a:pt x="2144" y="1073"/>
                  </a:cubicBezTo>
                  <a:cubicBezTo>
                    <a:pt x="2132" y="977"/>
                    <a:pt x="2073" y="918"/>
                    <a:pt x="2001" y="918"/>
                  </a:cubicBezTo>
                  <a:cubicBezTo>
                    <a:pt x="1918" y="918"/>
                    <a:pt x="1858" y="977"/>
                    <a:pt x="1858" y="1049"/>
                  </a:cubicBezTo>
                  <a:cubicBezTo>
                    <a:pt x="1858" y="1489"/>
                    <a:pt x="1501" y="1846"/>
                    <a:pt x="1072" y="1846"/>
                  </a:cubicBezTo>
                  <a:cubicBezTo>
                    <a:pt x="644" y="1846"/>
                    <a:pt x="287" y="1489"/>
                    <a:pt x="287" y="1049"/>
                  </a:cubicBezTo>
                  <a:cubicBezTo>
                    <a:pt x="287" y="620"/>
                    <a:pt x="644" y="263"/>
                    <a:pt x="1072" y="263"/>
                  </a:cubicBezTo>
                  <a:cubicBezTo>
                    <a:pt x="1144" y="263"/>
                    <a:pt x="1203" y="203"/>
                    <a:pt x="1203" y="132"/>
                  </a:cubicBezTo>
                  <a:cubicBezTo>
                    <a:pt x="1203" y="60"/>
                    <a:pt x="1144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69"/>
            <p:cNvSpPr/>
            <p:nvPr/>
          </p:nvSpPr>
          <p:spPr>
            <a:xfrm>
              <a:off x="4198090" y="3060375"/>
              <a:ext cx="20879" cy="20879"/>
            </a:xfrm>
            <a:custGeom>
              <a:avLst/>
              <a:gdLst/>
              <a:ahLst/>
              <a:cxnLst/>
              <a:rect l="l" t="t" r="r" b="b"/>
              <a:pathLst>
                <a:path w="656" h="656" extrusionOk="0">
                  <a:moveTo>
                    <a:pt x="322" y="1"/>
                  </a:moveTo>
                  <a:cubicBezTo>
                    <a:pt x="143" y="1"/>
                    <a:pt x="1" y="143"/>
                    <a:pt x="1" y="322"/>
                  </a:cubicBezTo>
                  <a:cubicBezTo>
                    <a:pt x="1" y="501"/>
                    <a:pt x="143" y="655"/>
                    <a:pt x="322" y="655"/>
                  </a:cubicBezTo>
                  <a:cubicBezTo>
                    <a:pt x="501" y="655"/>
                    <a:pt x="655" y="501"/>
                    <a:pt x="655" y="322"/>
                  </a:cubicBezTo>
                  <a:cubicBezTo>
                    <a:pt x="655" y="143"/>
                    <a:pt x="501" y="1"/>
                    <a:pt x="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96" name="Google Shape;996;p69"/>
          <p:cNvGrpSpPr/>
          <p:nvPr/>
        </p:nvGrpSpPr>
        <p:grpSpPr>
          <a:xfrm>
            <a:off x="1953495" y="3243847"/>
            <a:ext cx="375946" cy="327823"/>
            <a:chOff x="3082855" y="4295728"/>
            <a:chExt cx="375946" cy="327823"/>
          </a:xfrm>
        </p:grpSpPr>
        <p:sp>
          <p:nvSpPr>
            <p:cNvPr id="997" name="Google Shape;997;p69"/>
            <p:cNvSpPr/>
            <p:nvPr/>
          </p:nvSpPr>
          <p:spPr>
            <a:xfrm>
              <a:off x="3082855" y="4295728"/>
              <a:ext cx="375946" cy="327823"/>
            </a:xfrm>
            <a:custGeom>
              <a:avLst/>
              <a:gdLst/>
              <a:ahLst/>
              <a:cxnLst/>
              <a:rect l="l" t="t" r="r" b="b"/>
              <a:pathLst>
                <a:path w="11812" h="10300" extrusionOk="0">
                  <a:moveTo>
                    <a:pt x="6644" y="358"/>
                  </a:moveTo>
                  <a:lnTo>
                    <a:pt x="6311" y="3311"/>
                  </a:lnTo>
                  <a:cubicBezTo>
                    <a:pt x="6311" y="3311"/>
                    <a:pt x="6311" y="3335"/>
                    <a:pt x="6299" y="3335"/>
                  </a:cubicBezTo>
                  <a:lnTo>
                    <a:pt x="5525" y="3335"/>
                  </a:lnTo>
                  <a:cubicBezTo>
                    <a:pt x="5525" y="3335"/>
                    <a:pt x="5513" y="3335"/>
                    <a:pt x="5513" y="3311"/>
                  </a:cubicBezTo>
                  <a:lnTo>
                    <a:pt x="5180" y="358"/>
                  </a:lnTo>
                  <a:close/>
                  <a:moveTo>
                    <a:pt x="11240" y="2930"/>
                  </a:moveTo>
                  <a:cubicBezTo>
                    <a:pt x="11347" y="2930"/>
                    <a:pt x="11431" y="3013"/>
                    <a:pt x="11431" y="3120"/>
                  </a:cubicBezTo>
                  <a:lnTo>
                    <a:pt x="11431" y="9764"/>
                  </a:lnTo>
                  <a:lnTo>
                    <a:pt x="11454" y="9764"/>
                  </a:lnTo>
                  <a:cubicBezTo>
                    <a:pt x="11454" y="9859"/>
                    <a:pt x="11359" y="9954"/>
                    <a:pt x="11252" y="9954"/>
                  </a:cubicBezTo>
                  <a:lnTo>
                    <a:pt x="560" y="9954"/>
                  </a:lnTo>
                  <a:cubicBezTo>
                    <a:pt x="453" y="9954"/>
                    <a:pt x="358" y="9859"/>
                    <a:pt x="358" y="9764"/>
                  </a:cubicBezTo>
                  <a:lnTo>
                    <a:pt x="358" y="3120"/>
                  </a:lnTo>
                  <a:cubicBezTo>
                    <a:pt x="358" y="3013"/>
                    <a:pt x="453" y="2930"/>
                    <a:pt x="560" y="2930"/>
                  </a:cubicBezTo>
                  <a:lnTo>
                    <a:pt x="5108" y="2930"/>
                  </a:lnTo>
                  <a:lnTo>
                    <a:pt x="5156" y="3346"/>
                  </a:lnTo>
                  <a:cubicBezTo>
                    <a:pt x="5168" y="3525"/>
                    <a:pt x="5335" y="3656"/>
                    <a:pt x="5513" y="3656"/>
                  </a:cubicBezTo>
                  <a:lnTo>
                    <a:pt x="6287" y="3656"/>
                  </a:lnTo>
                  <a:cubicBezTo>
                    <a:pt x="6466" y="3656"/>
                    <a:pt x="6608" y="3525"/>
                    <a:pt x="6644" y="3346"/>
                  </a:cubicBezTo>
                  <a:lnTo>
                    <a:pt x="6692" y="2930"/>
                  </a:lnTo>
                  <a:close/>
                  <a:moveTo>
                    <a:pt x="4977" y="1"/>
                  </a:moveTo>
                  <a:cubicBezTo>
                    <a:pt x="4930" y="1"/>
                    <a:pt x="4882" y="13"/>
                    <a:pt x="4846" y="60"/>
                  </a:cubicBezTo>
                  <a:cubicBezTo>
                    <a:pt x="4811" y="84"/>
                    <a:pt x="4799" y="144"/>
                    <a:pt x="4799" y="191"/>
                  </a:cubicBezTo>
                  <a:lnTo>
                    <a:pt x="5061" y="2584"/>
                  </a:lnTo>
                  <a:lnTo>
                    <a:pt x="536" y="2584"/>
                  </a:lnTo>
                  <a:cubicBezTo>
                    <a:pt x="239" y="2584"/>
                    <a:pt x="1" y="2823"/>
                    <a:pt x="1" y="3120"/>
                  </a:cubicBezTo>
                  <a:lnTo>
                    <a:pt x="1" y="9764"/>
                  </a:lnTo>
                  <a:cubicBezTo>
                    <a:pt x="1" y="10062"/>
                    <a:pt x="239" y="10300"/>
                    <a:pt x="536" y="10300"/>
                  </a:cubicBezTo>
                  <a:lnTo>
                    <a:pt x="11240" y="10300"/>
                  </a:lnTo>
                  <a:cubicBezTo>
                    <a:pt x="11538" y="10300"/>
                    <a:pt x="11776" y="10062"/>
                    <a:pt x="11776" y="9764"/>
                  </a:cubicBezTo>
                  <a:lnTo>
                    <a:pt x="11776" y="3120"/>
                  </a:lnTo>
                  <a:cubicBezTo>
                    <a:pt x="11812" y="2823"/>
                    <a:pt x="11550" y="2584"/>
                    <a:pt x="11252" y="2584"/>
                  </a:cubicBezTo>
                  <a:lnTo>
                    <a:pt x="6728" y="2584"/>
                  </a:lnTo>
                  <a:lnTo>
                    <a:pt x="7001" y="191"/>
                  </a:lnTo>
                  <a:cubicBezTo>
                    <a:pt x="7001" y="144"/>
                    <a:pt x="6989" y="84"/>
                    <a:pt x="6954" y="60"/>
                  </a:cubicBezTo>
                  <a:cubicBezTo>
                    <a:pt x="6930" y="25"/>
                    <a:pt x="6882" y="1"/>
                    <a:pt x="6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69"/>
            <p:cNvSpPr/>
            <p:nvPr/>
          </p:nvSpPr>
          <p:spPr>
            <a:xfrm>
              <a:off x="3118852" y="4424947"/>
              <a:ext cx="128488" cy="163371"/>
            </a:xfrm>
            <a:custGeom>
              <a:avLst/>
              <a:gdLst/>
              <a:ahLst/>
              <a:cxnLst/>
              <a:rect l="l" t="t" r="r" b="b"/>
              <a:pathLst>
                <a:path w="4037" h="5133" extrusionOk="0">
                  <a:moveTo>
                    <a:pt x="2203" y="1251"/>
                  </a:moveTo>
                  <a:cubicBezTo>
                    <a:pt x="2418" y="1251"/>
                    <a:pt x="2596" y="1418"/>
                    <a:pt x="2596" y="1632"/>
                  </a:cubicBezTo>
                  <a:lnTo>
                    <a:pt x="2596" y="2013"/>
                  </a:lnTo>
                  <a:cubicBezTo>
                    <a:pt x="2584" y="2323"/>
                    <a:pt x="2322" y="2573"/>
                    <a:pt x="2013" y="2573"/>
                  </a:cubicBezTo>
                  <a:cubicBezTo>
                    <a:pt x="1703" y="2573"/>
                    <a:pt x="1453" y="2323"/>
                    <a:pt x="1453" y="2013"/>
                  </a:cubicBezTo>
                  <a:lnTo>
                    <a:pt x="1453" y="1632"/>
                  </a:lnTo>
                  <a:cubicBezTo>
                    <a:pt x="1453" y="1430"/>
                    <a:pt x="1608" y="1251"/>
                    <a:pt x="1834" y="1251"/>
                  </a:cubicBezTo>
                  <a:close/>
                  <a:moveTo>
                    <a:pt x="2191" y="2906"/>
                  </a:moveTo>
                  <a:lnTo>
                    <a:pt x="2191" y="3001"/>
                  </a:lnTo>
                  <a:cubicBezTo>
                    <a:pt x="2203" y="3061"/>
                    <a:pt x="2227" y="3144"/>
                    <a:pt x="2251" y="3180"/>
                  </a:cubicBezTo>
                  <a:lnTo>
                    <a:pt x="2013" y="3418"/>
                  </a:lnTo>
                  <a:lnTo>
                    <a:pt x="2001" y="3418"/>
                  </a:lnTo>
                  <a:lnTo>
                    <a:pt x="1763" y="3180"/>
                  </a:lnTo>
                  <a:cubicBezTo>
                    <a:pt x="1787" y="3120"/>
                    <a:pt x="1798" y="3061"/>
                    <a:pt x="1798" y="3001"/>
                  </a:cubicBezTo>
                  <a:lnTo>
                    <a:pt x="1798" y="2906"/>
                  </a:lnTo>
                  <a:cubicBezTo>
                    <a:pt x="1858" y="2918"/>
                    <a:pt x="1941" y="2918"/>
                    <a:pt x="2001" y="2918"/>
                  </a:cubicBezTo>
                  <a:cubicBezTo>
                    <a:pt x="2060" y="2918"/>
                    <a:pt x="2132" y="2906"/>
                    <a:pt x="2191" y="2906"/>
                  </a:cubicBezTo>
                  <a:close/>
                  <a:moveTo>
                    <a:pt x="2525" y="3394"/>
                  </a:moveTo>
                  <a:lnTo>
                    <a:pt x="2822" y="3537"/>
                  </a:lnTo>
                  <a:cubicBezTo>
                    <a:pt x="2882" y="3573"/>
                    <a:pt x="2918" y="3644"/>
                    <a:pt x="2918" y="3716"/>
                  </a:cubicBezTo>
                  <a:lnTo>
                    <a:pt x="2918" y="4787"/>
                  </a:lnTo>
                  <a:lnTo>
                    <a:pt x="1072" y="4787"/>
                  </a:lnTo>
                  <a:lnTo>
                    <a:pt x="1072" y="3716"/>
                  </a:lnTo>
                  <a:cubicBezTo>
                    <a:pt x="1072" y="3644"/>
                    <a:pt x="1120" y="3573"/>
                    <a:pt x="1179" y="3537"/>
                  </a:cubicBezTo>
                  <a:lnTo>
                    <a:pt x="1477" y="3394"/>
                  </a:lnTo>
                  <a:lnTo>
                    <a:pt x="1751" y="3656"/>
                  </a:lnTo>
                  <a:cubicBezTo>
                    <a:pt x="1822" y="3728"/>
                    <a:pt x="1906" y="3763"/>
                    <a:pt x="2001" y="3763"/>
                  </a:cubicBezTo>
                  <a:cubicBezTo>
                    <a:pt x="2084" y="3763"/>
                    <a:pt x="2179" y="3728"/>
                    <a:pt x="2251" y="3656"/>
                  </a:cubicBezTo>
                  <a:lnTo>
                    <a:pt x="2525" y="3394"/>
                  </a:lnTo>
                  <a:close/>
                  <a:moveTo>
                    <a:pt x="3680" y="334"/>
                  </a:moveTo>
                  <a:cubicBezTo>
                    <a:pt x="3680" y="334"/>
                    <a:pt x="3692" y="334"/>
                    <a:pt x="3692" y="358"/>
                  </a:cubicBezTo>
                  <a:lnTo>
                    <a:pt x="3692" y="4775"/>
                  </a:lnTo>
                  <a:lnTo>
                    <a:pt x="3680" y="4775"/>
                  </a:lnTo>
                  <a:lnTo>
                    <a:pt x="3299" y="4787"/>
                  </a:lnTo>
                  <a:lnTo>
                    <a:pt x="3299" y="3716"/>
                  </a:lnTo>
                  <a:cubicBezTo>
                    <a:pt x="3299" y="3513"/>
                    <a:pt x="3180" y="3335"/>
                    <a:pt x="3001" y="3227"/>
                  </a:cubicBezTo>
                  <a:lnTo>
                    <a:pt x="2560" y="3001"/>
                  </a:lnTo>
                  <a:lnTo>
                    <a:pt x="2560" y="2989"/>
                  </a:lnTo>
                  <a:lnTo>
                    <a:pt x="2560" y="2739"/>
                  </a:lnTo>
                  <a:cubicBezTo>
                    <a:pt x="2787" y="2573"/>
                    <a:pt x="2941" y="2311"/>
                    <a:pt x="2941" y="2013"/>
                  </a:cubicBezTo>
                  <a:lnTo>
                    <a:pt x="2941" y="1632"/>
                  </a:lnTo>
                  <a:cubicBezTo>
                    <a:pt x="2941" y="1227"/>
                    <a:pt x="2608" y="906"/>
                    <a:pt x="2203" y="906"/>
                  </a:cubicBezTo>
                  <a:lnTo>
                    <a:pt x="1834" y="906"/>
                  </a:lnTo>
                  <a:cubicBezTo>
                    <a:pt x="1429" y="906"/>
                    <a:pt x="1108" y="1239"/>
                    <a:pt x="1108" y="1632"/>
                  </a:cubicBezTo>
                  <a:lnTo>
                    <a:pt x="1108" y="2013"/>
                  </a:lnTo>
                  <a:cubicBezTo>
                    <a:pt x="1108" y="2311"/>
                    <a:pt x="1251" y="2573"/>
                    <a:pt x="1477" y="2739"/>
                  </a:cubicBezTo>
                  <a:lnTo>
                    <a:pt x="1477" y="2989"/>
                  </a:lnTo>
                  <a:lnTo>
                    <a:pt x="1477" y="3001"/>
                  </a:lnTo>
                  <a:lnTo>
                    <a:pt x="1048" y="3227"/>
                  </a:lnTo>
                  <a:cubicBezTo>
                    <a:pt x="870" y="3323"/>
                    <a:pt x="751" y="3513"/>
                    <a:pt x="751" y="3716"/>
                  </a:cubicBezTo>
                  <a:lnTo>
                    <a:pt x="751" y="4787"/>
                  </a:lnTo>
                  <a:lnTo>
                    <a:pt x="358" y="4787"/>
                  </a:lnTo>
                  <a:cubicBezTo>
                    <a:pt x="358" y="4787"/>
                    <a:pt x="346" y="4787"/>
                    <a:pt x="346" y="4775"/>
                  </a:cubicBezTo>
                  <a:lnTo>
                    <a:pt x="346" y="358"/>
                  </a:lnTo>
                  <a:cubicBezTo>
                    <a:pt x="346" y="358"/>
                    <a:pt x="346" y="334"/>
                    <a:pt x="358" y="334"/>
                  </a:cubicBezTo>
                  <a:close/>
                  <a:moveTo>
                    <a:pt x="358" y="1"/>
                  </a:moveTo>
                  <a:cubicBezTo>
                    <a:pt x="167" y="1"/>
                    <a:pt x="1" y="168"/>
                    <a:pt x="1" y="358"/>
                  </a:cubicBezTo>
                  <a:lnTo>
                    <a:pt x="1" y="4775"/>
                  </a:lnTo>
                  <a:cubicBezTo>
                    <a:pt x="1" y="4966"/>
                    <a:pt x="167" y="5132"/>
                    <a:pt x="358" y="5132"/>
                  </a:cubicBezTo>
                  <a:lnTo>
                    <a:pt x="3680" y="5132"/>
                  </a:lnTo>
                  <a:cubicBezTo>
                    <a:pt x="3870" y="5132"/>
                    <a:pt x="4037" y="4966"/>
                    <a:pt x="4037" y="4775"/>
                  </a:cubicBezTo>
                  <a:lnTo>
                    <a:pt x="4037" y="358"/>
                  </a:lnTo>
                  <a:cubicBezTo>
                    <a:pt x="4037" y="168"/>
                    <a:pt x="3870" y="1"/>
                    <a:pt x="36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69"/>
            <p:cNvSpPr/>
            <p:nvPr/>
          </p:nvSpPr>
          <p:spPr>
            <a:xfrm>
              <a:off x="3271178" y="4424947"/>
              <a:ext cx="152008" cy="34533"/>
            </a:xfrm>
            <a:custGeom>
              <a:avLst/>
              <a:gdLst/>
              <a:ahLst/>
              <a:cxnLst/>
              <a:rect l="l" t="t" r="r" b="b"/>
              <a:pathLst>
                <a:path w="4776" h="1085" extrusionOk="0">
                  <a:moveTo>
                    <a:pt x="4430" y="346"/>
                  </a:moveTo>
                  <a:cubicBezTo>
                    <a:pt x="4430" y="346"/>
                    <a:pt x="4442" y="346"/>
                    <a:pt x="4442" y="358"/>
                  </a:cubicBezTo>
                  <a:lnTo>
                    <a:pt x="4442" y="727"/>
                  </a:lnTo>
                  <a:lnTo>
                    <a:pt x="4430" y="727"/>
                  </a:lnTo>
                  <a:lnTo>
                    <a:pt x="370" y="739"/>
                  </a:lnTo>
                  <a:cubicBezTo>
                    <a:pt x="370" y="739"/>
                    <a:pt x="358" y="739"/>
                    <a:pt x="358" y="727"/>
                  </a:cubicBezTo>
                  <a:lnTo>
                    <a:pt x="358" y="358"/>
                  </a:lnTo>
                  <a:cubicBezTo>
                    <a:pt x="358" y="358"/>
                    <a:pt x="358" y="346"/>
                    <a:pt x="370" y="346"/>
                  </a:cubicBezTo>
                  <a:close/>
                  <a:moveTo>
                    <a:pt x="358" y="1"/>
                  </a:moveTo>
                  <a:cubicBezTo>
                    <a:pt x="156" y="1"/>
                    <a:pt x="1" y="168"/>
                    <a:pt x="1" y="358"/>
                  </a:cubicBezTo>
                  <a:lnTo>
                    <a:pt x="1" y="727"/>
                  </a:lnTo>
                  <a:cubicBezTo>
                    <a:pt x="1" y="918"/>
                    <a:pt x="156" y="1084"/>
                    <a:pt x="358" y="1084"/>
                  </a:cubicBezTo>
                  <a:lnTo>
                    <a:pt x="4418" y="1084"/>
                  </a:lnTo>
                  <a:cubicBezTo>
                    <a:pt x="4609" y="1084"/>
                    <a:pt x="4775" y="918"/>
                    <a:pt x="4775" y="727"/>
                  </a:cubicBezTo>
                  <a:lnTo>
                    <a:pt x="4775" y="358"/>
                  </a:lnTo>
                  <a:cubicBezTo>
                    <a:pt x="4775" y="168"/>
                    <a:pt x="4621" y="1"/>
                    <a:pt x="4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69"/>
            <p:cNvSpPr/>
            <p:nvPr/>
          </p:nvSpPr>
          <p:spPr>
            <a:xfrm>
              <a:off x="3271560" y="4471957"/>
              <a:ext cx="116393" cy="34501"/>
            </a:xfrm>
            <a:custGeom>
              <a:avLst/>
              <a:gdLst/>
              <a:ahLst/>
              <a:cxnLst/>
              <a:rect l="l" t="t" r="r" b="b"/>
              <a:pathLst>
                <a:path w="3657" h="1084" extrusionOk="0">
                  <a:moveTo>
                    <a:pt x="3299" y="334"/>
                  </a:moveTo>
                  <a:cubicBezTo>
                    <a:pt x="3299" y="334"/>
                    <a:pt x="3323" y="334"/>
                    <a:pt x="3323" y="357"/>
                  </a:cubicBezTo>
                  <a:lnTo>
                    <a:pt x="3323" y="727"/>
                  </a:lnTo>
                  <a:lnTo>
                    <a:pt x="358" y="738"/>
                  </a:lnTo>
                  <a:cubicBezTo>
                    <a:pt x="358" y="738"/>
                    <a:pt x="346" y="738"/>
                    <a:pt x="346" y="727"/>
                  </a:cubicBezTo>
                  <a:lnTo>
                    <a:pt x="346" y="357"/>
                  </a:lnTo>
                  <a:cubicBezTo>
                    <a:pt x="346" y="357"/>
                    <a:pt x="346" y="334"/>
                    <a:pt x="358" y="334"/>
                  </a:cubicBezTo>
                  <a:close/>
                  <a:moveTo>
                    <a:pt x="358" y="0"/>
                  </a:moveTo>
                  <a:cubicBezTo>
                    <a:pt x="168" y="0"/>
                    <a:pt x="1" y="155"/>
                    <a:pt x="1" y="357"/>
                  </a:cubicBezTo>
                  <a:lnTo>
                    <a:pt x="1" y="727"/>
                  </a:lnTo>
                  <a:cubicBezTo>
                    <a:pt x="1" y="917"/>
                    <a:pt x="168" y="1084"/>
                    <a:pt x="358" y="1084"/>
                  </a:cubicBezTo>
                  <a:lnTo>
                    <a:pt x="3299" y="1084"/>
                  </a:lnTo>
                  <a:cubicBezTo>
                    <a:pt x="3489" y="1084"/>
                    <a:pt x="3656" y="917"/>
                    <a:pt x="3656" y="727"/>
                  </a:cubicBezTo>
                  <a:lnTo>
                    <a:pt x="3656" y="357"/>
                  </a:lnTo>
                  <a:cubicBezTo>
                    <a:pt x="3656" y="155"/>
                    <a:pt x="3501" y="0"/>
                    <a:pt x="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69"/>
            <p:cNvSpPr/>
            <p:nvPr/>
          </p:nvSpPr>
          <p:spPr>
            <a:xfrm>
              <a:off x="3271178" y="4518552"/>
              <a:ext cx="70148" cy="11394"/>
            </a:xfrm>
            <a:custGeom>
              <a:avLst/>
              <a:gdLst/>
              <a:ahLst/>
              <a:cxnLst/>
              <a:rect l="l" t="t" r="r" b="b"/>
              <a:pathLst>
                <a:path w="2204" h="358" extrusionOk="0">
                  <a:moveTo>
                    <a:pt x="180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lnTo>
                    <a:pt x="2025" y="358"/>
                  </a:lnTo>
                  <a:cubicBezTo>
                    <a:pt x="2108" y="358"/>
                    <a:pt x="2204" y="286"/>
                    <a:pt x="2204" y="179"/>
                  </a:cubicBezTo>
                  <a:cubicBezTo>
                    <a:pt x="2204" y="84"/>
                    <a:pt x="2120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69"/>
            <p:cNvSpPr/>
            <p:nvPr/>
          </p:nvSpPr>
          <p:spPr>
            <a:xfrm>
              <a:off x="3353038" y="4518552"/>
              <a:ext cx="34915" cy="11394"/>
            </a:xfrm>
            <a:custGeom>
              <a:avLst/>
              <a:gdLst/>
              <a:ahLst/>
              <a:cxnLst/>
              <a:rect l="l" t="t" r="r" b="b"/>
              <a:pathLst>
                <a:path w="1097" h="358" extrusionOk="0">
                  <a:moveTo>
                    <a:pt x="179" y="1"/>
                  </a:moveTo>
                  <a:cubicBezTo>
                    <a:pt x="84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917" y="358"/>
                  </a:lnTo>
                  <a:cubicBezTo>
                    <a:pt x="1013" y="358"/>
                    <a:pt x="1096" y="286"/>
                    <a:pt x="1096" y="179"/>
                  </a:cubicBezTo>
                  <a:cubicBezTo>
                    <a:pt x="1096" y="84"/>
                    <a:pt x="1025" y="1"/>
                    <a:pt x="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69"/>
            <p:cNvSpPr/>
            <p:nvPr/>
          </p:nvSpPr>
          <p:spPr>
            <a:xfrm>
              <a:off x="3271178" y="4554167"/>
              <a:ext cx="23170" cy="11426"/>
            </a:xfrm>
            <a:custGeom>
              <a:avLst/>
              <a:gdLst/>
              <a:ahLst/>
              <a:cxnLst/>
              <a:rect l="l" t="t" r="r" b="b"/>
              <a:pathLst>
                <a:path w="728" h="359" extrusionOk="0">
                  <a:moveTo>
                    <a:pt x="180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549" y="358"/>
                  </a:lnTo>
                  <a:cubicBezTo>
                    <a:pt x="632" y="358"/>
                    <a:pt x="727" y="287"/>
                    <a:pt x="727" y="179"/>
                  </a:cubicBezTo>
                  <a:cubicBezTo>
                    <a:pt x="727" y="72"/>
                    <a:pt x="632" y="1"/>
                    <a:pt x="5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69"/>
            <p:cNvSpPr/>
            <p:nvPr/>
          </p:nvSpPr>
          <p:spPr>
            <a:xfrm>
              <a:off x="3306443" y="4554167"/>
              <a:ext cx="58372" cy="11426"/>
            </a:xfrm>
            <a:custGeom>
              <a:avLst/>
              <a:gdLst/>
              <a:ahLst/>
              <a:cxnLst/>
              <a:rect l="l" t="t" r="r" b="b"/>
              <a:pathLst>
                <a:path w="1834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4" y="358"/>
                    <a:pt x="179" y="358"/>
                  </a:cubicBezTo>
                  <a:lnTo>
                    <a:pt x="1655" y="358"/>
                  </a:lnTo>
                  <a:cubicBezTo>
                    <a:pt x="1750" y="358"/>
                    <a:pt x="1834" y="287"/>
                    <a:pt x="1834" y="179"/>
                  </a:cubicBezTo>
                  <a:cubicBezTo>
                    <a:pt x="1834" y="72"/>
                    <a:pt x="1750" y="1"/>
                    <a:pt x="16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69"/>
            <p:cNvSpPr/>
            <p:nvPr/>
          </p:nvSpPr>
          <p:spPr>
            <a:xfrm>
              <a:off x="3271178" y="4577306"/>
              <a:ext cx="23170" cy="11394"/>
            </a:xfrm>
            <a:custGeom>
              <a:avLst/>
              <a:gdLst/>
              <a:ahLst/>
              <a:cxnLst/>
              <a:rect l="l" t="t" r="r" b="b"/>
              <a:pathLst>
                <a:path w="728" h="358" extrusionOk="0">
                  <a:moveTo>
                    <a:pt x="180" y="0"/>
                  </a:moveTo>
                  <a:cubicBezTo>
                    <a:pt x="84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lnTo>
                    <a:pt x="549" y="357"/>
                  </a:lnTo>
                  <a:cubicBezTo>
                    <a:pt x="632" y="357"/>
                    <a:pt x="727" y="286"/>
                    <a:pt x="727" y="179"/>
                  </a:cubicBezTo>
                  <a:cubicBezTo>
                    <a:pt x="727" y="84"/>
                    <a:pt x="632" y="0"/>
                    <a:pt x="5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69"/>
            <p:cNvSpPr/>
            <p:nvPr/>
          </p:nvSpPr>
          <p:spPr>
            <a:xfrm>
              <a:off x="3306443" y="4577306"/>
              <a:ext cx="58372" cy="11394"/>
            </a:xfrm>
            <a:custGeom>
              <a:avLst/>
              <a:gdLst/>
              <a:ahLst/>
              <a:cxnLst/>
              <a:rect l="l" t="t" r="r" b="b"/>
              <a:pathLst>
                <a:path w="1834" h="358" extrusionOk="0">
                  <a:moveTo>
                    <a:pt x="179" y="0"/>
                  </a:moveTo>
                  <a:cubicBezTo>
                    <a:pt x="95" y="0"/>
                    <a:pt x="0" y="84"/>
                    <a:pt x="0" y="179"/>
                  </a:cubicBezTo>
                  <a:cubicBezTo>
                    <a:pt x="0" y="286"/>
                    <a:pt x="84" y="357"/>
                    <a:pt x="179" y="357"/>
                  </a:cubicBezTo>
                  <a:lnTo>
                    <a:pt x="1655" y="357"/>
                  </a:lnTo>
                  <a:cubicBezTo>
                    <a:pt x="1750" y="357"/>
                    <a:pt x="1834" y="286"/>
                    <a:pt x="1834" y="179"/>
                  </a:cubicBezTo>
                  <a:cubicBezTo>
                    <a:pt x="1822" y="84"/>
                    <a:pt x="1750" y="0"/>
                    <a:pt x="1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69"/>
            <p:cNvSpPr/>
            <p:nvPr/>
          </p:nvSpPr>
          <p:spPr>
            <a:xfrm>
              <a:off x="3265513" y="4377970"/>
              <a:ext cx="11394" cy="11394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cubicBezTo>
                    <a:pt x="0" y="274"/>
                    <a:pt x="72" y="358"/>
                    <a:pt x="179" y="358"/>
                  </a:cubicBezTo>
                  <a:cubicBezTo>
                    <a:pt x="262" y="358"/>
                    <a:pt x="358" y="286"/>
                    <a:pt x="358" y="179"/>
                  </a:cubicBezTo>
                  <a:cubicBezTo>
                    <a:pt x="358" y="72"/>
                    <a:pt x="262" y="0"/>
                    <a:pt x="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69"/>
          <p:cNvGrpSpPr/>
          <p:nvPr/>
        </p:nvGrpSpPr>
        <p:grpSpPr>
          <a:xfrm>
            <a:off x="4990839" y="3235299"/>
            <a:ext cx="350548" cy="350198"/>
            <a:chOff x="4886264" y="3366174"/>
            <a:chExt cx="350548" cy="350198"/>
          </a:xfrm>
        </p:grpSpPr>
        <p:sp>
          <p:nvSpPr>
            <p:cNvPr id="1009" name="Google Shape;1009;p69"/>
            <p:cNvSpPr/>
            <p:nvPr/>
          </p:nvSpPr>
          <p:spPr>
            <a:xfrm>
              <a:off x="4946132" y="3426614"/>
              <a:ext cx="230431" cy="289758"/>
            </a:xfrm>
            <a:custGeom>
              <a:avLst/>
              <a:gdLst/>
              <a:ahLst/>
              <a:cxnLst/>
              <a:rect l="l" t="t" r="r" b="b"/>
              <a:pathLst>
                <a:path w="7240" h="9104" extrusionOk="0">
                  <a:moveTo>
                    <a:pt x="3811" y="3793"/>
                  </a:moveTo>
                  <a:cubicBezTo>
                    <a:pt x="4001" y="3793"/>
                    <a:pt x="4168" y="3948"/>
                    <a:pt x="4168" y="4150"/>
                  </a:cubicBezTo>
                  <a:lnTo>
                    <a:pt x="4168" y="4484"/>
                  </a:lnTo>
                  <a:cubicBezTo>
                    <a:pt x="4156" y="4769"/>
                    <a:pt x="3930" y="5007"/>
                    <a:pt x="3632" y="5007"/>
                  </a:cubicBezTo>
                  <a:cubicBezTo>
                    <a:pt x="3334" y="5007"/>
                    <a:pt x="3108" y="4769"/>
                    <a:pt x="3108" y="4484"/>
                  </a:cubicBezTo>
                  <a:lnTo>
                    <a:pt x="3108" y="4150"/>
                  </a:lnTo>
                  <a:cubicBezTo>
                    <a:pt x="3108" y="3948"/>
                    <a:pt x="3263" y="3793"/>
                    <a:pt x="3465" y="3793"/>
                  </a:cubicBezTo>
                  <a:close/>
                  <a:moveTo>
                    <a:pt x="3787" y="5341"/>
                  </a:moveTo>
                  <a:lnTo>
                    <a:pt x="3787" y="5412"/>
                  </a:lnTo>
                  <a:cubicBezTo>
                    <a:pt x="3811" y="5472"/>
                    <a:pt x="3822" y="5531"/>
                    <a:pt x="3846" y="5579"/>
                  </a:cubicBezTo>
                  <a:lnTo>
                    <a:pt x="3632" y="5793"/>
                  </a:lnTo>
                  <a:lnTo>
                    <a:pt x="3596" y="5793"/>
                  </a:lnTo>
                  <a:lnTo>
                    <a:pt x="3370" y="5579"/>
                  </a:lnTo>
                  <a:cubicBezTo>
                    <a:pt x="3406" y="5531"/>
                    <a:pt x="3418" y="5472"/>
                    <a:pt x="3418" y="5412"/>
                  </a:cubicBezTo>
                  <a:lnTo>
                    <a:pt x="3418" y="5341"/>
                  </a:lnTo>
                  <a:close/>
                  <a:moveTo>
                    <a:pt x="3630" y="314"/>
                  </a:moveTo>
                  <a:cubicBezTo>
                    <a:pt x="4485" y="314"/>
                    <a:pt x="5309" y="622"/>
                    <a:pt x="5930" y="1209"/>
                  </a:cubicBezTo>
                  <a:cubicBezTo>
                    <a:pt x="6585" y="1840"/>
                    <a:pt x="6954" y="2686"/>
                    <a:pt x="6954" y="3591"/>
                  </a:cubicBezTo>
                  <a:cubicBezTo>
                    <a:pt x="6918" y="4293"/>
                    <a:pt x="6704" y="4936"/>
                    <a:pt x="6323" y="5484"/>
                  </a:cubicBezTo>
                  <a:cubicBezTo>
                    <a:pt x="5942" y="6020"/>
                    <a:pt x="5430" y="6436"/>
                    <a:pt x="4823" y="6674"/>
                  </a:cubicBezTo>
                  <a:cubicBezTo>
                    <a:pt x="4620" y="6746"/>
                    <a:pt x="4501" y="6948"/>
                    <a:pt x="4501" y="7151"/>
                  </a:cubicBezTo>
                  <a:lnTo>
                    <a:pt x="4501" y="7603"/>
                  </a:lnTo>
                  <a:cubicBezTo>
                    <a:pt x="4501" y="7674"/>
                    <a:pt x="4489" y="7734"/>
                    <a:pt x="4442" y="7794"/>
                  </a:cubicBezTo>
                  <a:lnTo>
                    <a:pt x="4287" y="8044"/>
                  </a:lnTo>
                  <a:cubicBezTo>
                    <a:pt x="4263" y="8055"/>
                    <a:pt x="4251" y="8091"/>
                    <a:pt x="4251" y="8103"/>
                  </a:cubicBezTo>
                  <a:lnTo>
                    <a:pt x="3037" y="8103"/>
                  </a:lnTo>
                  <a:cubicBezTo>
                    <a:pt x="3013" y="8091"/>
                    <a:pt x="3013" y="8055"/>
                    <a:pt x="3001" y="8044"/>
                  </a:cubicBezTo>
                  <a:lnTo>
                    <a:pt x="2834" y="7794"/>
                  </a:lnTo>
                  <a:cubicBezTo>
                    <a:pt x="2799" y="7734"/>
                    <a:pt x="2775" y="7663"/>
                    <a:pt x="2775" y="7603"/>
                  </a:cubicBezTo>
                  <a:lnTo>
                    <a:pt x="2775" y="6067"/>
                  </a:lnTo>
                  <a:cubicBezTo>
                    <a:pt x="2775" y="5996"/>
                    <a:pt x="2822" y="5936"/>
                    <a:pt x="2882" y="5900"/>
                  </a:cubicBezTo>
                  <a:lnTo>
                    <a:pt x="3168" y="5769"/>
                  </a:lnTo>
                  <a:lnTo>
                    <a:pt x="3418" y="6020"/>
                  </a:lnTo>
                  <a:cubicBezTo>
                    <a:pt x="3477" y="6079"/>
                    <a:pt x="3572" y="6127"/>
                    <a:pt x="3656" y="6127"/>
                  </a:cubicBezTo>
                  <a:cubicBezTo>
                    <a:pt x="3751" y="6127"/>
                    <a:pt x="3834" y="6091"/>
                    <a:pt x="3894" y="6020"/>
                  </a:cubicBezTo>
                  <a:lnTo>
                    <a:pt x="4144" y="5769"/>
                  </a:lnTo>
                  <a:lnTo>
                    <a:pt x="4430" y="5900"/>
                  </a:lnTo>
                  <a:cubicBezTo>
                    <a:pt x="4489" y="5936"/>
                    <a:pt x="4537" y="5996"/>
                    <a:pt x="4537" y="6067"/>
                  </a:cubicBezTo>
                  <a:lnTo>
                    <a:pt x="4537" y="6198"/>
                  </a:lnTo>
                  <a:cubicBezTo>
                    <a:pt x="4537" y="6293"/>
                    <a:pt x="4608" y="6365"/>
                    <a:pt x="4704" y="6365"/>
                  </a:cubicBezTo>
                  <a:cubicBezTo>
                    <a:pt x="4787" y="6365"/>
                    <a:pt x="4858" y="6293"/>
                    <a:pt x="4858" y="6198"/>
                  </a:cubicBezTo>
                  <a:lnTo>
                    <a:pt x="4858" y="6067"/>
                  </a:lnTo>
                  <a:cubicBezTo>
                    <a:pt x="4858" y="5877"/>
                    <a:pt x="4751" y="5698"/>
                    <a:pt x="4573" y="5615"/>
                  </a:cubicBezTo>
                  <a:lnTo>
                    <a:pt x="4180" y="5412"/>
                  </a:lnTo>
                  <a:lnTo>
                    <a:pt x="4180" y="5400"/>
                  </a:lnTo>
                  <a:lnTo>
                    <a:pt x="4180" y="5162"/>
                  </a:lnTo>
                  <a:cubicBezTo>
                    <a:pt x="4382" y="5007"/>
                    <a:pt x="4513" y="4757"/>
                    <a:pt x="4513" y="4472"/>
                  </a:cubicBezTo>
                  <a:lnTo>
                    <a:pt x="4513" y="4126"/>
                  </a:lnTo>
                  <a:cubicBezTo>
                    <a:pt x="4513" y="3757"/>
                    <a:pt x="4215" y="3448"/>
                    <a:pt x="3834" y="3448"/>
                  </a:cubicBezTo>
                  <a:lnTo>
                    <a:pt x="3489" y="3448"/>
                  </a:lnTo>
                  <a:cubicBezTo>
                    <a:pt x="3120" y="3448"/>
                    <a:pt x="2810" y="3745"/>
                    <a:pt x="2810" y="4126"/>
                  </a:cubicBezTo>
                  <a:lnTo>
                    <a:pt x="2810" y="4472"/>
                  </a:lnTo>
                  <a:cubicBezTo>
                    <a:pt x="2810" y="4757"/>
                    <a:pt x="2941" y="5007"/>
                    <a:pt x="3156" y="5162"/>
                  </a:cubicBezTo>
                  <a:lnTo>
                    <a:pt x="3156" y="5400"/>
                  </a:lnTo>
                  <a:lnTo>
                    <a:pt x="3156" y="5412"/>
                  </a:lnTo>
                  <a:lnTo>
                    <a:pt x="2751" y="5615"/>
                  </a:lnTo>
                  <a:cubicBezTo>
                    <a:pt x="2572" y="5710"/>
                    <a:pt x="2465" y="5877"/>
                    <a:pt x="2465" y="6067"/>
                  </a:cubicBezTo>
                  <a:lnTo>
                    <a:pt x="2465" y="6674"/>
                  </a:lnTo>
                  <a:cubicBezTo>
                    <a:pt x="1882" y="6448"/>
                    <a:pt x="1382" y="6055"/>
                    <a:pt x="1001" y="5543"/>
                  </a:cubicBezTo>
                  <a:cubicBezTo>
                    <a:pt x="572" y="4960"/>
                    <a:pt x="370" y="4269"/>
                    <a:pt x="382" y="3531"/>
                  </a:cubicBezTo>
                  <a:cubicBezTo>
                    <a:pt x="393" y="2721"/>
                    <a:pt x="727" y="1924"/>
                    <a:pt x="1322" y="1317"/>
                  </a:cubicBezTo>
                  <a:cubicBezTo>
                    <a:pt x="1894" y="709"/>
                    <a:pt x="2668" y="364"/>
                    <a:pt x="3489" y="316"/>
                  </a:cubicBezTo>
                  <a:cubicBezTo>
                    <a:pt x="3536" y="315"/>
                    <a:pt x="3583" y="314"/>
                    <a:pt x="3630" y="314"/>
                  </a:cubicBezTo>
                  <a:close/>
                  <a:moveTo>
                    <a:pt x="4156" y="8436"/>
                  </a:moveTo>
                  <a:lnTo>
                    <a:pt x="4156" y="8794"/>
                  </a:lnTo>
                  <a:lnTo>
                    <a:pt x="3120" y="8806"/>
                  </a:lnTo>
                  <a:cubicBezTo>
                    <a:pt x="3120" y="8806"/>
                    <a:pt x="3108" y="8806"/>
                    <a:pt x="3108" y="8794"/>
                  </a:cubicBezTo>
                  <a:lnTo>
                    <a:pt x="3108" y="8436"/>
                  </a:lnTo>
                  <a:close/>
                  <a:moveTo>
                    <a:pt x="3645" y="0"/>
                  </a:moveTo>
                  <a:cubicBezTo>
                    <a:pt x="3573" y="0"/>
                    <a:pt x="3501" y="3"/>
                    <a:pt x="3430" y="7"/>
                  </a:cubicBezTo>
                  <a:cubicBezTo>
                    <a:pt x="2525" y="54"/>
                    <a:pt x="1679" y="435"/>
                    <a:pt x="1036" y="1114"/>
                  </a:cubicBezTo>
                  <a:cubicBezTo>
                    <a:pt x="393" y="1769"/>
                    <a:pt x="36" y="2626"/>
                    <a:pt x="12" y="3531"/>
                  </a:cubicBezTo>
                  <a:cubicBezTo>
                    <a:pt x="1" y="4341"/>
                    <a:pt x="239" y="5103"/>
                    <a:pt x="715" y="5734"/>
                  </a:cubicBezTo>
                  <a:cubicBezTo>
                    <a:pt x="1144" y="6317"/>
                    <a:pt x="1751" y="6782"/>
                    <a:pt x="2441" y="7020"/>
                  </a:cubicBezTo>
                  <a:lnTo>
                    <a:pt x="2441" y="7591"/>
                  </a:lnTo>
                  <a:cubicBezTo>
                    <a:pt x="2441" y="7734"/>
                    <a:pt x="2477" y="7865"/>
                    <a:pt x="2560" y="7972"/>
                  </a:cubicBezTo>
                  <a:lnTo>
                    <a:pt x="2715" y="8222"/>
                  </a:lnTo>
                  <a:cubicBezTo>
                    <a:pt x="2763" y="8282"/>
                    <a:pt x="2775" y="8353"/>
                    <a:pt x="2775" y="8413"/>
                  </a:cubicBezTo>
                  <a:lnTo>
                    <a:pt x="2775" y="8770"/>
                  </a:lnTo>
                  <a:cubicBezTo>
                    <a:pt x="2775" y="8948"/>
                    <a:pt x="2929" y="9103"/>
                    <a:pt x="3108" y="9103"/>
                  </a:cubicBezTo>
                  <a:lnTo>
                    <a:pt x="4144" y="9103"/>
                  </a:lnTo>
                  <a:cubicBezTo>
                    <a:pt x="4323" y="9103"/>
                    <a:pt x="4477" y="8948"/>
                    <a:pt x="4477" y="8770"/>
                  </a:cubicBezTo>
                  <a:lnTo>
                    <a:pt x="4477" y="8413"/>
                  </a:lnTo>
                  <a:cubicBezTo>
                    <a:pt x="4477" y="8341"/>
                    <a:pt x="4489" y="8282"/>
                    <a:pt x="4537" y="8222"/>
                  </a:cubicBezTo>
                  <a:lnTo>
                    <a:pt x="4704" y="7972"/>
                  </a:lnTo>
                  <a:cubicBezTo>
                    <a:pt x="4775" y="7853"/>
                    <a:pt x="4823" y="7734"/>
                    <a:pt x="4823" y="7591"/>
                  </a:cubicBezTo>
                  <a:lnTo>
                    <a:pt x="4823" y="7151"/>
                  </a:lnTo>
                  <a:cubicBezTo>
                    <a:pt x="4823" y="7079"/>
                    <a:pt x="4858" y="6996"/>
                    <a:pt x="4942" y="6984"/>
                  </a:cubicBezTo>
                  <a:cubicBezTo>
                    <a:pt x="5608" y="6722"/>
                    <a:pt x="6168" y="6270"/>
                    <a:pt x="6585" y="5674"/>
                  </a:cubicBezTo>
                  <a:cubicBezTo>
                    <a:pt x="7001" y="5067"/>
                    <a:pt x="7228" y="4353"/>
                    <a:pt x="7228" y="3626"/>
                  </a:cubicBezTo>
                  <a:cubicBezTo>
                    <a:pt x="7240" y="2614"/>
                    <a:pt x="6835" y="1686"/>
                    <a:pt x="6108" y="995"/>
                  </a:cubicBezTo>
                  <a:cubicBezTo>
                    <a:pt x="5434" y="354"/>
                    <a:pt x="4566" y="0"/>
                    <a:pt x="3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69"/>
            <p:cNvSpPr/>
            <p:nvPr/>
          </p:nvSpPr>
          <p:spPr>
            <a:xfrm>
              <a:off x="488626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6" y="251"/>
                    <a:pt x="1536" y="167"/>
                  </a:cubicBezTo>
                  <a:cubicBezTo>
                    <a:pt x="1536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69"/>
            <p:cNvSpPr/>
            <p:nvPr/>
          </p:nvSpPr>
          <p:spPr>
            <a:xfrm>
              <a:off x="5187894" y="3536706"/>
              <a:ext cx="48919" cy="10662"/>
            </a:xfrm>
            <a:custGeom>
              <a:avLst/>
              <a:gdLst/>
              <a:ahLst/>
              <a:cxnLst/>
              <a:rect l="l" t="t" r="r" b="b"/>
              <a:pathLst>
                <a:path w="1537" h="335" extrusionOk="0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370" y="334"/>
                  </a:lnTo>
                  <a:cubicBezTo>
                    <a:pt x="1465" y="334"/>
                    <a:pt x="1537" y="251"/>
                    <a:pt x="1537" y="167"/>
                  </a:cubicBezTo>
                  <a:cubicBezTo>
                    <a:pt x="1537" y="60"/>
                    <a:pt x="146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69"/>
            <p:cNvSpPr/>
            <p:nvPr/>
          </p:nvSpPr>
          <p:spPr>
            <a:xfrm>
              <a:off x="5056414" y="3366174"/>
              <a:ext cx="10248" cy="48919"/>
            </a:xfrm>
            <a:custGeom>
              <a:avLst/>
              <a:gdLst/>
              <a:ahLst/>
              <a:cxnLst/>
              <a:rect l="l" t="t" r="r" b="b"/>
              <a:pathLst>
                <a:path w="322" h="1537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1370"/>
                  </a:lnTo>
                  <a:cubicBezTo>
                    <a:pt x="0" y="1465"/>
                    <a:pt x="72" y="1537"/>
                    <a:pt x="167" y="1537"/>
                  </a:cubicBezTo>
                  <a:cubicBezTo>
                    <a:pt x="250" y="1537"/>
                    <a:pt x="322" y="1465"/>
                    <a:pt x="322" y="1370"/>
                  </a:cubicBezTo>
                  <a:lnTo>
                    <a:pt x="322" y="168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69"/>
            <p:cNvSpPr/>
            <p:nvPr/>
          </p:nvSpPr>
          <p:spPr>
            <a:xfrm>
              <a:off x="4978723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525" y="1"/>
                  </a:moveTo>
                  <a:cubicBezTo>
                    <a:pt x="470" y="1"/>
                    <a:pt x="413" y="30"/>
                    <a:pt x="381" y="85"/>
                  </a:cubicBezTo>
                  <a:lnTo>
                    <a:pt x="48" y="680"/>
                  </a:lnTo>
                  <a:cubicBezTo>
                    <a:pt x="0" y="752"/>
                    <a:pt x="24" y="859"/>
                    <a:pt x="108" y="894"/>
                  </a:cubicBezTo>
                  <a:cubicBezTo>
                    <a:pt x="131" y="918"/>
                    <a:pt x="167" y="918"/>
                    <a:pt x="179" y="918"/>
                  </a:cubicBezTo>
                  <a:cubicBezTo>
                    <a:pt x="239" y="918"/>
                    <a:pt x="286" y="883"/>
                    <a:pt x="310" y="835"/>
                  </a:cubicBezTo>
                  <a:lnTo>
                    <a:pt x="655" y="240"/>
                  </a:lnTo>
                  <a:cubicBezTo>
                    <a:pt x="715" y="156"/>
                    <a:pt x="703" y="61"/>
                    <a:pt x="608" y="25"/>
                  </a:cubicBezTo>
                  <a:cubicBezTo>
                    <a:pt x="583" y="9"/>
                    <a:pt x="554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69"/>
            <p:cNvSpPr/>
            <p:nvPr/>
          </p:nvSpPr>
          <p:spPr>
            <a:xfrm>
              <a:off x="5121597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537" y="1"/>
                  </a:moveTo>
                  <a:cubicBezTo>
                    <a:pt x="476" y="1"/>
                    <a:pt x="418" y="33"/>
                    <a:pt x="393" y="82"/>
                  </a:cubicBezTo>
                  <a:lnTo>
                    <a:pt x="48" y="677"/>
                  </a:lnTo>
                  <a:cubicBezTo>
                    <a:pt x="0" y="749"/>
                    <a:pt x="36" y="856"/>
                    <a:pt x="107" y="904"/>
                  </a:cubicBezTo>
                  <a:cubicBezTo>
                    <a:pt x="143" y="915"/>
                    <a:pt x="167" y="915"/>
                    <a:pt x="179" y="915"/>
                  </a:cubicBezTo>
                  <a:cubicBezTo>
                    <a:pt x="238" y="915"/>
                    <a:pt x="286" y="880"/>
                    <a:pt x="322" y="844"/>
                  </a:cubicBezTo>
                  <a:lnTo>
                    <a:pt x="655" y="249"/>
                  </a:lnTo>
                  <a:cubicBezTo>
                    <a:pt x="715" y="165"/>
                    <a:pt x="691" y="70"/>
                    <a:pt x="619" y="22"/>
                  </a:cubicBezTo>
                  <a:cubicBezTo>
                    <a:pt x="593" y="8"/>
                    <a:pt x="565" y="1"/>
                    <a:pt x="5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69"/>
            <p:cNvSpPr/>
            <p:nvPr/>
          </p:nvSpPr>
          <p:spPr>
            <a:xfrm>
              <a:off x="4922643" y="3459842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199" y="1"/>
                  </a:moveTo>
                  <a:cubicBezTo>
                    <a:pt x="141" y="1"/>
                    <a:pt x="81" y="33"/>
                    <a:pt x="48" y="82"/>
                  </a:cubicBezTo>
                  <a:cubicBezTo>
                    <a:pt x="0" y="153"/>
                    <a:pt x="36" y="261"/>
                    <a:pt x="108" y="308"/>
                  </a:cubicBezTo>
                  <a:lnTo>
                    <a:pt x="703" y="642"/>
                  </a:lnTo>
                  <a:cubicBezTo>
                    <a:pt x="739" y="665"/>
                    <a:pt x="762" y="665"/>
                    <a:pt x="774" y="665"/>
                  </a:cubicBezTo>
                  <a:cubicBezTo>
                    <a:pt x="834" y="665"/>
                    <a:pt x="881" y="630"/>
                    <a:pt x="917" y="582"/>
                  </a:cubicBezTo>
                  <a:cubicBezTo>
                    <a:pt x="977" y="511"/>
                    <a:pt x="941" y="404"/>
                    <a:pt x="870" y="368"/>
                  </a:cubicBezTo>
                  <a:lnTo>
                    <a:pt x="274" y="23"/>
                  </a:lnTo>
                  <a:cubicBezTo>
                    <a:pt x="252" y="8"/>
                    <a:pt x="226" y="1"/>
                    <a:pt x="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69"/>
            <p:cNvSpPr/>
            <p:nvPr/>
          </p:nvSpPr>
          <p:spPr>
            <a:xfrm>
              <a:off x="5169720" y="3602334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187" y="1"/>
                  </a:moveTo>
                  <a:cubicBezTo>
                    <a:pt x="129" y="1"/>
                    <a:pt x="69" y="33"/>
                    <a:pt x="36" y="82"/>
                  </a:cubicBezTo>
                  <a:cubicBezTo>
                    <a:pt x="0" y="153"/>
                    <a:pt x="24" y="260"/>
                    <a:pt x="95" y="308"/>
                  </a:cubicBezTo>
                  <a:lnTo>
                    <a:pt x="691" y="653"/>
                  </a:lnTo>
                  <a:cubicBezTo>
                    <a:pt x="727" y="665"/>
                    <a:pt x="750" y="665"/>
                    <a:pt x="774" y="665"/>
                  </a:cubicBezTo>
                  <a:cubicBezTo>
                    <a:pt x="834" y="665"/>
                    <a:pt x="869" y="629"/>
                    <a:pt x="905" y="594"/>
                  </a:cubicBezTo>
                  <a:cubicBezTo>
                    <a:pt x="965" y="510"/>
                    <a:pt x="953" y="415"/>
                    <a:pt x="857" y="368"/>
                  </a:cubicBezTo>
                  <a:lnTo>
                    <a:pt x="262" y="22"/>
                  </a:lnTo>
                  <a:cubicBezTo>
                    <a:pt x="240" y="7"/>
                    <a:pt x="214" y="1"/>
                    <a:pt x="1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69"/>
            <p:cNvSpPr/>
            <p:nvPr/>
          </p:nvSpPr>
          <p:spPr>
            <a:xfrm>
              <a:off x="5121597" y="3650744"/>
              <a:ext cx="22757" cy="29249"/>
            </a:xfrm>
            <a:custGeom>
              <a:avLst/>
              <a:gdLst/>
              <a:ahLst/>
              <a:cxnLst/>
              <a:rect l="l" t="t" r="r" b="b"/>
              <a:pathLst>
                <a:path w="715" h="919" extrusionOk="0">
                  <a:moveTo>
                    <a:pt x="190" y="1"/>
                  </a:moveTo>
                  <a:cubicBezTo>
                    <a:pt x="161" y="1"/>
                    <a:pt x="132" y="9"/>
                    <a:pt x="107" y="25"/>
                  </a:cubicBezTo>
                  <a:cubicBezTo>
                    <a:pt x="36" y="61"/>
                    <a:pt x="0" y="168"/>
                    <a:pt x="48" y="240"/>
                  </a:cubicBezTo>
                  <a:lnTo>
                    <a:pt x="393" y="835"/>
                  </a:lnTo>
                  <a:cubicBezTo>
                    <a:pt x="417" y="883"/>
                    <a:pt x="476" y="918"/>
                    <a:pt x="524" y="918"/>
                  </a:cubicBezTo>
                  <a:cubicBezTo>
                    <a:pt x="560" y="918"/>
                    <a:pt x="584" y="918"/>
                    <a:pt x="595" y="894"/>
                  </a:cubicBezTo>
                  <a:cubicBezTo>
                    <a:pt x="691" y="859"/>
                    <a:pt x="715" y="752"/>
                    <a:pt x="679" y="680"/>
                  </a:cubicBezTo>
                  <a:lnTo>
                    <a:pt x="334" y="85"/>
                  </a:lnTo>
                  <a:cubicBezTo>
                    <a:pt x="302" y="30"/>
                    <a:pt x="245" y="1"/>
                    <a:pt x="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69"/>
            <p:cNvSpPr/>
            <p:nvPr/>
          </p:nvSpPr>
          <p:spPr>
            <a:xfrm>
              <a:off x="4978723" y="3403380"/>
              <a:ext cx="22757" cy="29154"/>
            </a:xfrm>
            <a:custGeom>
              <a:avLst/>
              <a:gdLst/>
              <a:ahLst/>
              <a:cxnLst/>
              <a:rect l="l" t="t" r="r" b="b"/>
              <a:pathLst>
                <a:path w="715" h="916" extrusionOk="0">
                  <a:moveTo>
                    <a:pt x="182" y="1"/>
                  </a:moveTo>
                  <a:cubicBezTo>
                    <a:pt x="156" y="1"/>
                    <a:pt x="130" y="8"/>
                    <a:pt x="108" y="22"/>
                  </a:cubicBezTo>
                  <a:cubicBezTo>
                    <a:pt x="24" y="70"/>
                    <a:pt x="0" y="177"/>
                    <a:pt x="48" y="249"/>
                  </a:cubicBezTo>
                  <a:lnTo>
                    <a:pt x="381" y="844"/>
                  </a:lnTo>
                  <a:cubicBezTo>
                    <a:pt x="417" y="892"/>
                    <a:pt x="477" y="915"/>
                    <a:pt x="524" y="915"/>
                  </a:cubicBezTo>
                  <a:cubicBezTo>
                    <a:pt x="548" y="915"/>
                    <a:pt x="584" y="915"/>
                    <a:pt x="596" y="904"/>
                  </a:cubicBezTo>
                  <a:cubicBezTo>
                    <a:pt x="703" y="856"/>
                    <a:pt x="715" y="749"/>
                    <a:pt x="667" y="677"/>
                  </a:cubicBezTo>
                  <a:lnTo>
                    <a:pt x="322" y="82"/>
                  </a:lnTo>
                  <a:cubicBezTo>
                    <a:pt x="297" y="33"/>
                    <a:pt x="239" y="1"/>
                    <a:pt x="1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9"/>
            <p:cNvSpPr/>
            <p:nvPr/>
          </p:nvSpPr>
          <p:spPr>
            <a:xfrm>
              <a:off x="5169720" y="3459842"/>
              <a:ext cx="30714" cy="21197"/>
            </a:xfrm>
            <a:custGeom>
              <a:avLst/>
              <a:gdLst/>
              <a:ahLst/>
              <a:cxnLst/>
              <a:rect l="l" t="t" r="r" b="b"/>
              <a:pathLst>
                <a:path w="965" h="666" extrusionOk="0">
                  <a:moveTo>
                    <a:pt x="771" y="1"/>
                  </a:moveTo>
                  <a:cubicBezTo>
                    <a:pt x="744" y="1"/>
                    <a:pt x="717" y="8"/>
                    <a:pt x="691" y="23"/>
                  </a:cubicBezTo>
                  <a:lnTo>
                    <a:pt x="95" y="368"/>
                  </a:lnTo>
                  <a:cubicBezTo>
                    <a:pt x="24" y="404"/>
                    <a:pt x="0" y="511"/>
                    <a:pt x="36" y="582"/>
                  </a:cubicBezTo>
                  <a:cubicBezTo>
                    <a:pt x="72" y="630"/>
                    <a:pt x="131" y="665"/>
                    <a:pt x="179" y="665"/>
                  </a:cubicBezTo>
                  <a:cubicBezTo>
                    <a:pt x="203" y="665"/>
                    <a:pt x="238" y="665"/>
                    <a:pt x="250" y="642"/>
                  </a:cubicBezTo>
                  <a:lnTo>
                    <a:pt x="846" y="308"/>
                  </a:lnTo>
                  <a:cubicBezTo>
                    <a:pt x="953" y="261"/>
                    <a:pt x="965" y="153"/>
                    <a:pt x="917" y="82"/>
                  </a:cubicBezTo>
                  <a:cubicBezTo>
                    <a:pt x="884" y="33"/>
                    <a:pt x="829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69"/>
            <p:cNvSpPr/>
            <p:nvPr/>
          </p:nvSpPr>
          <p:spPr>
            <a:xfrm>
              <a:off x="4922643" y="3602334"/>
              <a:ext cx="31095" cy="21197"/>
            </a:xfrm>
            <a:custGeom>
              <a:avLst/>
              <a:gdLst/>
              <a:ahLst/>
              <a:cxnLst/>
              <a:rect l="l" t="t" r="r" b="b"/>
              <a:pathLst>
                <a:path w="977" h="666" extrusionOk="0">
                  <a:moveTo>
                    <a:pt x="778" y="1"/>
                  </a:moveTo>
                  <a:cubicBezTo>
                    <a:pt x="751" y="1"/>
                    <a:pt x="725" y="7"/>
                    <a:pt x="703" y="22"/>
                  </a:cubicBezTo>
                  <a:lnTo>
                    <a:pt x="108" y="368"/>
                  </a:lnTo>
                  <a:cubicBezTo>
                    <a:pt x="36" y="415"/>
                    <a:pt x="0" y="510"/>
                    <a:pt x="48" y="594"/>
                  </a:cubicBezTo>
                  <a:cubicBezTo>
                    <a:pt x="84" y="629"/>
                    <a:pt x="131" y="665"/>
                    <a:pt x="179" y="665"/>
                  </a:cubicBezTo>
                  <a:cubicBezTo>
                    <a:pt x="215" y="665"/>
                    <a:pt x="238" y="665"/>
                    <a:pt x="262" y="653"/>
                  </a:cubicBezTo>
                  <a:lnTo>
                    <a:pt x="858" y="308"/>
                  </a:lnTo>
                  <a:cubicBezTo>
                    <a:pt x="941" y="260"/>
                    <a:pt x="977" y="153"/>
                    <a:pt x="929" y="82"/>
                  </a:cubicBezTo>
                  <a:cubicBezTo>
                    <a:pt x="896" y="33"/>
                    <a:pt x="836" y="1"/>
                    <a:pt x="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69"/>
            <p:cNvSpPr/>
            <p:nvPr/>
          </p:nvSpPr>
          <p:spPr>
            <a:xfrm>
              <a:off x="5077993" y="3451758"/>
              <a:ext cx="70912" cy="62637"/>
            </a:xfrm>
            <a:custGeom>
              <a:avLst/>
              <a:gdLst/>
              <a:ahLst/>
              <a:cxnLst/>
              <a:rect l="l" t="t" r="r" b="b"/>
              <a:pathLst>
                <a:path w="2228" h="1968" extrusionOk="0">
                  <a:moveTo>
                    <a:pt x="186" y="1"/>
                  </a:moveTo>
                  <a:cubicBezTo>
                    <a:pt x="104" y="1"/>
                    <a:pt x="35" y="47"/>
                    <a:pt x="25" y="122"/>
                  </a:cubicBezTo>
                  <a:cubicBezTo>
                    <a:pt x="1" y="217"/>
                    <a:pt x="49" y="300"/>
                    <a:pt x="144" y="312"/>
                  </a:cubicBezTo>
                  <a:cubicBezTo>
                    <a:pt x="930" y="527"/>
                    <a:pt x="1584" y="1098"/>
                    <a:pt x="1894" y="1860"/>
                  </a:cubicBezTo>
                  <a:cubicBezTo>
                    <a:pt x="1930" y="1920"/>
                    <a:pt x="1989" y="1967"/>
                    <a:pt x="2049" y="1967"/>
                  </a:cubicBezTo>
                  <a:cubicBezTo>
                    <a:pt x="2061" y="1967"/>
                    <a:pt x="2085" y="1967"/>
                    <a:pt x="2108" y="1955"/>
                  </a:cubicBezTo>
                  <a:cubicBezTo>
                    <a:pt x="2192" y="1908"/>
                    <a:pt x="2227" y="1812"/>
                    <a:pt x="2192" y="1729"/>
                  </a:cubicBezTo>
                  <a:cubicBezTo>
                    <a:pt x="1846" y="884"/>
                    <a:pt x="1108" y="229"/>
                    <a:pt x="215" y="3"/>
                  </a:cubicBezTo>
                  <a:cubicBezTo>
                    <a:pt x="206" y="1"/>
                    <a:pt x="196" y="1"/>
                    <a:pt x="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2" name="Google Shape;1022;p69"/>
          <p:cNvGrpSpPr/>
          <p:nvPr/>
        </p:nvGrpSpPr>
        <p:grpSpPr>
          <a:xfrm>
            <a:off x="6866501" y="3283059"/>
            <a:ext cx="347143" cy="254684"/>
            <a:chOff x="5331913" y="3413947"/>
            <a:chExt cx="347143" cy="254684"/>
          </a:xfrm>
        </p:grpSpPr>
        <p:sp>
          <p:nvSpPr>
            <p:cNvPr id="1023" name="Google Shape;1023;p69"/>
            <p:cNvSpPr/>
            <p:nvPr/>
          </p:nvSpPr>
          <p:spPr>
            <a:xfrm>
              <a:off x="5597163" y="3523083"/>
              <a:ext cx="43222" cy="15564"/>
            </a:xfrm>
            <a:custGeom>
              <a:avLst/>
              <a:gdLst/>
              <a:ahLst/>
              <a:cxnLst/>
              <a:rect l="l" t="t" r="r" b="b"/>
              <a:pathLst>
                <a:path w="1358" h="489" extrusionOk="0">
                  <a:moveTo>
                    <a:pt x="167" y="0"/>
                  </a:moveTo>
                  <a:cubicBezTo>
                    <a:pt x="84" y="0"/>
                    <a:pt x="0" y="71"/>
                    <a:pt x="0" y="167"/>
                  </a:cubicBezTo>
                  <a:cubicBezTo>
                    <a:pt x="0" y="250"/>
                    <a:pt x="84" y="322"/>
                    <a:pt x="167" y="322"/>
                  </a:cubicBezTo>
                  <a:cubicBezTo>
                    <a:pt x="346" y="322"/>
                    <a:pt x="870" y="357"/>
                    <a:pt x="1120" y="476"/>
                  </a:cubicBezTo>
                  <a:cubicBezTo>
                    <a:pt x="1155" y="488"/>
                    <a:pt x="1167" y="488"/>
                    <a:pt x="1191" y="488"/>
                  </a:cubicBezTo>
                  <a:cubicBezTo>
                    <a:pt x="1251" y="488"/>
                    <a:pt x="1310" y="464"/>
                    <a:pt x="1346" y="405"/>
                  </a:cubicBezTo>
                  <a:cubicBezTo>
                    <a:pt x="1358" y="322"/>
                    <a:pt x="1334" y="226"/>
                    <a:pt x="1251" y="191"/>
                  </a:cubicBezTo>
                  <a:cubicBezTo>
                    <a:pt x="882" y="12"/>
                    <a:pt x="203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9"/>
            <p:cNvSpPr/>
            <p:nvPr/>
          </p:nvSpPr>
          <p:spPr>
            <a:xfrm>
              <a:off x="5331913" y="3413947"/>
              <a:ext cx="347143" cy="253538"/>
            </a:xfrm>
            <a:custGeom>
              <a:avLst/>
              <a:gdLst/>
              <a:ahLst/>
              <a:cxnLst/>
              <a:rect l="l" t="t" r="r" b="b"/>
              <a:pathLst>
                <a:path w="10907" h="7966" extrusionOk="0">
                  <a:moveTo>
                    <a:pt x="7168" y="357"/>
                  </a:moveTo>
                  <a:lnTo>
                    <a:pt x="7168" y="1893"/>
                  </a:lnTo>
                  <a:cubicBezTo>
                    <a:pt x="7168" y="2131"/>
                    <a:pt x="7120" y="2357"/>
                    <a:pt x="7013" y="2560"/>
                  </a:cubicBezTo>
                  <a:cubicBezTo>
                    <a:pt x="7001" y="2584"/>
                    <a:pt x="7001" y="2608"/>
                    <a:pt x="7001" y="2643"/>
                  </a:cubicBezTo>
                  <a:lnTo>
                    <a:pt x="7001" y="3084"/>
                  </a:lnTo>
                  <a:cubicBezTo>
                    <a:pt x="7001" y="3512"/>
                    <a:pt x="6822" y="3917"/>
                    <a:pt x="6513" y="4203"/>
                  </a:cubicBezTo>
                  <a:cubicBezTo>
                    <a:pt x="6465" y="4227"/>
                    <a:pt x="6429" y="4274"/>
                    <a:pt x="6394" y="4310"/>
                  </a:cubicBezTo>
                  <a:cubicBezTo>
                    <a:pt x="6111" y="4514"/>
                    <a:pt x="5775" y="4621"/>
                    <a:pt x="5415" y="4621"/>
                  </a:cubicBezTo>
                  <a:cubicBezTo>
                    <a:pt x="5396" y="4621"/>
                    <a:pt x="5377" y="4620"/>
                    <a:pt x="5358" y="4620"/>
                  </a:cubicBezTo>
                  <a:cubicBezTo>
                    <a:pt x="4536" y="4560"/>
                    <a:pt x="3917" y="3858"/>
                    <a:pt x="3917" y="3024"/>
                  </a:cubicBezTo>
                  <a:lnTo>
                    <a:pt x="3917" y="2643"/>
                  </a:lnTo>
                  <a:cubicBezTo>
                    <a:pt x="3917" y="2608"/>
                    <a:pt x="3917" y="2596"/>
                    <a:pt x="3905" y="2560"/>
                  </a:cubicBezTo>
                  <a:cubicBezTo>
                    <a:pt x="3798" y="2357"/>
                    <a:pt x="3751" y="2131"/>
                    <a:pt x="3751" y="1893"/>
                  </a:cubicBezTo>
                  <a:lnTo>
                    <a:pt x="3751" y="1548"/>
                  </a:lnTo>
                  <a:cubicBezTo>
                    <a:pt x="3751" y="893"/>
                    <a:pt x="4286" y="357"/>
                    <a:pt x="4941" y="357"/>
                  </a:cubicBezTo>
                  <a:close/>
                  <a:moveTo>
                    <a:pt x="10013" y="2905"/>
                  </a:moveTo>
                  <a:lnTo>
                    <a:pt x="10013" y="3560"/>
                  </a:lnTo>
                  <a:cubicBezTo>
                    <a:pt x="10013" y="3667"/>
                    <a:pt x="9989" y="3774"/>
                    <a:pt x="9942" y="3870"/>
                  </a:cubicBezTo>
                  <a:lnTo>
                    <a:pt x="9870" y="4036"/>
                  </a:lnTo>
                  <a:cubicBezTo>
                    <a:pt x="9858" y="4048"/>
                    <a:pt x="9858" y="4084"/>
                    <a:pt x="9858" y="4108"/>
                  </a:cubicBezTo>
                  <a:lnTo>
                    <a:pt x="9858" y="4453"/>
                  </a:lnTo>
                  <a:cubicBezTo>
                    <a:pt x="9870" y="4679"/>
                    <a:pt x="9763" y="4882"/>
                    <a:pt x="9597" y="5048"/>
                  </a:cubicBezTo>
                  <a:cubicBezTo>
                    <a:pt x="9451" y="5205"/>
                    <a:pt x="9244" y="5288"/>
                    <a:pt x="9022" y="5288"/>
                  </a:cubicBezTo>
                  <a:cubicBezTo>
                    <a:pt x="9007" y="5288"/>
                    <a:pt x="8992" y="5287"/>
                    <a:pt x="8977" y="5286"/>
                  </a:cubicBezTo>
                  <a:cubicBezTo>
                    <a:pt x="8513" y="5275"/>
                    <a:pt x="8144" y="4870"/>
                    <a:pt x="8144" y="4382"/>
                  </a:cubicBezTo>
                  <a:lnTo>
                    <a:pt x="8144" y="4084"/>
                  </a:lnTo>
                  <a:cubicBezTo>
                    <a:pt x="8144" y="4048"/>
                    <a:pt x="8144" y="4036"/>
                    <a:pt x="8132" y="4012"/>
                  </a:cubicBezTo>
                  <a:lnTo>
                    <a:pt x="8025" y="3810"/>
                  </a:lnTo>
                  <a:cubicBezTo>
                    <a:pt x="8002" y="3741"/>
                    <a:pt x="7968" y="3672"/>
                    <a:pt x="7966" y="3582"/>
                  </a:cubicBezTo>
                  <a:lnTo>
                    <a:pt x="7966" y="3582"/>
                  </a:lnTo>
                  <a:cubicBezTo>
                    <a:pt x="7973" y="3196"/>
                    <a:pt x="8279" y="2905"/>
                    <a:pt x="8644" y="2905"/>
                  </a:cubicBezTo>
                  <a:close/>
                  <a:moveTo>
                    <a:pt x="1727" y="2893"/>
                  </a:moveTo>
                  <a:cubicBezTo>
                    <a:pt x="2000" y="2893"/>
                    <a:pt x="2250" y="3000"/>
                    <a:pt x="2441" y="3191"/>
                  </a:cubicBezTo>
                  <a:cubicBezTo>
                    <a:pt x="2643" y="3381"/>
                    <a:pt x="2739" y="3655"/>
                    <a:pt x="2774" y="3929"/>
                  </a:cubicBezTo>
                  <a:cubicBezTo>
                    <a:pt x="2774" y="4024"/>
                    <a:pt x="2786" y="4132"/>
                    <a:pt x="2786" y="4227"/>
                  </a:cubicBezTo>
                  <a:lnTo>
                    <a:pt x="2786" y="4262"/>
                  </a:lnTo>
                  <a:cubicBezTo>
                    <a:pt x="2608" y="3989"/>
                    <a:pt x="2358" y="3798"/>
                    <a:pt x="2000" y="3691"/>
                  </a:cubicBezTo>
                  <a:cubicBezTo>
                    <a:pt x="1753" y="3615"/>
                    <a:pt x="1520" y="3607"/>
                    <a:pt x="1431" y="3607"/>
                  </a:cubicBezTo>
                  <a:cubicBezTo>
                    <a:pt x="1409" y="3607"/>
                    <a:pt x="1396" y="3608"/>
                    <a:pt x="1393" y="3608"/>
                  </a:cubicBezTo>
                  <a:cubicBezTo>
                    <a:pt x="1346" y="3608"/>
                    <a:pt x="1310" y="3620"/>
                    <a:pt x="1286" y="3655"/>
                  </a:cubicBezTo>
                  <a:lnTo>
                    <a:pt x="1000" y="3953"/>
                  </a:lnTo>
                  <a:cubicBezTo>
                    <a:pt x="941" y="4012"/>
                    <a:pt x="941" y="4108"/>
                    <a:pt x="1000" y="4167"/>
                  </a:cubicBezTo>
                  <a:cubicBezTo>
                    <a:pt x="1030" y="4197"/>
                    <a:pt x="1072" y="4212"/>
                    <a:pt x="1113" y="4212"/>
                  </a:cubicBezTo>
                  <a:cubicBezTo>
                    <a:pt x="1155" y="4212"/>
                    <a:pt x="1197" y="4197"/>
                    <a:pt x="1226" y="4167"/>
                  </a:cubicBezTo>
                  <a:lnTo>
                    <a:pt x="1465" y="3917"/>
                  </a:lnTo>
                  <a:cubicBezTo>
                    <a:pt x="1667" y="3929"/>
                    <a:pt x="2322" y="4012"/>
                    <a:pt x="2572" y="4572"/>
                  </a:cubicBezTo>
                  <a:cubicBezTo>
                    <a:pt x="2500" y="4989"/>
                    <a:pt x="2143" y="5298"/>
                    <a:pt x="1727" y="5298"/>
                  </a:cubicBezTo>
                  <a:cubicBezTo>
                    <a:pt x="1250" y="5298"/>
                    <a:pt x="869" y="4917"/>
                    <a:pt x="869" y="4441"/>
                  </a:cubicBezTo>
                  <a:cubicBezTo>
                    <a:pt x="869" y="4346"/>
                    <a:pt x="798" y="4274"/>
                    <a:pt x="703" y="4274"/>
                  </a:cubicBezTo>
                  <a:lnTo>
                    <a:pt x="679" y="4274"/>
                  </a:lnTo>
                  <a:lnTo>
                    <a:pt x="679" y="4227"/>
                  </a:lnTo>
                  <a:cubicBezTo>
                    <a:pt x="679" y="4132"/>
                    <a:pt x="679" y="4024"/>
                    <a:pt x="691" y="3929"/>
                  </a:cubicBezTo>
                  <a:cubicBezTo>
                    <a:pt x="703" y="3655"/>
                    <a:pt x="822" y="3381"/>
                    <a:pt x="1012" y="3191"/>
                  </a:cubicBezTo>
                  <a:cubicBezTo>
                    <a:pt x="1215" y="3000"/>
                    <a:pt x="1465" y="2893"/>
                    <a:pt x="1727" y="2893"/>
                  </a:cubicBezTo>
                  <a:close/>
                  <a:moveTo>
                    <a:pt x="643" y="4882"/>
                  </a:moveTo>
                  <a:cubicBezTo>
                    <a:pt x="726" y="5096"/>
                    <a:pt x="881" y="5275"/>
                    <a:pt x="1060" y="5405"/>
                  </a:cubicBezTo>
                  <a:lnTo>
                    <a:pt x="1060" y="5596"/>
                  </a:lnTo>
                  <a:cubicBezTo>
                    <a:pt x="762" y="5501"/>
                    <a:pt x="619" y="5346"/>
                    <a:pt x="560" y="5275"/>
                  </a:cubicBezTo>
                  <a:cubicBezTo>
                    <a:pt x="595" y="5155"/>
                    <a:pt x="631" y="5036"/>
                    <a:pt x="643" y="4882"/>
                  </a:cubicBezTo>
                  <a:close/>
                  <a:moveTo>
                    <a:pt x="2798" y="4882"/>
                  </a:moveTo>
                  <a:cubicBezTo>
                    <a:pt x="2810" y="5024"/>
                    <a:pt x="2846" y="5155"/>
                    <a:pt x="2893" y="5263"/>
                  </a:cubicBezTo>
                  <a:cubicBezTo>
                    <a:pt x="2834" y="5346"/>
                    <a:pt x="2679" y="5477"/>
                    <a:pt x="2381" y="5596"/>
                  </a:cubicBezTo>
                  <a:lnTo>
                    <a:pt x="2381" y="5405"/>
                  </a:lnTo>
                  <a:cubicBezTo>
                    <a:pt x="2560" y="5275"/>
                    <a:pt x="2715" y="5096"/>
                    <a:pt x="2798" y="4882"/>
                  </a:cubicBezTo>
                  <a:close/>
                  <a:moveTo>
                    <a:pt x="6299" y="4727"/>
                  </a:moveTo>
                  <a:lnTo>
                    <a:pt x="6299" y="5001"/>
                  </a:lnTo>
                  <a:lnTo>
                    <a:pt x="5453" y="5596"/>
                  </a:lnTo>
                  <a:lnTo>
                    <a:pt x="4584" y="5024"/>
                  </a:lnTo>
                  <a:lnTo>
                    <a:pt x="4584" y="4727"/>
                  </a:lnTo>
                  <a:cubicBezTo>
                    <a:pt x="4810" y="4846"/>
                    <a:pt x="5060" y="4917"/>
                    <a:pt x="5322" y="4929"/>
                  </a:cubicBezTo>
                  <a:lnTo>
                    <a:pt x="5441" y="4929"/>
                  </a:lnTo>
                  <a:cubicBezTo>
                    <a:pt x="5739" y="4929"/>
                    <a:pt x="6037" y="4858"/>
                    <a:pt x="6299" y="4727"/>
                  </a:cubicBezTo>
                  <a:close/>
                  <a:moveTo>
                    <a:pt x="9347" y="5572"/>
                  </a:moveTo>
                  <a:lnTo>
                    <a:pt x="9347" y="5632"/>
                  </a:lnTo>
                  <a:cubicBezTo>
                    <a:pt x="9347" y="5656"/>
                    <a:pt x="9347" y="5691"/>
                    <a:pt x="9358" y="5715"/>
                  </a:cubicBezTo>
                  <a:lnTo>
                    <a:pt x="9001" y="6072"/>
                  </a:lnTo>
                  <a:lnTo>
                    <a:pt x="8644" y="5715"/>
                  </a:lnTo>
                  <a:cubicBezTo>
                    <a:pt x="8644" y="5691"/>
                    <a:pt x="8668" y="5656"/>
                    <a:pt x="8668" y="5632"/>
                  </a:cubicBezTo>
                  <a:lnTo>
                    <a:pt x="8668" y="5572"/>
                  </a:lnTo>
                  <a:cubicBezTo>
                    <a:pt x="8763" y="5596"/>
                    <a:pt x="8870" y="5632"/>
                    <a:pt x="8977" y="5632"/>
                  </a:cubicBezTo>
                  <a:lnTo>
                    <a:pt x="9001" y="5632"/>
                  </a:lnTo>
                  <a:cubicBezTo>
                    <a:pt x="9120" y="5632"/>
                    <a:pt x="9239" y="5620"/>
                    <a:pt x="9347" y="5572"/>
                  </a:cubicBezTo>
                  <a:close/>
                  <a:moveTo>
                    <a:pt x="2108" y="5572"/>
                  </a:moveTo>
                  <a:lnTo>
                    <a:pt x="2108" y="5739"/>
                  </a:lnTo>
                  <a:cubicBezTo>
                    <a:pt x="2108" y="5798"/>
                    <a:pt x="2119" y="5834"/>
                    <a:pt x="2143" y="5882"/>
                  </a:cubicBezTo>
                  <a:lnTo>
                    <a:pt x="1965" y="6013"/>
                  </a:lnTo>
                  <a:cubicBezTo>
                    <a:pt x="1899" y="6084"/>
                    <a:pt x="1816" y="6120"/>
                    <a:pt x="1731" y="6120"/>
                  </a:cubicBezTo>
                  <a:cubicBezTo>
                    <a:pt x="1646" y="6120"/>
                    <a:pt x="1560" y="6084"/>
                    <a:pt x="1488" y="6013"/>
                  </a:cubicBezTo>
                  <a:lnTo>
                    <a:pt x="1346" y="5882"/>
                  </a:lnTo>
                  <a:cubicBezTo>
                    <a:pt x="1369" y="5834"/>
                    <a:pt x="1381" y="5775"/>
                    <a:pt x="1381" y="5739"/>
                  </a:cubicBezTo>
                  <a:lnTo>
                    <a:pt x="1381" y="5572"/>
                  </a:lnTo>
                  <a:cubicBezTo>
                    <a:pt x="1488" y="5596"/>
                    <a:pt x="1607" y="5632"/>
                    <a:pt x="1750" y="5632"/>
                  </a:cubicBezTo>
                  <a:cubicBezTo>
                    <a:pt x="1857" y="5632"/>
                    <a:pt x="1977" y="5608"/>
                    <a:pt x="2108" y="5572"/>
                  </a:cubicBezTo>
                  <a:close/>
                  <a:moveTo>
                    <a:pt x="4465" y="5298"/>
                  </a:moveTo>
                  <a:lnTo>
                    <a:pt x="5215" y="5810"/>
                  </a:lnTo>
                  <a:lnTo>
                    <a:pt x="4810" y="6215"/>
                  </a:lnTo>
                  <a:lnTo>
                    <a:pt x="4798" y="6215"/>
                  </a:lnTo>
                  <a:lnTo>
                    <a:pt x="4310" y="5465"/>
                  </a:lnTo>
                  <a:lnTo>
                    <a:pt x="4465" y="5298"/>
                  </a:lnTo>
                  <a:close/>
                  <a:moveTo>
                    <a:pt x="6429" y="5298"/>
                  </a:moveTo>
                  <a:lnTo>
                    <a:pt x="6596" y="5465"/>
                  </a:lnTo>
                  <a:lnTo>
                    <a:pt x="6108" y="6215"/>
                  </a:lnTo>
                  <a:lnTo>
                    <a:pt x="6096" y="6215"/>
                  </a:lnTo>
                  <a:lnTo>
                    <a:pt x="5691" y="5810"/>
                  </a:lnTo>
                  <a:lnTo>
                    <a:pt x="6429" y="5298"/>
                  </a:lnTo>
                  <a:close/>
                  <a:moveTo>
                    <a:pt x="4905" y="0"/>
                  </a:moveTo>
                  <a:cubicBezTo>
                    <a:pt x="4072" y="0"/>
                    <a:pt x="3381" y="691"/>
                    <a:pt x="3381" y="1524"/>
                  </a:cubicBezTo>
                  <a:lnTo>
                    <a:pt x="3381" y="1869"/>
                  </a:lnTo>
                  <a:cubicBezTo>
                    <a:pt x="3381" y="2131"/>
                    <a:pt x="3441" y="2381"/>
                    <a:pt x="3548" y="2643"/>
                  </a:cubicBezTo>
                  <a:lnTo>
                    <a:pt x="3548" y="3000"/>
                  </a:lnTo>
                  <a:cubicBezTo>
                    <a:pt x="3548" y="3596"/>
                    <a:pt x="3810" y="4132"/>
                    <a:pt x="4227" y="4465"/>
                  </a:cubicBezTo>
                  <a:lnTo>
                    <a:pt x="4227" y="5001"/>
                  </a:lnTo>
                  <a:lnTo>
                    <a:pt x="3929" y="5322"/>
                  </a:lnTo>
                  <a:cubicBezTo>
                    <a:pt x="3905" y="5346"/>
                    <a:pt x="3893" y="5394"/>
                    <a:pt x="3893" y="5441"/>
                  </a:cubicBezTo>
                  <a:lnTo>
                    <a:pt x="2905" y="5798"/>
                  </a:lnTo>
                  <a:cubicBezTo>
                    <a:pt x="2834" y="5822"/>
                    <a:pt x="2774" y="5858"/>
                    <a:pt x="2715" y="5894"/>
                  </a:cubicBezTo>
                  <a:lnTo>
                    <a:pt x="2560" y="5822"/>
                  </a:lnTo>
                  <a:cubicBezTo>
                    <a:pt x="3024" y="5632"/>
                    <a:pt x="3155" y="5346"/>
                    <a:pt x="3179" y="5334"/>
                  </a:cubicBezTo>
                  <a:cubicBezTo>
                    <a:pt x="3203" y="5286"/>
                    <a:pt x="3203" y="5227"/>
                    <a:pt x="3179" y="5179"/>
                  </a:cubicBezTo>
                  <a:cubicBezTo>
                    <a:pt x="3060" y="4965"/>
                    <a:pt x="3036" y="4524"/>
                    <a:pt x="3036" y="4203"/>
                  </a:cubicBezTo>
                  <a:cubicBezTo>
                    <a:pt x="3036" y="4084"/>
                    <a:pt x="3036" y="3977"/>
                    <a:pt x="3024" y="3893"/>
                  </a:cubicBezTo>
                  <a:cubicBezTo>
                    <a:pt x="2965" y="3131"/>
                    <a:pt x="2405" y="2548"/>
                    <a:pt x="1691" y="2548"/>
                  </a:cubicBezTo>
                  <a:cubicBezTo>
                    <a:pt x="976" y="2548"/>
                    <a:pt x="393" y="3131"/>
                    <a:pt x="345" y="3893"/>
                  </a:cubicBezTo>
                  <a:cubicBezTo>
                    <a:pt x="345" y="3977"/>
                    <a:pt x="333" y="4084"/>
                    <a:pt x="333" y="4203"/>
                  </a:cubicBezTo>
                  <a:cubicBezTo>
                    <a:pt x="322" y="4548"/>
                    <a:pt x="298" y="4965"/>
                    <a:pt x="203" y="5179"/>
                  </a:cubicBezTo>
                  <a:cubicBezTo>
                    <a:pt x="167" y="5227"/>
                    <a:pt x="167" y="5286"/>
                    <a:pt x="203" y="5334"/>
                  </a:cubicBezTo>
                  <a:cubicBezTo>
                    <a:pt x="203" y="5346"/>
                    <a:pt x="345" y="5632"/>
                    <a:pt x="810" y="5822"/>
                  </a:cubicBezTo>
                  <a:lnTo>
                    <a:pt x="369" y="6037"/>
                  </a:lnTo>
                  <a:cubicBezTo>
                    <a:pt x="155" y="6156"/>
                    <a:pt x="0" y="6370"/>
                    <a:pt x="0" y="6632"/>
                  </a:cubicBezTo>
                  <a:lnTo>
                    <a:pt x="0" y="7799"/>
                  </a:lnTo>
                  <a:cubicBezTo>
                    <a:pt x="0" y="7894"/>
                    <a:pt x="72" y="7965"/>
                    <a:pt x="167" y="7965"/>
                  </a:cubicBezTo>
                  <a:cubicBezTo>
                    <a:pt x="250" y="7965"/>
                    <a:pt x="333" y="7894"/>
                    <a:pt x="333" y="7799"/>
                  </a:cubicBezTo>
                  <a:lnTo>
                    <a:pt x="333" y="6632"/>
                  </a:lnTo>
                  <a:cubicBezTo>
                    <a:pt x="333" y="6489"/>
                    <a:pt x="405" y="6370"/>
                    <a:pt x="524" y="6310"/>
                  </a:cubicBezTo>
                  <a:lnTo>
                    <a:pt x="1060" y="6048"/>
                  </a:lnTo>
                  <a:lnTo>
                    <a:pt x="1238" y="6227"/>
                  </a:lnTo>
                  <a:cubicBezTo>
                    <a:pt x="1369" y="6346"/>
                    <a:pt x="1536" y="6406"/>
                    <a:pt x="1703" y="6406"/>
                  </a:cubicBezTo>
                  <a:cubicBezTo>
                    <a:pt x="1857" y="6406"/>
                    <a:pt x="2024" y="6346"/>
                    <a:pt x="2155" y="6227"/>
                  </a:cubicBezTo>
                  <a:lnTo>
                    <a:pt x="2334" y="6048"/>
                  </a:lnTo>
                  <a:lnTo>
                    <a:pt x="2512" y="6132"/>
                  </a:lnTo>
                  <a:cubicBezTo>
                    <a:pt x="2441" y="6275"/>
                    <a:pt x="2381" y="6418"/>
                    <a:pt x="2381" y="6584"/>
                  </a:cubicBezTo>
                  <a:lnTo>
                    <a:pt x="2381" y="7799"/>
                  </a:lnTo>
                  <a:cubicBezTo>
                    <a:pt x="2381" y="7894"/>
                    <a:pt x="2453" y="7965"/>
                    <a:pt x="2548" y="7965"/>
                  </a:cubicBezTo>
                  <a:cubicBezTo>
                    <a:pt x="2631" y="7965"/>
                    <a:pt x="2715" y="7894"/>
                    <a:pt x="2715" y="7799"/>
                  </a:cubicBezTo>
                  <a:lnTo>
                    <a:pt x="2715" y="6584"/>
                  </a:lnTo>
                  <a:cubicBezTo>
                    <a:pt x="2715" y="6358"/>
                    <a:pt x="2846" y="6167"/>
                    <a:pt x="3048" y="6096"/>
                  </a:cubicBezTo>
                  <a:lnTo>
                    <a:pt x="4084" y="5715"/>
                  </a:lnTo>
                  <a:lnTo>
                    <a:pt x="4513" y="6358"/>
                  </a:lnTo>
                  <a:cubicBezTo>
                    <a:pt x="4572" y="6453"/>
                    <a:pt x="4655" y="6489"/>
                    <a:pt x="4751" y="6513"/>
                  </a:cubicBezTo>
                  <a:lnTo>
                    <a:pt x="4775" y="6513"/>
                  </a:lnTo>
                  <a:cubicBezTo>
                    <a:pt x="4870" y="6513"/>
                    <a:pt x="4941" y="6477"/>
                    <a:pt x="5013" y="6418"/>
                  </a:cubicBezTo>
                  <a:lnTo>
                    <a:pt x="5286" y="6156"/>
                  </a:lnTo>
                  <a:lnTo>
                    <a:pt x="5286" y="7799"/>
                  </a:lnTo>
                  <a:cubicBezTo>
                    <a:pt x="5286" y="7894"/>
                    <a:pt x="5358" y="7965"/>
                    <a:pt x="5453" y="7965"/>
                  </a:cubicBezTo>
                  <a:cubicBezTo>
                    <a:pt x="5537" y="7965"/>
                    <a:pt x="5608" y="7894"/>
                    <a:pt x="5608" y="7799"/>
                  </a:cubicBezTo>
                  <a:lnTo>
                    <a:pt x="5608" y="6156"/>
                  </a:lnTo>
                  <a:lnTo>
                    <a:pt x="5882" y="6418"/>
                  </a:lnTo>
                  <a:cubicBezTo>
                    <a:pt x="5941" y="6477"/>
                    <a:pt x="6025" y="6513"/>
                    <a:pt x="6120" y="6513"/>
                  </a:cubicBezTo>
                  <a:lnTo>
                    <a:pt x="6144" y="6513"/>
                  </a:lnTo>
                  <a:cubicBezTo>
                    <a:pt x="6251" y="6489"/>
                    <a:pt x="6322" y="6453"/>
                    <a:pt x="6382" y="6358"/>
                  </a:cubicBezTo>
                  <a:lnTo>
                    <a:pt x="6822" y="5715"/>
                  </a:lnTo>
                  <a:lnTo>
                    <a:pt x="7846" y="6096"/>
                  </a:lnTo>
                  <a:cubicBezTo>
                    <a:pt x="8049" y="6167"/>
                    <a:pt x="8192" y="6358"/>
                    <a:pt x="8192" y="6584"/>
                  </a:cubicBezTo>
                  <a:lnTo>
                    <a:pt x="8192" y="7799"/>
                  </a:lnTo>
                  <a:cubicBezTo>
                    <a:pt x="8192" y="7894"/>
                    <a:pt x="8263" y="7965"/>
                    <a:pt x="8346" y="7965"/>
                  </a:cubicBezTo>
                  <a:cubicBezTo>
                    <a:pt x="8442" y="7965"/>
                    <a:pt x="8513" y="7894"/>
                    <a:pt x="8513" y="7799"/>
                  </a:cubicBezTo>
                  <a:lnTo>
                    <a:pt x="8513" y="6584"/>
                  </a:lnTo>
                  <a:cubicBezTo>
                    <a:pt x="8513" y="6358"/>
                    <a:pt x="8430" y="6156"/>
                    <a:pt x="8275" y="6001"/>
                  </a:cubicBezTo>
                  <a:lnTo>
                    <a:pt x="8323" y="5989"/>
                  </a:lnTo>
                  <a:cubicBezTo>
                    <a:pt x="8370" y="5977"/>
                    <a:pt x="8406" y="5953"/>
                    <a:pt x="8465" y="5929"/>
                  </a:cubicBezTo>
                  <a:lnTo>
                    <a:pt x="8870" y="6334"/>
                  </a:lnTo>
                  <a:lnTo>
                    <a:pt x="8870" y="7787"/>
                  </a:lnTo>
                  <a:cubicBezTo>
                    <a:pt x="8870" y="7882"/>
                    <a:pt x="8942" y="7953"/>
                    <a:pt x="9037" y="7953"/>
                  </a:cubicBezTo>
                  <a:cubicBezTo>
                    <a:pt x="9120" y="7953"/>
                    <a:pt x="9204" y="7882"/>
                    <a:pt x="9204" y="7787"/>
                  </a:cubicBezTo>
                  <a:lnTo>
                    <a:pt x="9204" y="6334"/>
                  </a:lnTo>
                  <a:lnTo>
                    <a:pt x="9597" y="5929"/>
                  </a:lnTo>
                  <a:cubicBezTo>
                    <a:pt x="9620" y="5941"/>
                    <a:pt x="9644" y="5941"/>
                    <a:pt x="9680" y="5953"/>
                  </a:cubicBezTo>
                  <a:lnTo>
                    <a:pt x="10335" y="6156"/>
                  </a:lnTo>
                  <a:cubicBezTo>
                    <a:pt x="10478" y="6191"/>
                    <a:pt x="10585" y="6334"/>
                    <a:pt x="10585" y="6489"/>
                  </a:cubicBezTo>
                  <a:lnTo>
                    <a:pt x="10585" y="7799"/>
                  </a:lnTo>
                  <a:cubicBezTo>
                    <a:pt x="10585" y="7894"/>
                    <a:pt x="10656" y="7965"/>
                    <a:pt x="10751" y="7965"/>
                  </a:cubicBezTo>
                  <a:cubicBezTo>
                    <a:pt x="10835" y="7965"/>
                    <a:pt x="10906" y="7894"/>
                    <a:pt x="10906" y="7799"/>
                  </a:cubicBezTo>
                  <a:lnTo>
                    <a:pt x="10906" y="6489"/>
                  </a:lnTo>
                  <a:cubicBezTo>
                    <a:pt x="10871" y="6227"/>
                    <a:pt x="10656" y="5953"/>
                    <a:pt x="10382" y="5870"/>
                  </a:cubicBezTo>
                  <a:lnTo>
                    <a:pt x="9716" y="5679"/>
                  </a:lnTo>
                  <a:cubicBezTo>
                    <a:pt x="9692" y="5656"/>
                    <a:pt x="9680" y="5644"/>
                    <a:pt x="9680" y="5620"/>
                  </a:cubicBezTo>
                  <a:lnTo>
                    <a:pt x="9680" y="5394"/>
                  </a:lnTo>
                  <a:cubicBezTo>
                    <a:pt x="9739" y="5358"/>
                    <a:pt x="9787" y="5322"/>
                    <a:pt x="9823" y="5275"/>
                  </a:cubicBezTo>
                  <a:cubicBezTo>
                    <a:pt x="10049" y="5048"/>
                    <a:pt x="10180" y="4751"/>
                    <a:pt x="10180" y="4429"/>
                  </a:cubicBezTo>
                  <a:lnTo>
                    <a:pt x="10180" y="4132"/>
                  </a:lnTo>
                  <a:lnTo>
                    <a:pt x="10239" y="3989"/>
                  </a:lnTo>
                  <a:cubicBezTo>
                    <a:pt x="10323" y="3858"/>
                    <a:pt x="10347" y="3691"/>
                    <a:pt x="10347" y="3548"/>
                  </a:cubicBezTo>
                  <a:lnTo>
                    <a:pt x="10347" y="2727"/>
                  </a:lnTo>
                  <a:cubicBezTo>
                    <a:pt x="10347" y="2643"/>
                    <a:pt x="10275" y="2560"/>
                    <a:pt x="10180" y="2560"/>
                  </a:cubicBezTo>
                  <a:lnTo>
                    <a:pt x="8656" y="2560"/>
                  </a:lnTo>
                  <a:cubicBezTo>
                    <a:pt x="8096" y="2560"/>
                    <a:pt x="7644" y="3012"/>
                    <a:pt x="7644" y="3572"/>
                  </a:cubicBezTo>
                  <a:lnTo>
                    <a:pt x="7644" y="3596"/>
                  </a:lnTo>
                  <a:cubicBezTo>
                    <a:pt x="7644" y="3727"/>
                    <a:pt x="7668" y="3846"/>
                    <a:pt x="7727" y="3965"/>
                  </a:cubicBezTo>
                  <a:lnTo>
                    <a:pt x="7799" y="4132"/>
                  </a:lnTo>
                  <a:lnTo>
                    <a:pt x="7799" y="4382"/>
                  </a:lnTo>
                  <a:cubicBezTo>
                    <a:pt x="7799" y="4798"/>
                    <a:pt x="8013" y="5155"/>
                    <a:pt x="8311" y="5382"/>
                  </a:cubicBezTo>
                  <a:lnTo>
                    <a:pt x="8311" y="5596"/>
                  </a:lnTo>
                  <a:cubicBezTo>
                    <a:pt x="8311" y="5632"/>
                    <a:pt x="8311" y="5644"/>
                    <a:pt x="8180" y="5691"/>
                  </a:cubicBezTo>
                  <a:lnTo>
                    <a:pt x="7858" y="5775"/>
                  </a:lnTo>
                  <a:lnTo>
                    <a:pt x="6941" y="5441"/>
                  </a:lnTo>
                  <a:cubicBezTo>
                    <a:pt x="6941" y="5394"/>
                    <a:pt x="6930" y="5346"/>
                    <a:pt x="6894" y="5322"/>
                  </a:cubicBezTo>
                  <a:lnTo>
                    <a:pt x="6596" y="5001"/>
                  </a:lnTo>
                  <a:lnTo>
                    <a:pt x="6596" y="4489"/>
                  </a:lnTo>
                  <a:cubicBezTo>
                    <a:pt x="6632" y="4453"/>
                    <a:pt x="6656" y="4429"/>
                    <a:pt x="6691" y="4405"/>
                  </a:cubicBezTo>
                  <a:cubicBezTo>
                    <a:pt x="7061" y="4072"/>
                    <a:pt x="7263" y="3560"/>
                    <a:pt x="7263" y="3060"/>
                  </a:cubicBezTo>
                  <a:lnTo>
                    <a:pt x="7263" y="2643"/>
                  </a:lnTo>
                  <a:cubicBezTo>
                    <a:pt x="7382" y="2405"/>
                    <a:pt x="7430" y="2131"/>
                    <a:pt x="7430" y="1869"/>
                  </a:cubicBezTo>
                  <a:lnTo>
                    <a:pt x="7430" y="167"/>
                  </a:lnTo>
                  <a:cubicBezTo>
                    <a:pt x="7430" y="83"/>
                    <a:pt x="7358" y="0"/>
                    <a:pt x="7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9"/>
            <p:cNvSpPr/>
            <p:nvPr/>
          </p:nvSpPr>
          <p:spPr>
            <a:xfrm>
              <a:off x="5645669" y="3625759"/>
              <a:ext cx="10248" cy="42872"/>
            </a:xfrm>
            <a:custGeom>
              <a:avLst/>
              <a:gdLst/>
              <a:ahLst/>
              <a:cxnLst/>
              <a:rect l="l" t="t" r="r" b="b"/>
              <a:pathLst>
                <a:path w="322" h="1347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1179"/>
                  </a:lnTo>
                  <a:cubicBezTo>
                    <a:pt x="0" y="1263"/>
                    <a:pt x="72" y="1346"/>
                    <a:pt x="167" y="1346"/>
                  </a:cubicBezTo>
                  <a:cubicBezTo>
                    <a:pt x="251" y="1346"/>
                    <a:pt x="322" y="1263"/>
                    <a:pt x="322" y="1179"/>
                  </a:cubicBezTo>
                  <a:lnTo>
                    <a:pt x="322" y="167"/>
                  </a:lnTo>
                  <a:cubicBezTo>
                    <a:pt x="322" y="60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9"/>
            <p:cNvSpPr/>
            <p:nvPr/>
          </p:nvSpPr>
          <p:spPr>
            <a:xfrm>
              <a:off x="5462247" y="3461115"/>
              <a:ext cx="86825" cy="29759"/>
            </a:xfrm>
            <a:custGeom>
              <a:avLst/>
              <a:gdLst/>
              <a:ahLst/>
              <a:cxnLst/>
              <a:rect l="l" t="t" r="r" b="b"/>
              <a:pathLst>
                <a:path w="2728" h="935" extrusionOk="0">
                  <a:moveTo>
                    <a:pt x="1094" y="0"/>
                  </a:moveTo>
                  <a:cubicBezTo>
                    <a:pt x="768" y="0"/>
                    <a:pt x="473" y="35"/>
                    <a:pt x="287" y="66"/>
                  </a:cubicBezTo>
                  <a:cubicBezTo>
                    <a:pt x="120" y="102"/>
                    <a:pt x="1" y="233"/>
                    <a:pt x="1" y="399"/>
                  </a:cubicBezTo>
                  <a:lnTo>
                    <a:pt x="1" y="768"/>
                  </a:lnTo>
                  <a:cubicBezTo>
                    <a:pt x="1" y="864"/>
                    <a:pt x="72" y="935"/>
                    <a:pt x="168" y="935"/>
                  </a:cubicBezTo>
                  <a:cubicBezTo>
                    <a:pt x="251" y="935"/>
                    <a:pt x="322" y="864"/>
                    <a:pt x="322" y="768"/>
                  </a:cubicBezTo>
                  <a:lnTo>
                    <a:pt x="322" y="399"/>
                  </a:lnTo>
                  <a:cubicBezTo>
                    <a:pt x="322" y="399"/>
                    <a:pt x="322" y="387"/>
                    <a:pt x="346" y="387"/>
                  </a:cubicBezTo>
                  <a:cubicBezTo>
                    <a:pt x="498" y="361"/>
                    <a:pt x="764" y="327"/>
                    <a:pt x="1063" y="327"/>
                  </a:cubicBezTo>
                  <a:cubicBezTo>
                    <a:pt x="1162" y="327"/>
                    <a:pt x="1266" y="331"/>
                    <a:pt x="1370" y="340"/>
                  </a:cubicBezTo>
                  <a:cubicBezTo>
                    <a:pt x="1858" y="364"/>
                    <a:pt x="2215" y="506"/>
                    <a:pt x="2442" y="709"/>
                  </a:cubicBezTo>
                  <a:cubicBezTo>
                    <a:pt x="2471" y="739"/>
                    <a:pt x="2513" y="753"/>
                    <a:pt x="2555" y="753"/>
                  </a:cubicBezTo>
                  <a:cubicBezTo>
                    <a:pt x="2596" y="753"/>
                    <a:pt x="2638" y="739"/>
                    <a:pt x="2668" y="709"/>
                  </a:cubicBezTo>
                  <a:cubicBezTo>
                    <a:pt x="2727" y="637"/>
                    <a:pt x="2727" y="530"/>
                    <a:pt x="2656" y="471"/>
                  </a:cubicBezTo>
                  <a:cubicBezTo>
                    <a:pt x="2283" y="97"/>
                    <a:pt x="1643" y="0"/>
                    <a:pt x="1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69"/>
            <p:cNvSpPr/>
            <p:nvPr/>
          </p:nvSpPr>
          <p:spPr>
            <a:xfrm>
              <a:off x="5441050" y="3636389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67" y="0"/>
                  </a:moveTo>
                  <a:cubicBezTo>
                    <a:pt x="72" y="0"/>
                    <a:pt x="0" y="71"/>
                    <a:pt x="0" y="155"/>
                  </a:cubicBezTo>
                  <a:lnTo>
                    <a:pt x="0" y="845"/>
                  </a:lnTo>
                  <a:cubicBezTo>
                    <a:pt x="0" y="929"/>
                    <a:pt x="72" y="1012"/>
                    <a:pt x="167" y="1012"/>
                  </a:cubicBezTo>
                  <a:cubicBezTo>
                    <a:pt x="250" y="1012"/>
                    <a:pt x="322" y="929"/>
                    <a:pt x="322" y="845"/>
                  </a:cubicBezTo>
                  <a:lnTo>
                    <a:pt x="322" y="155"/>
                  </a:lnTo>
                  <a:cubicBezTo>
                    <a:pt x="310" y="71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69"/>
            <p:cNvSpPr/>
            <p:nvPr/>
          </p:nvSpPr>
          <p:spPr>
            <a:xfrm>
              <a:off x="5559257" y="3636389"/>
              <a:ext cx="10662" cy="32241"/>
            </a:xfrm>
            <a:custGeom>
              <a:avLst/>
              <a:gdLst/>
              <a:ahLst/>
              <a:cxnLst/>
              <a:rect l="l" t="t" r="r" b="b"/>
              <a:pathLst>
                <a:path w="335" h="1013" extrusionOk="0">
                  <a:moveTo>
                    <a:pt x="168" y="0"/>
                  </a:moveTo>
                  <a:cubicBezTo>
                    <a:pt x="84" y="0"/>
                    <a:pt x="1" y="71"/>
                    <a:pt x="1" y="155"/>
                  </a:cubicBezTo>
                  <a:lnTo>
                    <a:pt x="1" y="845"/>
                  </a:lnTo>
                  <a:cubicBezTo>
                    <a:pt x="1" y="929"/>
                    <a:pt x="84" y="1012"/>
                    <a:pt x="168" y="1012"/>
                  </a:cubicBezTo>
                  <a:cubicBezTo>
                    <a:pt x="263" y="1012"/>
                    <a:pt x="334" y="929"/>
                    <a:pt x="334" y="845"/>
                  </a:cubicBezTo>
                  <a:lnTo>
                    <a:pt x="334" y="155"/>
                  </a:lnTo>
                  <a:cubicBezTo>
                    <a:pt x="334" y="71"/>
                    <a:pt x="263" y="0"/>
                    <a:pt x="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74"/>
          <p:cNvSpPr txBox="1">
            <a:spLocks noGrp="1"/>
          </p:cNvSpPr>
          <p:nvPr>
            <p:ph type="title"/>
          </p:nvPr>
        </p:nvSpPr>
        <p:spPr>
          <a:xfrm>
            <a:off x="716250" y="543200"/>
            <a:ext cx="7360200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Desktop software</a:t>
            </a:r>
            <a:endParaRPr dirty="0"/>
          </a:p>
        </p:txBody>
      </p:sp>
      <p:sp>
        <p:nvSpPr>
          <p:cNvPr id="1101" name="Google Shape;1101;p74"/>
          <p:cNvSpPr/>
          <p:nvPr/>
        </p:nvSpPr>
        <p:spPr>
          <a:xfrm>
            <a:off x="4216012" y="1542614"/>
            <a:ext cx="4641802" cy="2893371"/>
          </a:xfrm>
          <a:prstGeom prst="roundRect">
            <a:avLst>
              <a:gd name="adj" fmla="val 385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74"/>
          <p:cNvSpPr/>
          <p:nvPr/>
        </p:nvSpPr>
        <p:spPr>
          <a:xfrm>
            <a:off x="4375469" y="1688717"/>
            <a:ext cx="4326926" cy="25995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74"/>
          <p:cNvSpPr/>
          <p:nvPr/>
        </p:nvSpPr>
        <p:spPr>
          <a:xfrm>
            <a:off x="5742397" y="4428916"/>
            <a:ext cx="1585073" cy="589814"/>
          </a:xfrm>
          <a:custGeom>
            <a:avLst/>
            <a:gdLst/>
            <a:ahLst/>
            <a:cxnLst/>
            <a:rect l="l" t="t" r="r" b="b"/>
            <a:pathLst>
              <a:path w="65999" h="24926" extrusionOk="0">
                <a:moveTo>
                  <a:pt x="13372" y="0"/>
                </a:moveTo>
                <a:cubicBezTo>
                  <a:pt x="13051" y="1881"/>
                  <a:pt x="12653" y="8225"/>
                  <a:pt x="11445" y="11283"/>
                </a:cubicBezTo>
                <a:cubicBezTo>
                  <a:pt x="10237" y="14341"/>
                  <a:pt x="7883" y="16511"/>
                  <a:pt x="6125" y="18346"/>
                </a:cubicBezTo>
                <a:cubicBezTo>
                  <a:pt x="4367" y="20181"/>
                  <a:pt x="1875" y="21297"/>
                  <a:pt x="896" y="22291"/>
                </a:cubicBezTo>
                <a:cubicBezTo>
                  <a:pt x="-82" y="23285"/>
                  <a:pt x="-174" y="23896"/>
                  <a:pt x="254" y="24309"/>
                </a:cubicBezTo>
                <a:cubicBezTo>
                  <a:pt x="682" y="24722"/>
                  <a:pt x="805" y="24692"/>
                  <a:pt x="3465" y="24768"/>
                </a:cubicBezTo>
                <a:cubicBezTo>
                  <a:pt x="6125" y="24845"/>
                  <a:pt x="10925" y="24768"/>
                  <a:pt x="16215" y="24768"/>
                </a:cubicBezTo>
                <a:cubicBezTo>
                  <a:pt x="21505" y="24768"/>
                  <a:pt x="28630" y="24768"/>
                  <a:pt x="35204" y="24768"/>
                </a:cubicBezTo>
                <a:cubicBezTo>
                  <a:pt x="41778" y="24768"/>
                  <a:pt x="50783" y="24768"/>
                  <a:pt x="55660" y="24768"/>
                </a:cubicBezTo>
                <a:cubicBezTo>
                  <a:pt x="60537" y="24768"/>
                  <a:pt x="62754" y="25104"/>
                  <a:pt x="64466" y="24768"/>
                </a:cubicBezTo>
                <a:cubicBezTo>
                  <a:pt x="66178" y="24432"/>
                  <a:pt x="66056" y="23346"/>
                  <a:pt x="65934" y="22750"/>
                </a:cubicBezTo>
                <a:cubicBezTo>
                  <a:pt x="65812" y="22154"/>
                  <a:pt x="65353" y="22765"/>
                  <a:pt x="63732" y="21190"/>
                </a:cubicBezTo>
                <a:cubicBezTo>
                  <a:pt x="62111" y="19615"/>
                  <a:pt x="57999" y="16512"/>
                  <a:pt x="56210" y="13301"/>
                </a:cubicBezTo>
                <a:cubicBezTo>
                  <a:pt x="54421" y="10091"/>
                  <a:pt x="53505" y="4083"/>
                  <a:pt x="53000" y="1927"/>
                </a:cubicBezTo>
                <a:cubicBezTo>
                  <a:pt x="52496" y="-229"/>
                  <a:pt x="53153" y="627"/>
                  <a:pt x="53183" y="367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106" name="Google Shape;1106;p7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375468" y="1771523"/>
            <a:ext cx="4326929" cy="24338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102;p74">
            <a:extLst>
              <a:ext uri="{FF2B5EF4-FFF2-40B4-BE49-F238E27FC236}">
                <a16:creationId xmlns:a16="http://schemas.microsoft.com/office/drawing/2014/main" id="{33C3AB30-0B1D-474D-80D5-0D626F1B9AE0}"/>
              </a:ext>
            </a:extLst>
          </p:cNvPr>
          <p:cNvSpPr txBox="1">
            <a:spLocks/>
          </p:cNvSpPr>
          <p:nvPr/>
        </p:nvSpPr>
        <p:spPr>
          <a:xfrm>
            <a:off x="218452" y="1492820"/>
            <a:ext cx="1771215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lanquin SemiBold"/>
              <a:buNone/>
              <a:defRPr sz="3000" b="0" i="0" u="none" strike="noStrike" cap="none">
                <a:solidFill>
                  <a:schemeClr val="dk1"/>
                </a:solidFill>
                <a:latin typeface="Palanquin SemiBold"/>
                <a:ea typeface="Palanquin SemiBold"/>
                <a:cs typeface="Palanquin SemiBold"/>
                <a:sym typeface="Palanquin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Tableau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B7C174-1554-427F-872C-F40D6FE88329}"/>
              </a:ext>
            </a:extLst>
          </p:cNvPr>
          <p:cNvSpPr/>
          <p:nvPr/>
        </p:nvSpPr>
        <p:spPr>
          <a:xfrm>
            <a:off x="218452" y="2113523"/>
            <a:ext cx="38421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https://public.tableau.com/views/project_17169729740670/Dashboard1?:language=en-US&amp;publish=yes&amp;:sid=&amp;:display_count=n&amp;:origin=viz_share_link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510089-4812-47DA-9D14-36E27CC33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90" t="17403" r="17474" b="13544"/>
          <a:stretch/>
        </p:blipFill>
        <p:spPr>
          <a:xfrm>
            <a:off x="822960" y="552490"/>
            <a:ext cx="7498080" cy="4498850"/>
          </a:xfrm>
          <a:prstGeom prst="rect">
            <a:avLst/>
          </a:prstGeom>
        </p:spPr>
      </p:pic>
      <p:sp>
        <p:nvSpPr>
          <p:cNvPr id="8" name="Google Shape;1102;p74">
            <a:extLst>
              <a:ext uri="{FF2B5EF4-FFF2-40B4-BE49-F238E27FC236}">
                <a16:creationId xmlns:a16="http://schemas.microsoft.com/office/drawing/2014/main" id="{5C544C1F-6CEF-451E-AEE6-B4DBD3D9DF88}"/>
              </a:ext>
            </a:extLst>
          </p:cNvPr>
          <p:cNvSpPr txBox="1">
            <a:spLocks/>
          </p:cNvSpPr>
          <p:nvPr/>
        </p:nvSpPr>
        <p:spPr>
          <a:xfrm>
            <a:off x="196485" y="0"/>
            <a:ext cx="1959574" cy="4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8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709223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B2DE7-1C17-43E5-9136-D8162CBF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19" y="654392"/>
            <a:ext cx="8144962" cy="3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7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5"/>
          <p:cNvSpPr txBox="1">
            <a:spLocks noGrp="1"/>
          </p:cNvSpPr>
          <p:nvPr>
            <p:ph type="title"/>
          </p:nvPr>
        </p:nvSpPr>
        <p:spPr>
          <a:xfrm>
            <a:off x="716250" y="543200"/>
            <a:ext cx="73602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491" name="Google Shape;491;p45"/>
          <p:cNvSpPr txBox="1">
            <a:spLocks noGrp="1"/>
          </p:cNvSpPr>
          <p:nvPr>
            <p:ph type="subTitle" idx="1"/>
          </p:nvPr>
        </p:nvSpPr>
        <p:spPr>
          <a:xfrm>
            <a:off x="716250" y="1091900"/>
            <a:ext cx="7711500" cy="3688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/>
              <a:t>Investment is a game of understanding historic data of investment objects under different events but it is still a game of chances to minimize the risk we apply analytics to find the equilibrium investment.</a:t>
            </a:r>
          </a:p>
          <a:p>
            <a:pPr marL="0" lv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/>
              <a:t>To understand the Foreign direct investment in India for the last 17 years from 2000-01 to 2016-17. This dataset contains sector and financial year-wise data of FDI in India Sector-wise investment analysis Year-wise investment analysis.</a:t>
            </a:r>
          </a:p>
          <a:p>
            <a:pPr marL="0" lvl="0" indent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dirty="0"/>
              <a:t>Find key metrics and factors and show the meaningful relationships between attributes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46"/>
          <p:cNvPicPr preferRelativeResize="0"/>
          <p:nvPr/>
        </p:nvPicPr>
        <p:blipFill rotWithShape="1">
          <a:blip r:embed="rId3">
            <a:alphaModFix/>
          </a:blip>
          <a:srcRect l="8039" t="10491" r="4769" b="4762"/>
          <a:stretch/>
        </p:blipFill>
        <p:spPr>
          <a:xfrm>
            <a:off x="1014850" y="1209200"/>
            <a:ext cx="3950400" cy="3839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7" name="Google Shape;497;p46"/>
          <p:cNvSpPr txBox="1">
            <a:spLocks noGrp="1"/>
          </p:cNvSpPr>
          <p:nvPr>
            <p:ph type="title"/>
          </p:nvPr>
        </p:nvSpPr>
        <p:spPr>
          <a:xfrm>
            <a:off x="716250" y="445578"/>
            <a:ext cx="3855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Agenda</a:t>
            </a:r>
            <a:endParaRPr dirty="0"/>
          </a:p>
        </p:txBody>
      </p:sp>
      <p:sp>
        <p:nvSpPr>
          <p:cNvPr id="498" name="Google Shape;498;p46"/>
          <p:cNvSpPr txBox="1">
            <a:spLocks noGrp="1"/>
          </p:cNvSpPr>
          <p:nvPr>
            <p:ph type="subTitle" idx="1"/>
          </p:nvPr>
        </p:nvSpPr>
        <p:spPr>
          <a:xfrm>
            <a:off x="5148200" y="1371600"/>
            <a:ext cx="3261874" cy="30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3600" dirty="0"/>
              <a:t>Have to create a detailed project report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9"/>
          <p:cNvSpPr txBox="1">
            <a:spLocks noGrp="1"/>
          </p:cNvSpPr>
          <p:nvPr>
            <p:ph type="body" idx="1"/>
          </p:nvPr>
        </p:nvSpPr>
        <p:spPr>
          <a:xfrm>
            <a:off x="3807450" y="1803625"/>
            <a:ext cx="4620300" cy="14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48"/>
          <p:cNvPicPr preferRelativeResize="0"/>
          <p:nvPr/>
        </p:nvPicPr>
        <p:blipFill rotWithShape="1">
          <a:blip r:embed="rId3">
            <a:alphaModFix/>
          </a:blip>
          <a:srcRect l="-21934" t="2276" r="-27991"/>
          <a:stretch/>
        </p:blipFill>
        <p:spPr>
          <a:xfrm>
            <a:off x="2792050" y="919325"/>
            <a:ext cx="4989900" cy="3252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8"/>
          <p:cNvSpPr txBox="1">
            <a:spLocks noGrp="1"/>
          </p:cNvSpPr>
          <p:nvPr>
            <p:ph type="title"/>
          </p:nvPr>
        </p:nvSpPr>
        <p:spPr>
          <a:xfrm>
            <a:off x="3453003" y="3905900"/>
            <a:ext cx="5486460" cy="694200"/>
          </a:xfrm>
          <a:prstGeom prst="rect">
            <a:avLst/>
          </a:prstGeom>
        </p:spPr>
        <p:txBody>
          <a:bodyPr spcFirstLastPara="1" wrap="square" lIns="11430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Sector - Wise Analysis</a:t>
            </a:r>
            <a:endParaRPr dirty="0"/>
          </a:p>
        </p:txBody>
      </p:sp>
      <p:sp>
        <p:nvSpPr>
          <p:cNvPr id="523" name="Google Shape;523;p48"/>
          <p:cNvSpPr txBox="1">
            <a:spLocks noGrp="1"/>
          </p:cNvSpPr>
          <p:nvPr>
            <p:ph type="title" idx="2"/>
          </p:nvPr>
        </p:nvSpPr>
        <p:spPr>
          <a:xfrm>
            <a:off x="716250" y="543200"/>
            <a:ext cx="2959500" cy="15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DF313-CEB8-4073-94D9-71BA9841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139" y="557539"/>
            <a:ext cx="6193722" cy="348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1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p66"/>
          <p:cNvPicPr preferRelativeResize="0"/>
          <p:nvPr/>
        </p:nvPicPr>
        <p:blipFill rotWithShape="1">
          <a:blip r:embed="rId3">
            <a:alphaModFix/>
          </a:blip>
          <a:srcRect l="4898" t="4898" r="4889" b="4889"/>
          <a:stretch/>
        </p:blipFill>
        <p:spPr>
          <a:xfrm>
            <a:off x="4900925" y="712950"/>
            <a:ext cx="3648300" cy="364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4" name="Google Shape;904;p66"/>
          <p:cNvSpPr txBox="1">
            <a:spLocks noGrp="1"/>
          </p:cNvSpPr>
          <p:nvPr>
            <p:ph type="title"/>
          </p:nvPr>
        </p:nvSpPr>
        <p:spPr>
          <a:xfrm>
            <a:off x="716249" y="2209950"/>
            <a:ext cx="4258200" cy="13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600" dirty="0"/>
              <a:t>$</a:t>
            </a:r>
            <a:r>
              <a:rPr lang="en-IN" sz="6600" dirty="0"/>
              <a:t>59,476.49</a:t>
            </a:r>
            <a:br>
              <a:rPr lang="en-IN" sz="6600" dirty="0"/>
            </a:br>
            <a:r>
              <a:rPr lang="en-IN" sz="6600" dirty="0"/>
              <a:t>Million</a:t>
            </a:r>
            <a:endParaRPr sz="6600" dirty="0"/>
          </a:p>
        </p:txBody>
      </p:sp>
      <p:sp>
        <p:nvSpPr>
          <p:cNvPr id="905" name="Google Shape;905;p66"/>
          <p:cNvSpPr txBox="1">
            <a:spLocks noGrp="1"/>
          </p:cNvSpPr>
          <p:nvPr>
            <p:ph type="subTitle" idx="1"/>
          </p:nvPr>
        </p:nvSpPr>
        <p:spPr>
          <a:xfrm>
            <a:off x="419533" y="3552300"/>
            <a:ext cx="4517487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Top Sector is “</a:t>
            </a:r>
            <a:r>
              <a:rPr lang="en-IN" b="1" dirty="0"/>
              <a:t>Service Sector</a:t>
            </a:r>
            <a:r>
              <a:rPr lang="en-IN" dirty="0"/>
              <a:t>” </a:t>
            </a:r>
            <a:endParaRPr dirty="0"/>
          </a:p>
        </p:txBody>
      </p:sp>
      <p:sp>
        <p:nvSpPr>
          <p:cNvPr id="6" name="Google Shape;905;p66">
            <a:extLst>
              <a:ext uri="{FF2B5EF4-FFF2-40B4-BE49-F238E27FC236}">
                <a16:creationId xmlns:a16="http://schemas.microsoft.com/office/drawing/2014/main" id="{CEBF4CB0-7F14-4B76-8172-D7AD020529AC}"/>
              </a:ext>
            </a:extLst>
          </p:cNvPr>
          <p:cNvSpPr txBox="1">
            <a:spLocks/>
          </p:cNvSpPr>
          <p:nvPr/>
        </p:nvSpPr>
        <p:spPr>
          <a:xfrm>
            <a:off x="382104" y="4268937"/>
            <a:ext cx="4517487" cy="7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US" dirty="0"/>
              <a:t>Number of Sectors with Investment: 63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3" name="Google Shape;903;p66"/>
          <p:cNvPicPr preferRelativeResize="0"/>
          <p:nvPr/>
        </p:nvPicPr>
        <p:blipFill rotWithShape="1">
          <a:blip r:embed="rId3">
            <a:alphaModFix/>
          </a:blip>
          <a:srcRect l="4898" t="4898" r="4889" b="4889"/>
          <a:stretch/>
        </p:blipFill>
        <p:spPr>
          <a:xfrm>
            <a:off x="4900925" y="712950"/>
            <a:ext cx="3648300" cy="3648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04" name="Google Shape;904;p66"/>
          <p:cNvSpPr txBox="1">
            <a:spLocks noGrp="1"/>
          </p:cNvSpPr>
          <p:nvPr>
            <p:ph type="title"/>
          </p:nvPr>
        </p:nvSpPr>
        <p:spPr>
          <a:xfrm>
            <a:off x="716249" y="2209950"/>
            <a:ext cx="4258200" cy="13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6600" dirty="0"/>
              <a:t>$</a:t>
            </a:r>
            <a:r>
              <a:rPr lang="en-IN" dirty="0"/>
              <a:t>331,991</a:t>
            </a:r>
            <a:br>
              <a:rPr lang="en-IN" sz="6600" dirty="0"/>
            </a:br>
            <a:r>
              <a:rPr lang="en-IN" sz="6600" dirty="0"/>
              <a:t>Million</a:t>
            </a:r>
            <a:endParaRPr sz="6600" dirty="0"/>
          </a:p>
        </p:txBody>
      </p:sp>
      <p:sp>
        <p:nvSpPr>
          <p:cNvPr id="905" name="Google Shape;905;p66"/>
          <p:cNvSpPr txBox="1">
            <a:spLocks noGrp="1"/>
          </p:cNvSpPr>
          <p:nvPr>
            <p:ph type="subTitle" idx="1"/>
          </p:nvPr>
        </p:nvSpPr>
        <p:spPr>
          <a:xfrm>
            <a:off x="586606" y="3674250"/>
            <a:ext cx="4517487" cy="7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IN" sz="2000" dirty="0"/>
              <a:t>Total FDI Investment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69861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56"/>
          <p:cNvPicPr preferRelativeResize="0"/>
          <p:nvPr/>
        </p:nvPicPr>
        <p:blipFill rotWithShape="1">
          <a:blip r:embed="rId3">
            <a:alphaModFix/>
          </a:blip>
          <a:srcRect l="10276" t="13417" r="13258" b="16774"/>
          <a:stretch/>
        </p:blipFill>
        <p:spPr>
          <a:xfrm>
            <a:off x="1136475" y="1341575"/>
            <a:ext cx="3269400" cy="29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56"/>
          <p:cNvSpPr txBox="1">
            <a:spLocks noGrp="1"/>
          </p:cNvSpPr>
          <p:nvPr>
            <p:ph type="title"/>
          </p:nvPr>
        </p:nvSpPr>
        <p:spPr>
          <a:xfrm>
            <a:off x="4738127" y="2051900"/>
            <a:ext cx="43096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b="1" dirty="0"/>
              <a:t>Year-wise Analysis</a:t>
            </a:r>
            <a:endParaRPr dirty="0"/>
          </a:p>
        </p:txBody>
      </p:sp>
      <p:sp>
        <p:nvSpPr>
          <p:cNvPr id="684" name="Google Shape;684;p56"/>
          <p:cNvSpPr txBox="1">
            <a:spLocks noGrp="1"/>
          </p:cNvSpPr>
          <p:nvPr>
            <p:ph type="title" idx="2"/>
          </p:nvPr>
        </p:nvSpPr>
        <p:spPr>
          <a:xfrm>
            <a:off x="5158350" y="543200"/>
            <a:ext cx="3269400" cy="15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stment Fund Company Profile by Slidesgo">
  <a:themeElements>
    <a:clrScheme name="Simple Light">
      <a:dk1>
        <a:srgbClr val="2A2828"/>
      </a:dk1>
      <a:lt1>
        <a:srgbClr val="FFFFFF"/>
      </a:lt1>
      <a:dk2>
        <a:srgbClr val="FFA8A1"/>
      </a:dk2>
      <a:lt2>
        <a:srgbClr val="FEF4EA"/>
      </a:lt2>
      <a:accent1>
        <a:srgbClr val="FFD8B1"/>
      </a:accent1>
      <a:accent2>
        <a:srgbClr val="CAD5D7"/>
      </a:accent2>
      <a:accent3>
        <a:srgbClr val="212121"/>
      </a:accent3>
      <a:accent4>
        <a:srgbClr val="FFD8B1"/>
      </a:accent4>
      <a:accent5>
        <a:srgbClr val="FFA8A1"/>
      </a:accent5>
      <a:accent6>
        <a:srgbClr val="FEF4EA"/>
      </a:accent6>
      <a:hlink>
        <a:srgbClr val="3034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202</Words>
  <Application>Microsoft Office PowerPoint</Application>
  <PresentationFormat>On-screen Show (16:9)</PresentationFormat>
  <Paragraphs>32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Palanquin SemiBold</vt:lpstr>
      <vt:lpstr>Montserrat Medium</vt:lpstr>
      <vt:lpstr>Lato</vt:lpstr>
      <vt:lpstr>Arial</vt:lpstr>
      <vt:lpstr>Investment Fund Company Profile by Slidesgo</vt:lpstr>
      <vt:lpstr>Foreign Direct Investment</vt:lpstr>
      <vt:lpstr>Problem Statement</vt:lpstr>
      <vt:lpstr>Agenda</vt:lpstr>
      <vt:lpstr>PowerPoint Presentation</vt:lpstr>
      <vt:lpstr>Sector - Wise Analysis</vt:lpstr>
      <vt:lpstr>PowerPoint Presentation</vt:lpstr>
      <vt:lpstr>$59,476.49 Million</vt:lpstr>
      <vt:lpstr>$331,991 Million</vt:lpstr>
      <vt:lpstr>Year-wise Analysis</vt:lpstr>
      <vt:lpstr>PowerPoint Presentation</vt:lpstr>
      <vt:lpstr>$142,38.20 Million</vt:lpstr>
      <vt:lpstr>Top 5 Performars</vt:lpstr>
      <vt:lpstr>Desktop software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Foreign Direct Investment</dc:title>
  <dc:creator>MULAVEESALA GOPI CHAND</dc:creator>
  <cp:lastModifiedBy>MULAVEESALA GOPI CHAND</cp:lastModifiedBy>
  <cp:revision>7</cp:revision>
  <dcterms:modified xsi:type="dcterms:W3CDTF">2024-05-29T09:04:56Z</dcterms:modified>
</cp:coreProperties>
</file>