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k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p</a:t>
            </a:r>
            <a:r>
              <a:rPr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5</a:t>
            </a:r>
            <a:r>
              <a:rPr sz="2400" lang="en-US" smtClean="0"/>
              <a:t>8</a:t>
            </a:r>
            <a:r>
              <a:rPr sz="2400" lang="en-US" smtClean="0"/>
              <a:t>(</a:t>
            </a:r>
            <a:r>
              <a:rPr sz="2400" lang="en-US" smtClean="0"/>
              <a:t>8BFDBC2B7BF2DF5B5D74A10D315C0F0A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2024-09-30T07:09:20Z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568bd464698a46cd8d3c63a64fb4f3bd</vt:lpwstr>
  </property>
</Properties>
</file>