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D12096-667D-4563-9D45-5A7B0216102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4F975AF-78BF-4D21-A170-9BD9DFB7EF81}">
      <dgm:prSet/>
      <dgm:spPr/>
      <dgm:t>
        <a:bodyPr/>
        <a:lstStyle/>
        <a:p>
          <a:pPr>
            <a:defRPr cap="all"/>
          </a:pPr>
          <a:r>
            <a:rPr lang="en-US"/>
            <a:t>Logging into aws </a:t>
          </a:r>
        </a:p>
      </dgm:t>
    </dgm:pt>
    <dgm:pt modelId="{887DA168-A116-41E6-940D-A9FCFC8EC990}" type="parTrans" cxnId="{FEF370AD-7CE0-4317-99AD-5A45EF932805}">
      <dgm:prSet/>
      <dgm:spPr/>
      <dgm:t>
        <a:bodyPr/>
        <a:lstStyle/>
        <a:p>
          <a:endParaRPr lang="en-US"/>
        </a:p>
      </dgm:t>
    </dgm:pt>
    <dgm:pt modelId="{1E87C7B7-9B09-4D3A-94B1-E16283726AE4}" type="sibTrans" cxnId="{FEF370AD-7CE0-4317-99AD-5A45EF932805}">
      <dgm:prSet/>
      <dgm:spPr/>
      <dgm:t>
        <a:bodyPr/>
        <a:lstStyle/>
        <a:p>
          <a:endParaRPr lang="en-US"/>
        </a:p>
      </dgm:t>
    </dgm:pt>
    <dgm:pt modelId="{2F336333-2F34-4E24-AE47-2F040010A02E}">
      <dgm:prSet/>
      <dgm:spPr/>
      <dgm:t>
        <a:bodyPr/>
        <a:lstStyle/>
        <a:p>
          <a:pPr>
            <a:defRPr cap="all"/>
          </a:pPr>
          <a:r>
            <a:rPr lang="en-US"/>
            <a:t>Creating an EC2 instance</a:t>
          </a:r>
        </a:p>
      </dgm:t>
    </dgm:pt>
    <dgm:pt modelId="{A98F2A82-444E-4DF1-BF47-C6AD1F8DF7A9}" type="parTrans" cxnId="{11395597-32A6-4A18-AE29-7953617ECFB7}">
      <dgm:prSet/>
      <dgm:spPr/>
      <dgm:t>
        <a:bodyPr/>
        <a:lstStyle/>
        <a:p>
          <a:endParaRPr lang="en-US"/>
        </a:p>
      </dgm:t>
    </dgm:pt>
    <dgm:pt modelId="{3AE6BD11-A69F-43E5-98A4-D55F757313D8}" type="sibTrans" cxnId="{11395597-32A6-4A18-AE29-7953617ECFB7}">
      <dgm:prSet/>
      <dgm:spPr/>
      <dgm:t>
        <a:bodyPr/>
        <a:lstStyle/>
        <a:p>
          <a:endParaRPr lang="en-US"/>
        </a:p>
      </dgm:t>
    </dgm:pt>
    <dgm:pt modelId="{AA425E23-0D9D-482F-BE64-B1982697DBDE}" type="pres">
      <dgm:prSet presAssocID="{6BD12096-667D-4563-9D45-5A7B02161027}" presName="root" presStyleCnt="0">
        <dgm:presLayoutVars>
          <dgm:dir/>
          <dgm:resizeHandles val="exact"/>
        </dgm:presLayoutVars>
      </dgm:prSet>
      <dgm:spPr/>
    </dgm:pt>
    <dgm:pt modelId="{03110D5B-B2DC-44BD-BA79-D064929B2CBC}" type="pres">
      <dgm:prSet presAssocID="{E4F975AF-78BF-4D21-A170-9BD9DFB7EF81}" presName="compNode" presStyleCnt="0"/>
      <dgm:spPr/>
    </dgm:pt>
    <dgm:pt modelId="{62D7AD0F-F78B-468D-BC55-B5049A106519}" type="pres">
      <dgm:prSet presAssocID="{E4F975AF-78BF-4D21-A170-9BD9DFB7EF81}" presName="iconBgRect" presStyleLbl="bgShp" presStyleIdx="0" presStyleCnt="2"/>
      <dgm:spPr/>
    </dgm:pt>
    <dgm:pt modelId="{78C5D74F-DFF2-425D-8D01-CADA0DF657B0}" type="pres">
      <dgm:prSet presAssocID="{E4F975AF-78BF-4D21-A170-9BD9DFB7EF8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AC1CEE33-42B6-49E0-8C7D-DD9412D02EB1}" type="pres">
      <dgm:prSet presAssocID="{E4F975AF-78BF-4D21-A170-9BD9DFB7EF81}" presName="spaceRect" presStyleCnt="0"/>
      <dgm:spPr/>
    </dgm:pt>
    <dgm:pt modelId="{B10148EF-73B2-4322-ADCC-DD2E19EF12EC}" type="pres">
      <dgm:prSet presAssocID="{E4F975AF-78BF-4D21-A170-9BD9DFB7EF81}" presName="textRect" presStyleLbl="revTx" presStyleIdx="0" presStyleCnt="2">
        <dgm:presLayoutVars>
          <dgm:chMax val="1"/>
          <dgm:chPref val="1"/>
        </dgm:presLayoutVars>
      </dgm:prSet>
      <dgm:spPr/>
    </dgm:pt>
    <dgm:pt modelId="{6CA7208C-A99C-46A0-8D5B-FFB1AB57EEE4}" type="pres">
      <dgm:prSet presAssocID="{1E87C7B7-9B09-4D3A-94B1-E16283726AE4}" presName="sibTrans" presStyleCnt="0"/>
      <dgm:spPr/>
    </dgm:pt>
    <dgm:pt modelId="{469DD72A-D2B7-4286-9F16-49E476F80584}" type="pres">
      <dgm:prSet presAssocID="{2F336333-2F34-4E24-AE47-2F040010A02E}" presName="compNode" presStyleCnt="0"/>
      <dgm:spPr/>
    </dgm:pt>
    <dgm:pt modelId="{FB8D99B4-3F99-405B-B7CC-31E87FA5F09D}" type="pres">
      <dgm:prSet presAssocID="{2F336333-2F34-4E24-AE47-2F040010A02E}" presName="iconBgRect" presStyleLbl="bgShp" presStyleIdx="1" presStyleCnt="2"/>
      <dgm:spPr/>
    </dgm:pt>
    <dgm:pt modelId="{EC91D21F-8178-4B4E-B9F3-F6191350DBE7}" type="pres">
      <dgm:prSet presAssocID="{2F336333-2F34-4E24-AE47-2F040010A02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0FA75EBB-2254-4AB0-B0AC-8E5894807431}" type="pres">
      <dgm:prSet presAssocID="{2F336333-2F34-4E24-AE47-2F040010A02E}" presName="spaceRect" presStyleCnt="0"/>
      <dgm:spPr/>
    </dgm:pt>
    <dgm:pt modelId="{C91172BC-4EBC-438D-A46E-C4252ACE6B62}" type="pres">
      <dgm:prSet presAssocID="{2F336333-2F34-4E24-AE47-2F040010A02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0A01F34-2E73-475C-BB17-F93A3AE49457}" type="presOf" srcId="{2F336333-2F34-4E24-AE47-2F040010A02E}" destId="{C91172BC-4EBC-438D-A46E-C4252ACE6B62}" srcOrd="0" destOrd="0" presId="urn:microsoft.com/office/officeart/2018/5/layout/IconCircleLabelList"/>
    <dgm:cxn modelId="{39C37B4C-9B40-40C0-BC47-7B015684A4E8}" type="presOf" srcId="{E4F975AF-78BF-4D21-A170-9BD9DFB7EF81}" destId="{B10148EF-73B2-4322-ADCC-DD2E19EF12EC}" srcOrd="0" destOrd="0" presId="urn:microsoft.com/office/officeart/2018/5/layout/IconCircleLabelList"/>
    <dgm:cxn modelId="{11395597-32A6-4A18-AE29-7953617ECFB7}" srcId="{6BD12096-667D-4563-9D45-5A7B02161027}" destId="{2F336333-2F34-4E24-AE47-2F040010A02E}" srcOrd="1" destOrd="0" parTransId="{A98F2A82-444E-4DF1-BF47-C6AD1F8DF7A9}" sibTransId="{3AE6BD11-A69F-43E5-98A4-D55F757313D8}"/>
    <dgm:cxn modelId="{FEF370AD-7CE0-4317-99AD-5A45EF932805}" srcId="{6BD12096-667D-4563-9D45-5A7B02161027}" destId="{E4F975AF-78BF-4D21-A170-9BD9DFB7EF81}" srcOrd="0" destOrd="0" parTransId="{887DA168-A116-41E6-940D-A9FCFC8EC990}" sibTransId="{1E87C7B7-9B09-4D3A-94B1-E16283726AE4}"/>
    <dgm:cxn modelId="{AA8D9BFA-2103-4D7F-96B6-2E441E139C86}" type="presOf" srcId="{6BD12096-667D-4563-9D45-5A7B02161027}" destId="{AA425E23-0D9D-482F-BE64-B1982697DBDE}" srcOrd="0" destOrd="0" presId="urn:microsoft.com/office/officeart/2018/5/layout/IconCircleLabelList"/>
    <dgm:cxn modelId="{47CE6B37-6433-4C0D-8BF6-B2AD15A264B0}" type="presParOf" srcId="{AA425E23-0D9D-482F-BE64-B1982697DBDE}" destId="{03110D5B-B2DC-44BD-BA79-D064929B2CBC}" srcOrd="0" destOrd="0" presId="urn:microsoft.com/office/officeart/2018/5/layout/IconCircleLabelList"/>
    <dgm:cxn modelId="{E00E347F-0284-46FB-9057-B6AC6576F86C}" type="presParOf" srcId="{03110D5B-B2DC-44BD-BA79-D064929B2CBC}" destId="{62D7AD0F-F78B-468D-BC55-B5049A106519}" srcOrd="0" destOrd="0" presId="urn:microsoft.com/office/officeart/2018/5/layout/IconCircleLabelList"/>
    <dgm:cxn modelId="{D3B70B85-42E3-4595-AE8C-A8037D341E7E}" type="presParOf" srcId="{03110D5B-B2DC-44BD-BA79-D064929B2CBC}" destId="{78C5D74F-DFF2-425D-8D01-CADA0DF657B0}" srcOrd="1" destOrd="0" presId="urn:microsoft.com/office/officeart/2018/5/layout/IconCircleLabelList"/>
    <dgm:cxn modelId="{B7E15394-82BB-47F3-B343-B242B42948B6}" type="presParOf" srcId="{03110D5B-B2DC-44BD-BA79-D064929B2CBC}" destId="{AC1CEE33-42B6-49E0-8C7D-DD9412D02EB1}" srcOrd="2" destOrd="0" presId="urn:microsoft.com/office/officeart/2018/5/layout/IconCircleLabelList"/>
    <dgm:cxn modelId="{57C085DA-D8CB-46E2-BE62-72EC78B17F94}" type="presParOf" srcId="{03110D5B-B2DC-44BD-BA79-D064929B2CBC}" destId="{B10148EF-73B2-4322-ADCC-DD2E19EF12EC}" srcOrd="3" destOrd="0" presId="urn:microsoft.com/office/officeart/2018/5/layout/IconCircleLabelList"/>
    <dgm:cxn modelId="{E937A39E-EE2E-4D1D-B93F-FF007C88E942}" type="presParOf" srcId="{AA425E23-0D9D-482F-BE64-B1982697DBDE}" destId="{6CA7208C-A99C-46A0-8D5B-FFB1AB57EEE4}" srcOrd="1" destOrd="0" presId="urn:microsoft.com/office/officeart/2018/5/layout/IconCircleLabelList"/>
    <dgm:cxn modelId="{300A823D-B565-44E5-B81F-0E235CE6149F}" type="presParOf" srcId="{AA425E23-0D9D-482F-BE64-B1982697DBDE}" destId="{469DD72A-D2B7-4286-9F16-49E476F80584}" srcOrd="2" destOrd="0" presId="urn:microsoft.com/office/officeart/2018/5/layout/IconCircleLabelList"/>
    <dgm:cxn modelId="{B1398022-9471-4052-B2EB-CED1AC8BEFC7}" type="presParOf" srcId="{469DD72A-D2B7-4286-9F16-49E476F80584}" destId="{FB8D99B4-3F99-405B-B7CC-31E87FA5F09D}" srcOrd="0" destOrd="0" presId="urn:microsoft.com/office/officeart/2018/5/layout/IconCircleLabelList"/>
    <dgm:cxn modelId="{AE0E078C-15F8-469F-9B5C-D7AF8AA50823}" type="presParOf" srcId="{469DD72A-D2B7-4286-9F16-49E476F80584}" destId="{EC91D21F-8178-4B4E-B9F3-F6191350DBE7}" srcOrd="1" destOrd="0" presId="urn:microsoft.com/office/officeart/2018/5/layout/IconCircleLabelList"/>
    <dgm:cxn modelId="{B34667C0-975B-47CA-BFEF-A83C7C4C88B2}" type="presParOf" srcId="{469DD72A-D2B7-4286-9F16-49E476F80584}" destId="{0FA75EBB-2254-4AB0-B0AC-8E5894807431}" srcOrd="2" destOrd="0" presId="urn:microsoft.com/office/officeart/2018/5/layout/IconCircleLabelList"/>
    <dgm:cxn modelId="{0F2C88B0-8C9B-489F-8E6E-5A06D769FF53}" type="presParOf" srcId="{469DD72A-D2B7-4286-9F16-49E476F80584}" destId="{C91172BC-4EBC-438D-A46E-C4252ACE6B6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84B1C3-CB23-408E-9585-B99C4EE85894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ACCB51D-74BE-4FB4-B68A-4EC415EAE8B8}">
      <dgm:prSet/>
      <dgm:spPr/>
      <dgm:t>
        <a:bodyPr/>
        <a:lstStyle/>
        <a:p>
          <a:r>
            <a:rPr lang="en-US"/>
            <a:t>Go to Services</a:t>
          </a:r>
        </a:p>
      </dgm:t>
    </dgm:pt>
    <dgm:pt modelId="{5CDB8C54-ED85-4E8F-B62B-006188A50FB3}" type="parTrans" cxnId="{F1D689F9-2939-407C-B68F-B2E39705B77C}">
      <dgm:prSet/>
      <dgm:spPr/>
      <dgm:t>
        <a:bodyPr/>
        <a:lstStyle/>
        <a:p>
          <a:endParaRPr lang="en-US"/>
        </a:p>
      </dgm:t>
    </dgm:pt>
    <dgm:pt modelId="{910F9DA8-C1EB-4AA0-AE1B-7EC11CF1D5E2}" type="sibTrans" cxnId="{F1D689F9-2939-407C-B68F-B2E39705B77C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4D2A483B-E1B8-48C2-A0AF-04CAD1B45F60}">
      <dgm:prSet/>
      <dgm:spPr/>
      <dgm:t>
        <a:bodyPr/>
        <a:lstStyle/>
        <a:p>
          <a:r>
            <a:rPr lang="en-IN"/>
            <a:t>EC2</a:t>
          </a:r>
          <a:endParaRPr lang="en-US"/>
        </a:p>
      </dgm:t>
    </dgm:pt>
    <dgm:pt modelId="{02DF4520-A7DF-480A-A224-F59A906AB883}" type="parTrans" cxnId="{1D27CEB1-1CF6-42E0-99ED-1689791D742B}">
      <dgm:prSet/>
      <dgm:spPr/>
      <dgm:t>
        <a:bodyPr/>
        <a:lstStyle/>
        <a:p>
          <a:endParaRPr lang="en-US"/>
        </a:p>
      </dgm:t>
    </dgm:pt>
    <dgm:pt modelId="{CD30ABF9-E55F-40B5-96F4-58D362379937}" type="sibTrans" cxnId="{1D27CEB1-1CF6-42E0-99ED-1689791D742B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84E04801-E07B-403B-B344-ADB9BECB598D}">
      <dgm:prSet/>
      <dgm:spPr/>
      <dgm:t>
        <a:bodyPr/>
        <a:lstStyle/>
        <a:p>
          <a:r>
            <a:rPr lang="en-IN"/>
            <a:t>Launch Instance</a:t>
          </a:r>
          <a:endParaRPr lang="en-US"/>
        </a:p>
      </dgm:t>
    </dgm:pt>
    <dgm:pt modelId="{252202CA-67E1-411B-9DD5-0B51D773DE9E}" type="parTrans" cxnId="{603CA6AF-2A0D-4FF2-B69C-B30BE557D14A}">
      <dgm:prSet/>
      <dgm:spPr/>
      <dgm:t>
        <a:bodyPr/>
        <a:lstStyle/>
        <a:p>
          <a:endParaRPr lang="en-US"/>
        </a:p>
      </dgm:t>
    </dgm:pt>
    <dgm:pt modelId="{5A856BAA-921A-4405-83AE-FEA1768DB872}" type="sibTrans" cxnId="{603CA6AF-2A0D-4FF2-B69C-B30BE557D14A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9776922C-2444-4399-A98C-309AEC034F09}">
      <dgm:prSet/>
      <dgm:spPr/>
      <dgm:t>
        <a:bodyPr/>
        <a:lstStyle/>
        <a:p>
          <a:r>
            <a:rPr lang="en-IN"/>
            <a:t>Select AMI</a:t>
          </a:r>
          <a:endParaRPr lang="en-US"/>
        </a:p>
      </dgm:t>
    </dgm:pt>
    <dgm:pt modelId="{61DA30AB-59CA-4224-94BB-2BDEA354DA34}" type="parTrans" cxnId="{30EEE937-4F63-4BE7-89D2-C133C98DED41}">
      <dgm:prSet/>
      <dgm:spPr/>
      <dgm:t>
        <a:bodyPr/>
        <a:lstStyle/>
        <a:p>
          <a:endParaRPr lang="en-US"/>
        </a:p>
      </dgm:t>
    </dgm:pt>
    <dgm:pt modelId="{651A5397-B480-40E5-8283-D0FC46520284}" type="sibTrans" cxnId="{30EEE937-4F63-4BE7-89D2-C133C98DED41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9AECCC3C-9C3C-41E3-B5A3-E2985D27ECC2}" type="pres">
      <dgm:prSet presAssocID="{6284B1C3-CB23-408E-9585-B99C4EE85894}" presName="Name0" presStyleCnt="0">
        <dgm:presLayoutVars>
          <dgm:animLvl val="lvl"/>
          <dgm:resizeHandles val="exact"/>
        </dgm:presLayoutVars>
      </dgm:prSet>
      <dgm:spPr/>
    </dgm:pt>
    <dgm:pt modelId="{F490A398-70EE-4129-AE3A-71E5B338C139}" type="pres">
      <dgm:prSet presAssocID="{FACCB51D-74BE-4FB4-B68A-4EC415EAE8B8}" presName="compositeNode" presStyleCnt="0">
        <dgm:presLayoutVars>
          <dgm:bulletEnabled val="1"/>
        </dgm:presLayoutVars>
      </dgm:prSet>
      <dgm:spPr/>
    </dgm:pt>
    <dgm:pt modelId="{04A6EE7B-6EC4-4A4D-8F18-07F727BD2DC6}" type="pres">
      <dgm:prSet presAssocID="{FACCB51D-74BE-4FB4-B68A-4EC415EAE8B8}" presName="bgRect" presStyleLbl="bgAccFollowNode1" presStyleIdx="0" presStyleCnt="4"/>
      <dgm:spPr/>
    </dgm:pt>
    <dgm:pt modelId="{6F48858E-16F7-4C84-A543-1B9852EDFC44}" type="pres">
      <dgm:prSet presAssocID="{910F9DA8-C1EB-4AA0-AE1B-7EC11CF1D5E2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952939B1-1F5A-4E9F-A3AD-0B3F76619750}" type="pres">
      <dgm:prSet presAssocID="{FACCB51D-74BE-4FB4-B68A-4EC415EAE8B8}" presName="bottomLine" presStyleLbl="alignNode1" presStyleIdx="1" presStyleCnt="8">
        <dgm:presLayoutVars/>
      </dgm:prSet>
      <dgm:spPr/>
    </dgm:pt>
    <dgm:pt modelId="{DEB22F56-3922-4692-A55C-22752D499B4C}" type="pres">
      <dgm:prSet presAssocID="{FACCB51D-74BE-4FB4-B68A-4EC415EAE8B8}" presName="nodeText" presStyleLbl="bgAccFollowNode1" presStyleIdx="0" presStyleCnt="4">
        <dgm:presLayoutVars>
          <dgm:bulletEnabled val="1"/>
        </dgm:presLayoutVars>
      </dgm:prSet>
      <dgm:spPr/>
    </dgm:pt>
    <dgm:pt modelId="{CC27E003-D7AE-4393-8BAE-6E1F1AFB21F9}" type="pres">
      <dgm:prSet presAssocID="{910F9DA8-C1EB-4AA0-AE1B-7EC11CF1D5E2}" presName="sibTrans" presStyleCnt="0"/>
      <dgm:spPr/>
    </dgm:pt>
    <dgm:pt modelId="{E5644773-4193-4774-BC73-EF470A18FE58}" type="pres">
      <dgm:prSet presAssocID="{4D2A483B-E1B8-48C2-A0AF-04CAD1B45F60}" presName="compositeNode" presStyleCnt="0">
        <dgm:presLayoutVars>
          <dgm:bulletEnabled val="1"/>
        </dgm:presLayoutVars>
      </dgm:prSet>
      <dgm:spPr/>
    </dgm:pt>
    <dgm:pt modelId="{FD252974-175C-4C7C-B187-490B4E9BD8B2}" type="pres">
      <dgm:prSet presAssocID="{4D2A483B-E1B8-48C2-A0AF-04CAD1B45F60}" presName="bgRect" presStyleLbl="bgAccFollowNode1" presStyleIdx="1" presStyleCnt="4"/>
      <dgm:spPr/>
    </dgm:pt>
    <dgm:pt modelId="{D75C5644-1C58-40BC-BD02-7D731C222072}" type="pres">
      <dgm:prSet presAssocID="{CD30ABF9-E55F-40B5-96F4-58D362379937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A33C2325-095A-4857-AF61-DB48A70A5448}" type="pres">
      <dgm:prSet presAssocID="{4D2A483B-E1B8-48C2-A0AF-04CAD1B45F60}" presName="bottomLine" presStyleLbl="alignNode1" presStyleIdx="3" presStyleCnt="8">
        <dgm:presLayoutVars/>
      </dgm:prSet>
      <dgm:spPr/>
    </dgm:pt>
    <dgm:pt modelId="{54607AB5-77FD-4C3E-8B93-0475996DBACC}" type="pres">
      <dgm:prSet presAssocID="{4D2A483B-E1B8-48C2-A0AF-04CAD1B45F60}" presName="nodeText" presStyleLbl="bgAccFollowNode1" presStyleIdx="1" presStyleCnt="4">
        <dgm:presLayoutVars>
          <dgm:bulletEnabled val="1"/>
        </dgm:presLayoutVars>
      </dgm:prSet>
      <dgm:spPr/>
    </dgm:pt>
    <dgm:pt modelId="{9005C9C3-3443-4E37-9C53-72435D0A21A0}" type="pres">
      <dgm:prSet presAssocID="{CD30ABF9-E55F-40B5-96F4-58D362379937}" presName="sibTrans" presStyleCnt="0"/>
      <dgm:spPr/>
    </dgm:pt>
    <dgm:pt modelId="{7668DD19-F928-4CA3-BC56-A63BAB014C82}" type="pres">
      <dgm:prSet presAssocID="{84E04801-E07B-403B-B344-ADB9BECB598D}" presName="compositeNode" presStyleCnt="0">
        <dgm:presLayoutVars>
          <dgm:bulletEnabled val="1"/>
        </dgm:presLayoutVars>
      </dgm:prSet>
      <dgm:spPr/>
    </dgm:pt>
    <dgm:pt modelId="{F4511AB1-3151-42BB-B29C-A61CE92DEC3A}" type="pres">
      <dgm:prSet presAssocID="{84E04801-E07B-403B-B344-ADB9BECB598D}" presName="bgRect" presStyleLbl="bgAccFollowNode1" presStyleIdx="2" presStyleCnt="4"/>
      <dgm:spPr/>
    </dgm:pt>
    <dgm:pt modelId="{987AD3F5-6CEA-47C9-87D5-744283350423}" type="pres">
      <dgm:prSet presAssocID="{5A856BAA-921A-4405-83AE-FEA1768DB872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92E7A249-D20A-454B-BADE-86F252E3C7F7}" type="pres">
      <dgm:prSet presAssocID="{84E04801-E07B-403B-B344-ADB9BECB598D}" presName="bottomLine" presStyleLbl="alignNode1" presStyleIdx="5" presStyleCnt="8">
        <dgm:presLayoutVars/>
      </dgm:prSet>
      <dgm:spPr/>
    </dgm:pt>
    <dgm:pt modelId="{965FE037-58DA-4E8F-9127-40F844025266}" type="pres">
      <dgm:prSet presAssocID="{84E04801-E07B-403B-B344-ADB9BECB598D}" presName="nodeText" presStyleLbl="bgAccFollowNode1" presStyleIdx="2" presStyleCnt="4">
        <dgm:presLayoutVars>
          <dgm:bulletEnabled val="1"/>
        </dgm:presLayoutVars>
      </dgm:prSet>
      <dgm:spPr/>
    </dgm:pt>
    <dgm:pt modelId="{1DF170E9-2B12-4942-93C7-2B33D70EC8FB}" type="pres">
      <dgm:prSet presAssocID="{5A856BAA-921A-4405-83AE-FEA1768DB872}" presName="sibTrans" presStyleCnt="0"/>
      <dgm:spPr/>
    </dgm:pt>
    <dgm:pt modelId="{FB73CD0B-F51B-4A12-B0B3-6B8E8197E7A9}" type="pres">
      <dgm:prSet presAssocID="{9776922C-2444-4399-A98C-309AEC034F09}" presName="compositeNode" presStyleCnt="0">
        <dgm:presLayoutVars>
          <dgm:bulletEnabled val="1"/>
        </dgm:presLayoutVars>
      </dgm:prSet>
      <dgm:spPr/>
    </dgm:pt>
    <dgm:pt modelId="{7BF40E23-188C-4739-A7E3-B910DE721F25}" type="pres">
      <dgm:prSet presAssocID="{9776922C-2444-4399-A98C-309AEC034F09}" presName="bgRect" presStyleLbl="bgAccFollowNode1" presStyleIdx="3" presStyleCnt="4"/>
      <dgm:spPr/>
    </dgm:pt>
    <dgm:pt modelId="{5741C79E-1964-4D23-991C-4C3C4C8BF9A6}" type="pres">
      <dgm:prSet presAssocID="{651A5397-B480-40E5-8283-D0FC46520284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B98B4199-C1AF-4720-A7A9-94E68712E9A6}" type="pres">
      <dgm:prSet presAssocID="{9776922C-2444-4399-A98C-309AEC034F09}" presName="bottomLine" presStyleLbl="alignNode1" presStyleIdx="7" presStyleCnt="8">
        <dgm:presLayoutVars/>
      </dgm:prSet>
      <dgm:spPr/>
    </dgm:pt>
    <dgm:pt modelId="{303F4347-28D6-4843-9D2E-6751F544C6F1}" type="pres">
      <dgm:prSet presAssocID="{9776922C-2444-4399-A98C-309AEC034F09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30EEE937-4F63-4BE7-89D2-C133C98DED41}" srcId="{6284B1C3-CB23-408E-9585-B99C4EE85894}" destId="{9776922C-2444-4399-A98C-309AEC034F09}" srcOrd="3" destOrd="0" parTransId="{61DA30AB-59CA-4224-94BB-2BDEA354DA34}" sibTransId="{651A5397-B480-40E5-8283-D0FC46520284}"/>
    <dgm:cxn modelId="{71021B40-CF3F-4D14-8F38-4BBF960BC8E0}" type="presOf" srcId="{6284B1C3-CB23-408E-9585-B99C4EE85894}" destId="{9AECCC3C-9C3C-41E3-B5A3-E2985D27ECC2}" srcOrd="0" destOrd="0" presId="urn:microsoft.com/office/officeart/2016/7/layout/BasicLinearProcessNumbered"/>
    <dgm:cxn modelId="{F3B22561-E1FF-4A86-BDB4-5D26523B5669}" type="presOf" srcId="{4D2A483B-E1B8-48C2-A0AF-04CAD1B45F60}" destId="{FD252974-175C-4C7C-B187-490B4E9BD8B2}" srcOrd="0" destOrd="0" presId="urn:microsoft.com/office/officeart/2016/7/layout/BasicLinearProcessNumbered"/>
    <dgm:cxn modelId="{8490DB42-CEFE-49BF-BBFF-6A11B302EC03}" type="presOf" srcId="{FACCB51D-74BE-4FB4-B68A-4EC415EAE8B8}" destId="{DEB22F56-3922-4692-A55C-22752D499B4C}" srcOrd="1" destOrd="0" presId="urn:microsoft.com/office/officeart/2016/7/layout/BasicLinearProcessNumbered"/>
    <dgm:cxn modelId="{31ACBC63-EEFB-4FD6-B3BA-E32B44AEB997}" type="presOf" srcId="{CD30ABF9-E55F-40B5-96F4-58D362379937}" destId="{D75C5644-1C58-40BC-BD02-7D731C222072}" srcOrd="0" destOrd="0" presId="urn:microsoft.com/office/officeart/2016/7/layout/BasicLinearProcessNumbered"/>
    <dgm:cxn modelId="{1DECF848-9A48-4F55-8735-8E34FB63A801}" type="presOf" srcId="{4D2A483B-E1B8-48C2-A0AF-04CAD1B45F60}" destId="{54607AB5-77FD-4C3E-8B93-0475996DBACC}" srcOrd="1" destOrd="0" presId="urn:microsoft.com/office/officeart/2016/7/layout/BasicLinearProcessNumbered"/>
    <dgm:cxn modelId="{05CEF550-5C8A-4C0A-BB88-BB7FEA542A36}" type="presOf" srcId="{9776922C-2444-4399-A98C-309AEC034F09}" destId="{7BF40E23-188C-4739-A7E3-B910DE721F25}" srcOrd="0" destOrd="0" presId="urn:microsoft.com/office/officeart/2016/7/layout/BasicLinearProcessNumbered"/>
    <dgm:cxn modelId="{B76FD259-EDF4-4ADE-B365-42ECCF507665}" type="presOf" srcId="{84E04801-E07B-403B-B344-ADB9BECB598D}" destId="{965FE037-58DA-4E8F-9127-40F844025266}" srcOrd="1" destOrd="0" presId="urn:microsoft.com/office/officeart/2016/7/layout/BasicLinearProcessNumbered"/>
    <dgm:cxn modelId="{E0F1FF7F-4219-4602-A990-8470AE8EA16C}" type="presOf" srcId="{5A856BAA-921A-4405-83AE-FEA1768DB872}" destId="{987AD3F5-6CEA-47C9-87D5-744283350423}" srcOrd="0" destOrd="0" presId="urn:microsoft.com/office/officeart/2016/7/layout/BasicLinearProcessNumbered"/>
    <dgm:cxn modelId="{F150E395-AB5E-4DF9-B34D-03DACE26F630}" type="presOf" srcId="{9776922C-2444-4399-A98C-309AEC034F09}" destId="{303F4347-28D6-4843-9D2E-6751F544C6F1}" srcOrd="1" destOrd="0" presId="urn:microsoft.com/office/officeart/2016/7/layout/BasicLinearProcessNumbered"/>
    <dgm:cxn modelId="{6EB894AC-2FE6-4B86-8880-1AA8CB35C45B}" type="presOf" srcId="{910F9DA8-C1EB-4AA0-AE1B-7EC11CF1D5E2}" destId="{6F48858E-16F7-4C84-A543-1B9852EDFC44}" srcOrd="0" destOrd="0" presId="urn:microsoft.com/office/officeart/2016/7/layout/BasicLinearProcessNumbered"/>
    <dgm:cxn modelId="{603CA6AF-2A0D-4FF2-B69C-B30BE557D14A}" srcId="{6284B1C3-CB23-408E-9585-B99C4EE85894}" destId="{84E04801-E07B-403B-B344-ADB9BECB598D}" srcOrd="2" destOrd="0" parTransId="{252202CA-67E1-411B-9DD5-0B51D773DE9E}" sibTransId="{5A856BAA-921A-4405-83AE-FEA1768DB872}"/>
    <dgm:cxn modelId="{1D27CEB1-1CF6-42E0-99ED-1689791D742B}" srcId="{6284B1C3-CB23-408E-9585-B99C4EE85894}" destId="{4D2A483B-E1B8-48C2-A0AF-04CAD1B45F60}" srcOrd="1" destOrd="0" parTransId="{02DF4520-A7DF-480A-A224-F59A906AB883}" sibTransId="{CD30ABF9-E55F-40B5-96F4-58D362379937}"/>
    <dgm:cxn modelId="{FF269AC5-6117-4D08-92DA-4BCCBA5DD2A2}" type="presOf" srcId="{651A5397-B480-40E5-8283-D0FC46520284}" destId="{5741C79E-1964-4D23-991C-4C3C4C8BF9A6}" srcOrd="0" destOrd="0" presId="urn:microsoft.com/office/officeart/2016/7/layout/BasicLinearProcessNumbered"/>
    <dgm:cxn modelId="{634CD6D2-9596-4EFB-9954-986ECF4239C2}" type="presOf" srcId="{FACCB51D-74BE-4FB4-B68A-4EC415EAE8B8}" destId="{04A6EE7B-6EC4-4A4D-8F18-07F727BD2DC6}" srcOrd="0" destOrd="0" presId="urn:microsoft.com/office/officeart/2016/7/layout/BasicLinearProcessNumbered"/>
    <dgm:cxn modelId="{443A53EE-3634-45FD-8FEE-40A4C7F94B7D}" type="presOf" srcId="{84E04801-E07B-403B-B344-ADB9BECB598D}" destId="{F4511AB1-3151-42BB-B29C-A61CE92DEC3A}" srcOrd="0" destOrd="0" presId="urn:microsoft.com/office/officeart/2016/7/layout/BasicLinearProcessNumbered"/>
    <dgm:cxn modelId="{F1D689F9-2939-407C-B68F-B2E39705B77C}" srcId="{6284B1C3-CB23-408E-9585-B99C4EE85894}" destId="{FACCB51D-74BE-4FB4-B68A-4EC415EAE8B8}" srcOrd="0" destOrd="0" parTransId="{5CDB8C54-ED85-4E8F-B62B-006188A50FB3}" sibTransId="{910F9DA8-C1EB-4AA0-AE1B-7EC11CF1D5E2}"/>
    <dgm:cxn modelId="{83C4F90A-8129-4A08-B194-629539189B67}" type="presParOf" srcId="{9AECCC3C-9C3C-41E3-B5A3-E2985D27ECC2}" destId="{F490A398-70EE-4129-AE3A-71E5B338C139}" srcOrd="0" destOrd="0" presId="urn:microsoft.com/office/officeart/2016/7/layout/BasicLinearProcessNumbered"/>
    <dgm:cxn modelId="{9663F2BA-D99C-4484-BEF3-269E841F1A7B}" type="presParOf" srcId="{F490A398-70EE-4129-AE3A-71E5B338C139}" destId="{04A6EE7B-6EC4-4A4D-8F18-07F727BD2DC6}" srcOrd="0" destOrd="0" presId="urn:microsoft.com/office/officeart/2016/7/layout/BasicLinearProcessNumbered"/>
    <dgm:cxn modelId="{F2E3EAC7-DA0E-467F-9827-F506BEBBA08A}" type="presParOf" srcId="{F490A398-70EE-4129-AE3A-71E5B338C139}" destId="{6F48858E-16F7-4C84-A543-1B9852EDFC44}" srcOrd="1" destOrd="0" presId="urn:microsoft.com/office/officeart/2016/7/layout/BasicLinearProcessNumbered"/>
    <dgm:cxn modelId="{04B6284B-A458-421F-8A10-B076DB92A2E5}" type="presParOf" srcId="{F490A398-70EE-4129-AE3A-71E5B338C139}" destId="{952939B1-1F5A-4E9F-A3AD-0B3F76619750}" srcOrd="2" destOrd="0" presId="urn:microsoft.com/office/officeart/2016/7/layout/BasicLinearProcessNumbered"/>
    <dgm:cxn modelId="{8879FB3A-FD68-42FE-A8EB-FF300E329897}" type="presParOf" srcId="{F490A398-70EE-4129-AE3A-71E5B338C139}" destId="{DEB22F56-3922-4692-A55C-22752D499B4C}" srcOrd="3" destOrd="0" presId="urn:microsoft.com/office/officeart/2016/7/layout/BasicLinearProcessNumbered"/>
    <dgm:cxn modelId="{E22CB418-00E0-4479-8FEA-EF9D064C9718}" type="presParOf" srcId="{9AECCC3C-9C3C-41E3-B5A3-E2985D27ECC2}" destId="{CC27E003-D7AE-4393-8BAE-6E1F1AFB21F9}" srcOrd="1" destOrd="0" presId="urn:microsoft.com/office/officeart/2016/7/layout/BasicLinearProcessNumbered"/>
    <dgm:cxn modelId="{BBF8E055-3911-4938-8F58-A6C491B175A5}" type="presParOf" srcId="{9AECCC3C-9C3C-41E3-B5A3-E2985D27ECC2}" destId="{E5644773-4193-4774-BC73-EF470A18FE58}" srcOrd="2" destOrd="0" presId="urn:microsoft.com/office/officeart/2016/7/layout/BasicLinearProcessNumbered"/>
    <dgm:cxn modelId="{6F4F7688-CFDA-4166-8C39-4195CCDAE084}" type="presParOf" srcId="{E5644773-4193-4774-BC73-EF470A18FE58}" destId="{FD252974-175C-4C7C-B187-490B4E9BD8B2}" srcOrd="0" destOrd="0" presId="urn:microsoft.com/office/officeart/2016/7/layout/BasicLinearProcessNumbered"/>
    <dgm:cxn modelId="{2B8FAC49-56E2-4C77-871E-21D08C2E6FC0}" type="presParOf" srcId="{E5644773-4193-4774-BC73-EF470A18FE58}" destId="{D75C5644-1C58-40BC-BD02-7D731C222072}" srcOrd="1" destOrd="0" presId="urn:microsoft.com/office/officeart/2016/7/layout/BasicLinearProcessNumbered"/>
    <dgm:cxn modelId="{C2F5C6A1-1D60-44B9-9FB8-7381C7A77FB2}" type="presParOf" srcId="{E5644773-4193-4774-BC73-EF470A18FE58}" destId="{A33C2325-095A-4857-AF61-DB48A70A5448}" srcOrd="2" destOrd="0" presId="urn:microsoft.com/office/officeart/2016/7/layout/BasicLinearProcessNumbered"/>
    <dgm:cxn modelId="{0E215540-70AB-4719-9A21-4F5E9FCAE716}" type="presParOf" srcId="{E5644773-4193-4774-BC73-EF470A18FE58}" destId="{54607AB5-77FD-4C3E-8B93-0475996DBACC}" srcOrd="3" destOrd="0" presId="urn:microsoft.com/office/officeart/2016/7/layout/BasicLinearProcessNumbered"/>
    <dgm:cxn modelId="{542C456D-D9DE-4642-A789-82935DBACF1D}" type="presParOf" srcId="{9AECCC3C-9C3C-41E3-B5A3-E2985D27ECC2}" destId="{9005C9C3-3443-4E37-9C53-72435D0A21A0}" srcOrd="3" destOrd="0" presId="urn:microsoft.com/office/officeart/2016/7/layout/BasicLinearProcessNumbered"/>
    <dgm:cxn modelId="{DD15B441-A804-468D-A125-80E6ABCFF7A3}" type="presParOf" srcId="{9AECCC3C-9C3C-41E3-B5A3-E2985D27ECC2}" destId="{7668DD19-F928-4CA3-BC56-A63BAB014C82}" srcOrd="4" destOrd="0" presId="urn:microsoft.com/office/officeart/2016/7/layout/BasicLinearProcessNumbered"/>
    <dgm:cxn modelId="{FAEC535F-569F-4EE5-BF8E-76E187CC326F}" type="presParOf" srcId="{7668DD19-F928-4CA3-BC56-A63BAB014C82}" destId="{F4511AB1-3151-42BB-B29C-A61CE92DEC3A}" srcOrd="0" destOrd="0" presId="urn:microsoft.com/office/officeart/2016/7/layout/BasicLinearProcessNumbered"/>
    <dgm:cxn modelId="{B1BA7AB7-1C11-4806-844A-63859261F2F6}" type="presParOf" srcId="{7668DD19-F928-4CA3-BC56-A63BAB014C82}" destId="{987AD3F5-6CEA-47C9-87D5-744283350423}" srcOrd="1" destOrd="0" presId="urn:microsoft.com/office/officeart/2016/7/layout/BasicLinearProcessNumbered"/>
    <dgm:cxn modelId="{9BB3C783-93B1-4CBA-B002-CFB5877584E0}" type="presParOf" srcId="{7668DD19-F928-4CA3-BC56-A63BAB014C82}" destId="{92E7A249-D20A-454B-BADE-86F252E3C7F7}" srcOrd="2" destOrd="0" presId="urn:microsoft.com/office/officeart/2016/7/layout/BasicLinearProcessNumbered"/>
    <dgm:cxn modelId="{F69AC25D-20AE-42D1-A22A-B36758AF0340}" type="presParOf" srcId="{7668DD19-F928-4CA3-BC56-A63BAB014C82}" destId="{965FE037-58DA-4E8F-9127-40F844025266}" srcOrd="3" destOrd="0" presId="urn:microsoft.com/office/officeart/2016/7/layout/BasicLinearProcessNumbered"/>
    <dgm:cxn modelId="{22997D48-49DA-45BE-9B79-61334A725A33}" type="presParOf" srcId="{9AECCC3C-9C3C-41E3-B5A3-E2985D27ECC2}" destId="{1DF170E9-2B12-4942-93C7-2B33D70EC8FB}" srcOrd="5" destOrd="0" presId="urn:microsoft.com/office/officeart/2016/7/layout/BasicLinearProcessNumbered"/>
    <dgm:cxn modelId="{15ADE3BE-2986-4925-9B50-FAF7BA269C32}" type="presParOf" srcId="{9AECCC3C-9C3C-41E3-B5A3-E2985D27ECC2}" destId="{FB73CD0B-F51B-4A12-B0B3-6B8E8197E7A9}" srcOrd="6" destOrd="0" presId="urn:microsoft.com/office/officeart/2016/7/layout/BasicLinearProcessNumbered"/>
    <dgm:cxn modelId="{703E92E4-2011-44F9-B228-AFAF13B056AF}" type="presParOf" srcId="{FB73CD0B-F51B-4A12-B0B3-6B8E8197E7A9}" destId="{7BF40E23-188C-4739-A7E3-B910DE721F25}" srcOrd="0" destOrd="0" presId="urn:microsoft.com/office/officeart/2016/7/layout/BasicLinearProcessNumbered"/>
    <dgm:cxn modelId="{16D19D66-E717-4FCC-87CD-2331BF566242}" type="presParOf" srcId="{FB73CD0B-F51B-4A12-B0B3-6B8E8197E7A9}" destId="{5741C79E-1964-4D23-991C-4C3C4C8BF9A6}" srcOrd="1" destOrd="0" presId="urn:microsoft.com/office/officeart/2016/7/layout/BasicLinearProcessNumbered"/>
    <dgm:cxn modelId="{7C7B8961-D34C-437D-BFEC-CCFB9ED44F72}" type="presParOf" srcId="{FB73CD0B-F51B-4A12-B0B3-6B8E8197E7A9}" destId="{B98B4199-C1AF-4720-A7A9-94E68712E9A6}" srcOrd="2" destOrd="0" presId="urn:microsoft.com/office/officeart/2016/7/layout/BasicLinearProcessNumbered"/>
    <dgm:cxn modelId="{8E556316-14BC-463D-A0A2-669C15946C2E}" type="presParOf" srcId="{FB73CD0B-F51B-4A12-B0B3-6B8E8197E7A9}" destId="{303F4347-28D6-4843-9D2E-6751F544C6F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32CE92-6341-4947-BFB7-A6F6C562531A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FE56739C-9E40-4F08-A3AA-E8D692DC7914}">
      <dgm:prSet/>
      <dgm:spPr/>
      <dgm:t>
        <a:bodyPr/>
        <a:lstStyle/>
        <a:p>
          <a:r>
            <a:rPr lang="en-US"/>
            <a:t>Choose Instance Type</a:t>
          </a:r>
        </a:p>
      </dgm:t>
    </dgm:pt>
    <dgm:pt modelId="{6F8CFD92-7596-4E0D-9841-5394C2CD1693}" type="parTrans" cxnId="{9893B4C9-433E-4646-A5B2-713AADE1DC31}">
      <dgm:prSet/>
      <dgm:spPr/>
      <dgm:t>
        <a:bodyPr/>
        <a:lstStyle/>
        <a:p>
          <a:endParaRPr lang="en-US"/>
        </a:p>
      </dgm:t>
    </dgm:pt>
    <dgm:pt modelId="{F967B704-6074-4D98-B1AF-149A294C457E}" type="sibTrans" cxnId="{9893B4C9-433E-4646-A5B2-713AADE1DC31}">
      <dgm:prSet/>
      <dgm:spPr/>
      <dgm:t>
        <a:bodyPr/>
        <a:lstStyle/>
        <a:p>
          <a:endParaRPr lang="en-US"/>
        </a:p>
      </dgm:t>
    </dgm:pt>
    <dgm:pt modelId="{50B726FD-3356-474D-9219-48A847023106}">
      <dgm:prSet/>
      <dgm:spPr/>
      <dgm:t>
        <a:bodyPr/>
        <a:lstStyle/>
        <a:p>
          <a:r>
            <a:rPr lang="en-US"/>
            <a:t>General Purpose-t2.micro 1 gb ram</a:t>
          </a:r>
        </a:p>
      </dgm:t>
    </dgm:pt>
    <dgm:pt modelId="{825BF46A-FAA5-47A3-ADBF-395F51131C11}" type="parTrans" cxnId="{183540C9-8528-4777-BE61-1BFE7E4FE1EC}">
      <dgm:prSet/>
      <dgm:spPr/>
      <dgm:t>
        <a:bodyPr/>
        <a:lstStyle/>
        <a:p>
          <a:endParaRPr lang="en-US"/>
        </a:p>
      </dgm:t>
    </dgm:pt>
    <dgm:pt modelId="{3A1F56D6-065D-4705-8F20-99C223831215}" type="sibTrans" cxnId="{183540C9-8528-4777-BE61-1BFE7E4FE1EC}">
      <dgm:prSet/>
      <dgm:spPr/>
      <dgm:t>
        <a:bodyPr/>
        <a:lstStyle/>
        <a:p>
          <a:endParaRPr lang="en-US"/>
        </a:p>
      </dgm:t>
    </dgm:pt>
    <dgm:pt modelId="{AFD25D71-12CE-4364-A5F1-A5A31D9092E9}">
      <dgm:prSet/>
      <dgm:spPr/>
      <dgm:t>
        <a:bodyPr/>
        <a:lstStyle/>
        <a:p>
          <a:r>
            <a:rPr lang="en-US"/>
            <a:t>Then press Next button</a:t>
          </a:r>
        </a:p>
      </dgm:t>
    </dgm:pt>
    <dgm:pt modelId="{63D983B9-B34C-4999-A800-157C7AB1BD53}" type="parTrans" cxnId="{5105C42E-1C5E-4D92-8247-8D5FF258E7A0}">
      <dgm:prSet/>
      <dgm:spPr/>
      <dgm:t>
        <a:bodyPr/>
        <a:lstStyle/>
        <a:p>
          <a:endParaRPr lang="en-US"/>
        </a:p>
      </dgm:t>
    </dgm:pt>
    <dgm:pt modelId="{D94A056F-F659-4FB2-942C-85D98431731B}" type="sibTrans" cxnId="{5105C42E-1C5E-4D92-8247-8D5FF258E7A0}">
      <dgm:prSet/>
      <dgm:spPr/>
      <dgm:t>
        <a:bodyPr/>
        <a:lstStyle/>
        <a:p>
          <a:endParaRPr lang="en-US"/>
        </a:p>
      </dgm:t>
    </dgm:pt>
    <dgm:pt modelId="{11FB40FA-27D0-4160-A906-4CF059F33C46}" type="pres">
      <dgm:prSet presAssocID="{9B32CE92-6341-4947-BFB7-A6F6C562531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3DB54D1-412C-4BCB-9803-5A3D9F00EF39}" type="pres">
      <dgm:prSet presAssocID="{FE56739C-9E40-4F08-A3AA-E8D692DC7914}" presName="hierRoot1" presStyleCnt="0"/>
      <dgm:spPr/>
    </dgm:pt>
    <dgm:pt modelId="{3A8E9B51-8768-4380-9AA8-932051B4FD20}" type="pres">
      <dgm:prSet presAssocID="{FE56739C-9E40-4F08-A3AA-E8D692DC7914}" presName="composite" presStyleCnt="0"/>
      <dgm:spPr/>
    </dgm:pt>
    <dgm:pt modelId="{1D39E50C-7202-4CE8-8ABA-00384E301C51}" type="pres">
      <dgm:prSet presAssocID="{FE56739C-9E40-4F08-A3AA-E8D692DC7914}" presName="background" presStyleLbl="node0" presStyleIdx="0" presStyleCnt="3"/>
      <dgm:spPr/>
    </dgm:pt>
    <dgm:pt modelId="{76095918-9C6B-488F-A218-D0F44E504F4A}" type="pres">
      <dgm:prSet presAssocID="{FE56739C-9E40-4F08-A3AA-E8D692DC7914}" presName="text" presStyleLbl="fgAcc0" presStyleIdx="0" presStyleCnt="3">
        <dgm:presLayoutVars>
          <dgm:chPref val="3"/>
        </dgm:presLayoutVars>
      </dgm:prSet>
      <dgm:spPr/>
    </dgm:pt>
    <dgm:pt modelId="{7971D712-0B54-428B-AE0F-0C51FEC7627F}" type="pres">
      <dgm:prSet presAssocID="{FE56739C-9E40-4F08-A3AA-E8D692DC7914}" presName="hierChild2" presStyleCnt="0"/>
      <dgm:spPr/>
    </dgm:pt>
    <dgm:pt modelId="{03D2EFEE-67E0-4DEA-9E12-F95F64CF894B}" type="pres">
      <dgm:prSet presAssocID="{50B726FD-3356-474D-9219-48A847023106}" presName="hierRoot1" presStyleCnt="0"/>
      <dgm:spPr/>
    </dgm:pt>
    <dgm:pt modelId="{321D0AA9-C6EA-4602-9CCC-108F54CF5626}" type="pres">
      <dgm:prSet presAssocID="{50B726FD-3356-474D-9219-48A847023106}" presName="composite" presStyleCnt="0"/>
      <dgm:spPr/>
    </dgm:pt>
    <dgm:pt modelId="{099D915F-8535-4AFF-A526-786EB11A57D8}" type="pres">
      <dgm:prSet presAssocID="{50B726FD-3356-474D-9219-48A847023106}" presName="background" presStyleLbl="node0" presStyleIdx="1" presStyleCnt="3"/>
      <dgm:spPr/>
    </dgm:pt>
    <dgm:pt modelId="{5FCC5CFE-523E-407C-8FE6-61EF59C3598D}" type="pres">
      <dgm:prSet presAssocID="{50B726FD-3356-474D-9219-48A847023106}" presName="text" presStyleLbl="fgAcc0" presStyleIdx="1" presStyleCnt="3">
        <dgm:presLayoutVars>
          <dgm:chPref val="3"/>
        </dgm:presLayoutVars>
      </dgm:prSet>
      <dgm:spPr/>
    </dgm:pt>
    <dgm:pt modelId="{4F81FA9C-5CED-4DC8-8831-280D4327901F}" type="pres">
      <dgm:prSet presAssocID="{50B726FD-3356-474D-9219-48A847023106}" presName="hierChild2" presStyleCnt="0"/>
      <dgm:spPr/>
    </dgm:pt>
    <dgm:pt modelId="{5FC8F2C2-3A76-46D9-B6B3-6F681972DBEF}" type="pres">
      <dgm:prSet presAssocID="{AFD25D71-12CE-4364-A5F1-A5A31D9092E9}" presName="hierRoot1" presStyleCnt="0"/>
      <dgm:spPr/>
    </dgm:pt>
    <dgm:pt modelId="{CA9DD2F7-685C-448B-B139-94E2F795839A}" type="pres">
      <dgm:prSet presAssocID="{AFD25D71-12CE-4364-A5F1-A5A31D9092E9}" presName="composite" presStyleCnt="0"/>
      <dgm:spPr/>
    </dgm:pt>
    <dgm:pt modelId="{F8AF2DC3-C540-439D-85F7-0EF5D83C385D}" type="pres">
      <dgm:prSet presAssocID="{AFD25D71-12CE-4364-A5F1-A5A31D9092E9}" presName="background" presStyleLbl="node0" presStyleIdx="2" presStyleCnt="3"/>
      <dgm:spPr/>
    </dgm:pt>
    <dgm:pt modelId="{6D370042-F869-4BA6-9558-341C9CE193EC}" type="pres">
      <dgm:prSet presAssocID="{AFD25D71-12CE-4364-A5F1-A5A31D9092E9}" presName="text" presStyleLbl="fgAcc0" presStyleIdx="2" presStyleCnt="3">
        <dgm:presLayoutVars>
          <dgm:chPref val="3"/>
        </dgm:presLayoutVars>
      </dgm:prSet>
      <dgm:spPr/>
    </dgm:pt>
    <dgm:pt modelId="{CDA75A0B-11F1-4C1A-A2E1-F0C2920B7EFA}" type="pres">
      <dgm:prSet presAssocID="{AFD25D71-12CE-4364-A5F1-A5A31D9092E9}" presName="hierChild2" presStyleCnt="0"/>
      <dgm:spPr/>
    </dgm:pt>
  </dgm:ptLst>
  <dgm:cxnLst>
    <dgm:cxn modelId="{9511162D-8211-45E2-87D3-3CF15FD56034}" type="presOf" srcId="{9B32CE92-6341-4947-BFB7-A6F6C562531A}" destId="{11FB40FA-27D0-4160-A906-4CF059F33C46}" srcOrd="0" destOrd="0" presId="urn:microsoft.com/office/officeart/2005/8/layout/hierarchy1"/>
    <dgm:cxn modelId="{5105C42E-1C5E-4D92-8247-8D5FF258E7A0}" srcId="{9B32CE92-6341-4947-BFB7-A6F6C562531A}" destId="{AFD25D71-12CE-4364-A5F1-A5A31D9092E9}" srcOrd="2" destOrd="0" parTransId="{63D983B9-B34C-4999-A800-157C7AB1BD53}" sibTransId="{D94A056F-F659-4FB2-942C-85D98431731B}"/>
    <dgm:cxn modelId="{D985A6A8-1846-4F21-93BB-579EA88C814A}" type="presOf" srcId="{FE56739C-9E40-4F08-A3AA-E8D692DC7914}" destId="{76095918-9C6B-488F-A218-D0F44E504F4A}" srcOrd="0" destOrd="0" presId="urn:microsoft.com/office/officeart/2005/8/layout/hierarchy1"/>
    <dgm:cxn modelId="{B2467DBE-741C-4005-8FF5-7FF9D2BEBAF1}" type="presOf" srcId="{AFD25D71-12CE-4364-A5F1-A5A31D9092E9}" destId="{6D370042-F869-4BA6-9558-341C9CE193EC}" srcOrd="0" destOrd="0" presId="urn:microsoft.com/office/officeart/2005/8/layout/hierarchy1"/>
    <dgm:cxn modelId="{183540C9-8528-4777-BE61-1BFE7E4FE1EC}" srcId="{9B32CE92-6341-4947-BFB7-A6F6C562531A}" destId="{50B726FD-3356-474D-9219-48A847023106}" srcOrd="1" destOrd="0" parTransId="{825BF46A-FAA5-47A3-ADBF-395F51131C11}" sibTransId="{3A1F56D6-065D-4705-8F20-99C223831215}"/>
    <dgm:cxn modelId="{9893B4C9-433E-4646-A5B2-713AADE1DC31}" srcId="{9B32CE92-6341-4947-BFB7-A6F6C562531A}" destId="{FE56739C-9E40-4F08-A3AA-E8D692DC7914}" srcOrd="0" destOrd="0" parTransId="{6F8CFD92-7596-4E0D-9841-5394C2CD1693}" sibTransId="{F967B704-6074-4D98-B1AF-149A294C457E}"/>
    <dgm:cxn modelId="{C05751EB-FA98-4839-A53D-DB5ED30EBF24}" type="presOf" srcId="{50B726FD-3356-474D-9219-48A847023106}" destId="{5FCC5CFE-523E-407C-8FE6-61EF59C3598D}" srcOrd="0" destOrd="0" presId="urn:microsoft.com/office/officeart/2005/8/layout/hierarchy1"/>
    <dgm:cxn modelId="{90648266-3F54-4D0A-AABC-05895A41A034}" type="presParOf" srcId="{11FB40FA-27D0-4160-A906-4CF059F33C46}" destId="{83DB54D1-412C-4BCB-9803-5A3D9F00EF39}" srcOrd="0" destOrd="0" presId="urn:microsoft.com/office/officeart/2005/8/layout/hierarchy1"/>
    <dgm:cxn modelId="{F717F36A-90F5-484F-A4FC-CF5564530EE3}" type="presParOf" srcId="{83DB54D1-412C-4BCB-9803-5A3D9F00EF39}" destId="{3A8E9B51-8768-4380-9AA8-932051B4FD20}" srcOrd="0" destOrd="0" presId="urn:microsoft.com/office/officeart/2005/8/layout/hierarchy1"/>
    <dgm:cxn modelId="{A8B73117-9422-41D6-8C1C-87F1EB529600}" type="presParOf" srcId="{3A8E9B51-8768-4380-9AA8-932051B4FD20}" destId="{1D39E50C-7202-4CE8-8ABA-00384E301C51}" srcOrd="0" destOrd="0" presId="urn:microsoft.com/office/officeart/2005/8/layout/hierarchy1"/>
    <dgm:cxn modelId="{C50066AD-0D1C-4BC8-90D6-9E23577B88B1}" type="presParOf" srcId="{3A8E9B51-8768-4380-9AA8-932051B4FD20}" destId="{76095918-9C6B-488F-A218-D0F44E504F4A}" srcOrd="1" destOrd="0" presId="urn:microsoft.com/office/officeart/2005/8/layout/hierarchy1"/>
    <dgm:cxn modelId="{E895E822-AD47-4435-B565-24BE282C3F9D}" type="presParOf" srcId="{83DB54D1-412C-4BCB-9803-5A3D9F00EF39}" destId="{7971D712-0B54-428B-AE0F-0C51FEC7627F}" srcOrd="1" destOrd="0" presId="urn:microsoft.com/office/officeart/2005/8/layout/hierarchy1"/>
    <dgm:cxn modelId="{7AE5E6B2-E14D-47A0-905D-0A1BD4F652B2}" type="presParOf" srcId="{11FB40FA-27D0-4160-A906-4CF059F33C46}" destId="{03D2EFEE-67E0-4DEA-9E12-F95F64CF894B}" srcOrd="1" destOrd="0" presId="urn:microsoft.com/office/officeart/2005/8/layout/hierarchy1"/>
    <dgm:cxn modelId="{58F01019-2E61-47B9-A225-9DBF7EC5F834}" type="presParOf" srcId="{03D2EFEE-67E0-4DEA-9E12-F95F64CF894B}" destId="{321D0AA9-C6EA-4602-9CCC-108F54CF5626}" srcOrd="0" destOrd="0" presId="urn:microsoft.com/office/officeart/2005/8/layout/hierarchy1"/>
    <dgm:cxn modelId="{EFAABF47-A257-4150-BDF3-BCE9DA4FD17F}" type="presParOf" srcId="{321D0AA9-C6EA-4602-9CCC-108F54CF5626}" destId="{099D915F-8535-4AFF-A526-786EB11A57D8}" srcOrd="0" destOrd="0" presId="urn:microsoft.com/office/officeart/2005/8/layout/hierarchy1"/>
    <dgm:cxn modelId="{7156BBED-16DA-4526-AD80-C86495625731}" type="presParOf" srcId="{321D0AA9-C6EA-4602-9CCC-108F54CF5626}" destId="{5FCC5CFE-523E-407C-8FE6-61EF59C3598D}" srcOrd="1" destOrd="0" presId="urn:microsoft.com/office/officeart/2005/8/layout/hierarchy1"/>
    <dgm:cxn modelId="{0424AA1B-78E3-4C30-B0FC-CD43EF6B6B99}" type="presParOf" srcId="{03D2EFEE-67E0-4DEA-9E12-F95F64CF894B}" destId="{4F81FA9C-5CED-4DC8-8831-280D4327901F}" srcOrd="1" destOrd="0" presId="urn:microsoft.com/office/officeart/2005/8/layout/hierarchy1"/>
    <dgm:cxn modelId="{13124397-C967-4995-86DE-354704A76433}" type="presParOf" srcId="{11FB40FA-27D0-4160-A906-4CF059F33C46}" destId="{5FC8F2C2-3A76-46D9-B6B3-6F681972DBEF}" srcOrd="2" destOrd="0" presId="urn:microsoft.com/office/officeart/2005/8/layout/hierarchy1"/>
    <dgm:cxn modelId="{8AD1C63F-582A-4188-A8F0-94AB9F77F4E5}" type="presParOf" srcId="{5FC8F2C2-3A76-46D9-B6B3-6F681972DBEF}" destId="{CA9DD2F7-685C-448B-B139-94E2F795839A}" srcOrd="0" destOrd="0" presId="urn:microsoft.com/office/officeart/2005/8/layout/hierarchy1"/>
    <dgm:cxn modelId="{0A80C0A0-3D19-4DDC-9258-153E8FE1D507}" type="presParOf" srcId="{CA9DD2F7-685C-448B-B139-94E2F795839A}" destId="{F8AF2DC3-C540-439D-85F7-0EF5D83C385D}" srcOrd="0" destOrd="0" presId="urn:microsoft.com/office/officeart/2005/8/layout/hierarchy1"/>
    <dgm:cxn modelId="{2912AEDF-F15F-432C-9272-BE035CE47B2D}" type="presParOf" srcId="{CA9DD2F7-685C-448B-B139-94E2F795839A}" destId="{6D370042-F869-4BA6-9558-341C9CE193EC}" srcOrd="1" destOrd="0" presId="urn:microsoft.com/office/officeart/2005/8/layout/hierarchy1"/>
    <dgm:cxn modelId="{488FE815-FF40-4D39-A726-9850FFEA25E4}" type="presParOf" srcId="{5FC8F2C2-3A76-46D9-B6B3-6F681972DBEF}" destId="{CDA75A0B-11F1-4C1A-A2E1-F0C2920B7EF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4167AD2-1FA3-4822-BDF0-616D04690BCA}" type="doc">
      <dgm:prSet loTypeId="urn:microsoft.com/office/officeart/2005/8/layout/arrow5" loCatId="relationship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EABDFBE-4504-486B-B381-05BFD601662A}">
      <dgm:prSet/>
      <dgm:spPr/>
      <dgm:t>
        <a:bodyPr/>
        <a:lstStyle/>
        <a:p>
          <a:r>
            <a:rPr lang="en-US"/>
            <a:t>IAM : It will give ability to all aws service without using access keys</a:t>
          </a:r>
        </a:p>
      </dgm:t>
    </dgm:pt>
    <dgm:pt modelId="{A9CC8114-D4C7-4A5E-96EA-95CAA23C9F05}" type="parTrans" cxnId="{4D4028DC-1B74-436F-BFA5-5ABE12751140}">
      <dgm:prSet/>
      <dgm:spPr/>
      <dgm:t>
        <a:bodyPr/>
        <a:lstStyle/>
        <a:p>
          <a:endParaRPr lang="en-US"/>
        </a:p>
      </dgm:t>
    </dgm:pt>
    <dgm:pt modelId="{6C56C748-F693-4B5B-8CE7-9DFED1DF6DD7}" type="sibTrans" cxnId="{4D4028DC-1B74-436F-BFA5-5ABE12751140}">
      <dgm:prSet/>
      <dgm:spPr/>
      <dgm:t>
        <a:bodyPr/>
        <a:lstStyle/>
        <a:p>
          <a:endParaRPr lang="en-US"/>
        </a:p>
      </dgm:t>
    </dgm:pt>
    <dgm:pt modelId="{9949FA20-6D8B-46DF-A166-42037F461190}">
      <dgm:prSet/>
      <dgm:spPr/>
      <dgm:t>
        <a:bodyPr/>
        <a:lstStyle/>
        <a:p>
          <a:r>
            <a:rPr lang="en-US"/>
            <a:t>Tenancy: Whether you are sharing host or not</a:t>
          </a:r>
        </a:p>
      </dgm:t>
    </dgm:pt>
    <dgm:pt modelId="{0F298F4A-FA59-4AE0-A4FC-01141E5797AF}" type="parTrans" cxnId="{5E14A69B-8EC6-4956-AFCC-A418BF051F50}">
      <dgm:prSet/>
      <dgm:spPr/>
      <dgm:t>
        <a:bodyPr/>
        <a:lstStyle/>
        <a:p>
          <a:endParaRPr lang="en-US"/>
        </a:p>
      </dgm:t>
    </dgm:pt>
    <dgm:pt modelId="{6449B19D-E803-42FA-8621-8934F5230BBE}" type="sibTrans" cxnId="{5E14A69B-8EC6-4956-AFCC-A418BF051F50}">
      <dgm:prSet/>
      <dgm:spPr/>
      <dgm:t>
        <a:bodyPr/>
        <a:lstStyle/>
        <a:p>
          <a:endParaRPr lang="en-US"/>
        </a:p>
      </dgm:t>
    </dgm:pt>
    <dgm:pt modelId="{7D31FB7C-7557-483F-8940-1A3A9DEEA5A2}">
      <dgm:prSet/>
      <dgm:spPr/>
      <dgm:t>
        <a:bodyPr/>
        <a:lstStyle/>
        <a:p>
          <a:r>
            <a:rPr lang="en-US"/>
            <a:t>T2/T2 : CPU utilization </a:t>
          </a:r>
        </a:p>
      </dgm:t>
    </dgm:pt>
    <dgm:pt modelId="{A48839C9-4990-405A-948A-21BCE1723C20}" type="parTrans" cxnId="{354DBDCD-ACB6-4348-8647-62E53F3005DE}">
      <dgm:prSet/>
      <dgm:spPr/>
      <dgm:t>
        <a:bodyPr/>
        <a:lstStyle/>
        <a:p>
          <a:endParaRPr lang="en-US"/>
        </a:p>
      </dgm:t>
    </dgm:pt>
    <dgm:pt modelId="{D379E5AB-23B5-46E4-BCD9-1BB7DB11E71D}" type="sibTrans" cxnId="{354DBDCD-ACB6-4348-8647-62E53F3005DE}">
      <dgm:prSet/>
      <dgm:spPr/>
      <dgm:t>
        <a:bodyPr/>
        <a:lstStyle/>
        <a:p>
          <a:endParaRPr lang="en-US"/>
        </a:p>
      </dgm:t>
    </dgm:pt>
    <dgm:pt modelId="{20E4D4AC-BC20-421F-8626-C61148A30920}" type="pres">
      <dgm:prSet presAssocID="{C4167AD2-1FA3-4822-BDF0-616D04690BCA}" presName="diagram" presStyleCnt="0">
        <dgm:presLayoutVars>
          <dgm:dir/>
          <dgm:resizeHandles val="exact"/>
        </dgm:presLayoutVars>
      </dgm:prSet>
      <dgm:spPr/>
    </dgm:pt>
    <dgm:pt modelId="{B25E5A32-B50A-41E5-B7E9-0E5D5F1DF693}" type="pres">
      <dgm:prSet presAssocID="{BEABDFBE-4504-486B-B381-05BFD601662A}" presName="arrow" presStyleLbl="node1" presStyleIdx="0" presStyleCnt="3">
        <dgm:presLayoutVars>
          <dgm:bulletEnabled val="1"/>
        </dgm:presLayoutVars>
      </dgm:prSet>
      <dgm:spPr/>
    </dgm:pt>
    <dgm:pt modelId="{40B6DC95-12BB-49EF-9E1D-C603DBBE500F}" type="pres">
      <dgm:prSet presAssocID="{9949FA20-6D8B-46DF-A166-42037F461190}" presName="arrow" presStyleLbl="node1" presStyleIdx="1" presStyleCnt="3">
        <dgm:presLayoutVars>
          <dgm:bulletEnabled val="1"/>
        </dgm:presLayoutVars>
      </dgm:prSet>
      <dgm:spPr/>
    </dgm:pt>
    <dgm:pt modelId="{B895CA47-6312-486C-8B07-9D85106C1207}" type="pres">
      <dgm:prSet presAssocID="{7D31FB7C-7557-483F-8940-1A3A9DEEA5A2}" presName="arrow" presStyleLbl="node1" presStyleIdx="2" presStyleCnt="3">
        <dgm:presLayoutVars>
          <dgm:bulletEnabled val="1"/>
        </dgm:presLayoutVars>
      </dgm:prSet>
      <dgm:spPr/>
    </dgm:pt>
  </dgm:ptLst>
  <dgm:cxnLst>
    <dgm:cxn modelId="{0F947217-980E-4F46-84C2-C70E98055C74}" type="presOf" srcId="{BEABDFBE-4504-486B-B381-05BFD601662A}" destId="{B25E5A32-B50A-41E5-B7E9-0E5D5F1DF693}" srcOrd="0" destOrd="0" presId="urn:microsoft.com/office/officeart/2005/8/layout/arrow5"/>
    <dgm:cxn modelId="{E0A8EE3C-D66C-4B18-86E2-E6B142B0BFFD}" type="presOf" srcId="{C4167AD2-1FA3-4822-BDF0-616D04690BCA}" destId="{20E4D4AC-BC20-421F-8626-C61148A30920}" srcOrd="0" destOrd="0" presId="urn:microsoft.com/office/officeart/2005/8/layout/arrow5"/>
    <dgm:cxn modelId="{06AC7866-94DD-4479-98DD-1506E9438038}" type="presOf" srcId="{9949FA20-6D8B-46DF-A166-42037F461190}" destId="{40B6DC95-12BB-49EF-9E1D-C603DBBE500F}" srcOrd="0" destOrd="0" presId="urn:microsoft.com/office/officeart/2005/8/layout/arrow5"/>
    <dgm:cxn modelId="{8E166A98-830F-423D-9DB7-17070DEC774B}" type="presOf" srcId="{7D31FB7C-7557-483F-8940-1A3A9DEEA5A2}" destId="{B895CA47-6312-486C-8B07-9D85106C1207}" srcOrd="0" destOrd="0" presId="urn:microsoft.com/office/officeart/2005/8/layout/arrow5"/>
    <dgm:cxn modelId="{5E14A69B-8EC6-4956-AFCC-A418BF051F50}" srcId="{C4167AD2-1FA3-4822-BDF0-616D04690BCA}" destId="{9949FA20-6D8B-46DF-A166-42037F461190}" srcOrd="1" destOrd="0" parTransId="{0F298F4A-FA59-4AE0-A4FC-01141E5797AF}" sibTransId="{6449B19D-E803-42FA-8621-8934F5230BBE}"/>
    <dgm:cxn modelId="{354DBDCD-ACB6-4348-8647-62E53F3005DE}" srcId="{C4167AD2-1FA3-4822-BDF0-616D04690BCA}" destId="{7D31FB7C-7557-483F-8940-1A3A9DEEA5A2}" srcOrd="2" destOrd="0" parTransId="{A48839C9-4990-405A-948A-21BCE1723C20}" sibTransId="{D379E5AB-23B5-46E4-BCD9-1BB7DB11E71D}"/>
    <dgm:cxn modelId="{4D4028DC-1B74-436F-BFA5-5ABE12751140}" srcId="{C4167AD2-1FA3-4822-BDF0-616D04690BCA}" destId="{BEABDFBE-4504-486B-B381-05BFD601662A}" srcOrd="0" destOrd="0" parTransId="{A9CC8114-D4C7-4A5E-96EA-95CAA23C9F05}" sibTransId="{6C56C748-F693-4B5B-8CE7-9DFED1DF6DD7}"/>
    <dgm:cxn modelId="{32406F7C-4A96-405A-8A69-173CD48029EA}" type="presParOf" srcId="{20E4D4AC-BC20-421F-8626-C61148A30920}" destId="{B25E5A32-B50A-41E5-B7E9-0E5D5F1DF693}" srcOrd="0" destOrd="0" presId="urn:microsoft.com/office/officeart/2005/8/layout/arrow5"/>
    <dgm:cxn modelId="{260C9C61-B5B8-478F-BAA5-591F2295F24D}" type="presParOf" srcId="{20E4D4AC-BC20-421F-8626-C61148A30920}" destId="{40B6DC95-12BB-49EF-9E1D-C603DBBE500F}" srcOrd="1" destOrd="0" presId="urn:microsoft.com/office/officeart/2005/8/layout/arrow5"/>
    <dgm:cxn modelId="{55C8ED44-A278-4716-A9A7-C0148A75BAD5}" type="presParOf" srcId="{20E4D4AC-BC20-421F-8626-C61148A30920}" destId="{B895CA47-6312-486C-8B07-9D85106C1207}" srcOrd="2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D7AD0F-F78B-468D-BC55-B5049A106519}">
      <dsp:nvSpPr>
        <dsp:cNvPr id="0" name=""/>
        <dsp:cNvSpPr/>
      </dsp:nvSpPr>
      <dsp:spPr>
        <a:xfrm>
          <a:off x="2250914" y="296402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C5D74F-DFF2-425D-8D01-CADA0DF657B0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0148EF-73B2-4322-ADCC-DD2E19EF12EC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Logging into aws </a:t>
          </a:r>
        </a:p>
      </dsp:txBody>
      <dsp:txXfrm>
        <a:off x="1548914" y="3176402"/>
        <a:ext cx="3600000" cy="720000"/>
      </dsp:txXfrm>
    </dsp:sp>
    <dsp:sp modelId="{FB8D99B4-3F99-405B-B7CC-31E87FA5F09D}">
      <dsp:nvSpPr>
        <dsp:cNvPr id="0" name=""/>
        <dsp:cNvSpPr/>
      </dsp:nvSpPr>
      <dsp:spPr>
        <a:xfrm>
          <a:off x="6480914" y="296402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91D21F-8178-4B4E-B9F3-F6191350DBE7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1172BC-4EBC-438D-A46E-C4252ACE6B62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Creating an EC2 instance</a:t>
          </a:r>
        </a:p>
      </dsp:txBody>
      <dsp:txXfrm>
        <a:off x="5778914" y="3176402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A6EE7B-6EC4-4A4D-8F18-07F727BD2DC6}">
      <dsp:nvSpPr>
        <dsp:cNvPr id="0" name=""/>
        <dsp:cNvSpPr/>
      </dsp:nvSpPr>
      <dsp:spPr>
        <a:xfrm>
          <a:off x="3201" y="66795"/>
          <a:ext cx="2539866" cy="355581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Go to Services</a:t>
          </a:r>
        </a:p>
      </dsp:txBody>
      <dsp:txXfrm>
        <a:off x="3201" y="1418004"/>
        <a:ext cx="2539866" cy="2133487"/>
      </dsp:txXfrm>
    </dsp:sp>
    <dsp:sp modelId="{6F48858E-16F7-4C84-A543-1B9852EDFC44}">
      <dsp:nvSpPr>
        <dsp:cNvPr id="0" name=""/>
        <dsp:cNvSpPr/>
      </dsp:nvSpPr>
      <dsp:spPr>
        <a:xfrm>
          <a:off x="739762" y="422377"/>
          <a:ext cx="1066743" cy="106674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95983" y="578598"/>
        <a:ext cx="754301" cy="754301"/>
      </dsp:txXfrm>
    </dsp:sp>
    <dsp:sp modelId="{952939B1-1F5A-4E9F-A3AD-0B3F76619750}">
      <dsp:nvSpPr>
        <dsp:cNvPr id="0" name=""/>
        <dsp:cNvSpPr/>
      </dsp:nvSpPr>
      <dsp:spPr>
        <a:xfrm>
          <a:off x="3201" y="3622537"/>
          <a:ext cx="2539866" cy="72"/>
        </a:xfrm>
        <a:prstGeom prst="rect">
          <a:avLst/>
        </a:prstGeom>
        <a:solidFill>
          <a:schemeClr val="accent2">
            <a:hueOff val="-207909"/>
            <a:satOff val="-11990"/>
            <a:lumOff val="1233"/>
            <a:alphaOff val="0"/>
          </a:schemeClr>
        </a:solidFill>
        <a:ln w="12700" cap="flat" cmpd="sng" algn="ctr">
          <a:solidFill>
            <a:schemeClr val="accent2">
              <a:hueOff val="-207909"/>
              <a:satOff val="-11990"/>
              <a:lumOff val="12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252974-175C-4C7C-B187-490B4E9BD8B2}">
      <dsp:nvSpPr>
        <dsp:cNvPr id="0" name=""/>
        <dsp:cNvSpPr/>
      </dsp:nvSpPr>
      <dsp:spPr>
        <a:xfrm>
          <a:off x="2797054" y="66795"/>
          <a:ext cx="2539866" cy="3555813"/>
        </a:xfrm>
        <a:prstGeom prst="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EC2</a:t>
          </a:r>
          <a:endParaRPr lang="en-US" sz="2600" kern="1200"/>
        </a:p>
      </dsp:txBody>
      <dsp:txXfrm>
        <a:off x="2797054" y="1418004"/>
        <a:ext cx="2539866" cy="2133487"/>
      </dsp:txXfrm>
    </dsp:sp>
    <dsp:sp modelId="{D75C5644-1C58-40BC-BD02-7D731C222072}">
      <dsp:nvSpPr>
        <dsp:cNvPr id="0" name=""/>
        <dsp:cNvSpPr/>
      </dsp:nvSpPr>
      <dsp:spPr>
        <a:xfrm>
          <a:off x="3533615" y="422377"/>
          <a:ext cx="1066743" cy="1066743"/>
        </a:xfrm>
        <a:prstGeom prst="ellipse">
          <a:avLst/>
        </a:prstGeom>
        <a:solidFill>
          <a:schemeClr val="accent2">
            <a:hueOff val="-415818"/>
            <a:satOff val="-23979"/>
            <a:lumOff val="2465"/>
            <a:alphaOff val="0"/>
          </a:schemeClr>
        </a:solidFill>
        <a:ln w="12700" cap="flat" cmpd="sng" algn="ctr">
          <a:solidFill>
            <a:schemeClr val="accent2">
              <a:hueOff val="-415818"/>
              <a:satOff val="-23979"/>
              <a:lumOff val="24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689836" y="578598"/>
        <a:ext cx="754301" cy="754301"/>
      </dsp:txXfrm>
    </dsp:sp>
    <dsp:sp modelId="{A33C2325-095A-4857-AF61-DB48A70A5448}">
      <dsp:nvSpPr>
        <dsp:cNvPr id="0" name=""/>
        <dsp:cNvSpPr/>
      </dsp:nvSpPr>
      <dsp:spPr>
        <a:xfrm>
          <a:off x="2797054" y="3622537"/>
          <a:ext cx="2539866" cy="72"/>
        </a:xfrm>
        <a:prstGeom prst="rect">
          <a:avLst/>
        </a:prstGeom>
        <a:solidFill>
          <a:schemeClr val="accent2">
            <a:hueOff val="-623727"/>
            <a:satOff val="-35969"/>
            <a:lumOff val="3698"/>
            <a:alphaOff val="0"/>
          </a:schemeClr>
        </a:solidFill>
        <a:ln w="12700" cap="flat" cmpd="sng" algn="ctr">
          <a:solidFill>
            <a:schemeClr val="accent2">
              <a:hueOff val="-623727"/>
              <a:satOff val="-35969"/>
              <a:lumOff val="36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511AB1-3151-42BB-B29C-A61CE92DEC3A}">
      <dsp:nvSpPr>
        <dsp:cNvPr id="0" name=""/>
        <dsp:cNvSpPr/>
      </dsp:nvSpPr>
      <dsp:spPr>
        <a:xfrm>
          <a:off x="5590907" y="66795"/>
          <a:ext cx="2539866" cy="3555813"/>
        </a:xfrm>
        <a:prstGeom prst="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Launch Instance</a:t>
          </a:r>
          <a:endParaRPr lang="en-US" sz="2600" kern="1200"/>
        </a:p>
      </dsp:txBody>
      <dsp:txXfrm>
        <a:off x="5590907" y="1418004"/>
        <a:ext cx="2539866" cy="2133487"/>
      </dsp:txXfrm>
    </dsp:sp>
    <dsp:sp modelId="{987AD3F5-6CEA-47C9-87D5-744283350423}">
      <dsp:nvSpPr>
        <dsp:cNvPr id="0" name=""/>
        <dsp:cNvSpPr/>
      </dsp:nvSpPr>
      <dsp:spPr>
        <a:xfrm>
          <a:off x="6327469" y="422377"/>
          <a:ext cx="1066743" cy="1066743"/>
        </a:xfrm>
        <a:prstGeom prst="ellipse">
          <a:avLst/>
        </a:prstGeom>
        <a:solidFill>
          <a:schemeClr val="accent2">
            <a:hueOff val="-831636"/>
            <a:satOff val="-47959"/>
            <a:lumOff val="4930"/>
            <a:alphaOff val="0"/>
          </a:schemeClr>
        </a:solidFill>
        <a:ln w="12700" cap="flat" cmpd="sng" algn="ctr">
          <a:solidFill>
            <a:schemeClr val="accent2">
              <a:hueOff val="-831636"/>
              <a:satOff val="-47959"/>
              <a:lumOff val="49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483690" y="578598"/>
        <a:ext cx="754301" cy="754301"/>
      </dsp:txXfrm>
    </dsp:sp>
    <dsp:sp modelId="{92E7A249-D20A-454B-BADE-86F252E3C7F7}">
      <dsp:nvSpPr>
        <dsp:cNvPr id="0" name=""/>
        <dsp:cNvSpPr/>
      </dsp:nvSpPr>
      <dsp:spPr>
        <a:xfrm>
          <a:off x="5590907" y="3622537"/>
          <a:ext cx="2539866" cy="72"/>
        </a:xfrm>
        <a:prstGeom prst="rect">
          <a:avLst/>
        </a:prstGeom>
        <a:solidFill>
          <a:schemeClr val="accent2">
            <a:hueOff val="-1039545"/>
            <a:satOff val="-59949"/>
            <a:lumOff val="6163"/>
            <a:alphaOff val="0"/>
          </a:schemeClr>
        </a:solidFill>
        <a:ln w="12700" cap="flat" cmpd="sng" algn="ctr">
          <a:solidFill>
            <a:schemeClr val="accent2">
              <a:hueOff val="-1039545"/>
              <a:satOff val="-59949"/>
              <a:lumOff val="61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F40E23-188C-4739-A7E3-B910DE721F25}">
      <dsp:nvSpPr>
        <dsp:cNvPr id="0" name=""/>
        <dsp:cNvSpPr/>
      </dsp:nvSpPr>
      <dsp:spPr>
        <a:xfrm>
          <a:off x="8384760" y="66795"/>
          <a:ext cx="2539866" cy="3555813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Select AMI</a:t>
          </a:r>
          <a:endParaRPr lang="en-US" sz="2600" kern="1200"/>
        </a:p>
      </dsp:txBody>
      <dsp:txXfrm>
        <a:off x="8384760" y="1418004"/>
        <a:ext cx="2539866" cy="2133487"/>
      </dsp:txXfrm>
    </dsp:sp>
    <dsp:sp modelId="{5741C79E-1964-4D23-991C-4C3C4C8BF9A6}">
      <dsp:nvSpPr>
        <dsp:cNvPr id="0" name=""/>
        <dsp:cNvSpPr/>
      </dsp:nvSpPr>
      <dsp:spPr>
        <a:xfrm>
          <a:off x="9121322" y="422377"/>
          <a:ext cx="1066743" cy="1066743"/>
        </a:xfrm>
        <a:prstGeom prst="ellipse">
          <a:avLst/>
        </a:prstGeom>
        <a:solidFill>
          <a:schemeClr val="accent2">
            <a:hueOff val="-1247454"/>
            <a:satOff val="-71938"/>
            <a:lumOff val="7395"/>
            <a:alphaOff val="0"/>
          </a:schemeClr>
        </a:solidFill>
        <a:ln w="12700" cap="flat" cmpd="sng" algn="ctr">
          <a:solidFill>
            <a:schemeClr val="accent2">
              <a:hueOff val="-1247454"/>
              <a:satOff val="-71938"/>
              <a:lumOff val="73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9277543" y="578598"/>
        <a:ext cx="754301" cy="754301"/>
      </dsp:txXfrm>
    </dsp:sp>
    <dsp:sp modelId="{B98B4199-C1AF-4720-A7A9-94E68712E9A6}">
      <dsp:nvSpPr>
        <dsp:cNvPr id="0" name=""/>
        <dsp:cNvSpPr/>
      </dsp:nvSpPr>
      <dsp:spPr>
        <a:xfrm>
          <a:off x="8384760" y="3622537"/>
          <a:ext cx="2539866" cy="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39E50C-7202-4CE8-8ABA-00384E301C51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095918-9C6B-488F-A218-D0F44E504F4A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Choose Instance Type</a:t>
          </a:r>
        </a:p>
      </dsp:txBody>
      <dsp:txXfrm>
        <a:off x="398656" y="1088253"/>
        <a:ext cx="2959127" cy="1837317"/>
      </dsp:txXfrm>
    </dsp:sp>
    <dsp:sp modelId="{099D915F-8535-4AFF-A526-786EB11A57D8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C5CFE-523E-407C-8FE6-61EF59C3598D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General Purpose-t2.micro 1 gb ram</a:t>
          </a:r>
        </a:p>
      </dsp:txBody>
      <dsp:txXfrm>
        <a:off x="4155097" y="1088253"/>
        <a:ext cx="2959127" cy="1837317"/>
      </dsp:txXfrm>
    </dsp:sp>
    <dsp:sp modelId="{F8AF2DC3-C540-439D-85F7-0EF5D83C385D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370042-F869-4BA6-9558-341C9CE193EC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Then press Next button</a:t>
          </a:r>
        </a:p>
      </dsp:txBody>
      <dsp:txXfrm>
        <a:off x="7911539" y="1088253"/>
        <a:ext cx="2959127" cy="18373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5E5A32-B50A-41E5-B7E9-0E5D5F1DF693}">
      <dsp:nvSpPr>
        <dsp:cNvPr id="0" name=""/>
        <dsp:cNvSpPr/>
      </dsp:nvSpPr>
      <dsp:spPr>
        <a:xfrm>
          <a:off x="1971077" y="860"/>
          <a:ext cx="2724677" cy="2724677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IAM : It will give ability to all aws service without using access keys</a:t>
          </a:r>
        </a:p>
      </dsp:txBody>
      <dsp:txXfrm>
        <a:off x="2652246" y="860"/>
        <a:ext cx="1362339" cy="2247859"/>
      </dsp:txXfrm>
    </dsp:sp>
    <dsp:sp modelId="{40B6DC95-12BB-49EF-9E1D-C603DBBE500F}">
      <dsp:nvSpPr>
        <dsp:cNvPr id="0" name=""/>
        <dsp:cNvSpPr/>
      </dsp:nvSpPr>
      <dsp:spPr>
        <a:xfrm rot="7200000">
          <a:off x="3545813" y="2728382"/>
          <a:ext cx="2724677" cy="2724677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Tenancy: Whether you are sharing host or not</a:t>
          </a:r>
        </a:p>
      </dsp:txBody>
      <dsp:txXfrm rot="-5400000">
        <a:off x="3990690" y="3528756"/>
        <a:ext cx="2247859" cy="1362339"/>
      </dsp:txXfrm>
    </dsp:sp>
    <dsp:sp modelId="{B895CA47-6312-486C-8B07-9D85106C1207}">
      <dsp:nvSpPr>
        <dsp:cNvPr id="0" name=""/>
        <dsp:cNvSpPr/>
      </dsp:nvSpPr>
      <dsp:spPr>
        <a:xfrm rot="14400000">
          <a:off x="396342" y="2728382"/>
          <a:ext cx="2724677" cy="2724677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T2/T2 : CPU utilization </a:t>
          </a:r>
        </a:p>
      </dsp:txBody>
      <dsp:txXfrm rot="5400000">
        <a:off x="428283" y="3528756"/>
        <a:ext cx="2247859" cy="13623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1AED6-3F46-4F0B-9A9D-31875E913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C0E07B-D8D4-4F6D-89EB-C0DC74F91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FC0AF-D9D4-4D20-8F26-14605536D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F395E-B029-40A7-9D9E-91EC98D9A9DF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32D4F-6CC5-42B9-A7A3-E21C44646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ED20C-D05C-4EBC-87A2-17554CBAB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6018-D5A5-4A5F-9468-00B824FC16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54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010B3-4179-4828-99C3-6FF98B24F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21527-4B0E-48FB-B174-B9A38EDE2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12EEB-50B4-4453-8491-349F5E03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F395E-B029-40A7-9D9E-91EC98D9A9DF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DD49E-0B95-4915-9E67-7BFCF19CE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6C794-B56D-49E0-A665-560C2053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6018-D5A5-4A5F-9468-00B824FC16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26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5F063-0078-4FDA-8E28-C077AD30A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D353EC-9E27-495F-ADC4-A72F6FF79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A2951-46B1-4729-9AF5-41248C265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F395E-B029-40A7-9D9E-91EC98D9A9DF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76723-0C83-402D-9737-287FE3B3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2E22A-5230-418E-95A0-293C4443B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6018-D5A5-4A5F-9468-00B824FC16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723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E683D-C1A3-4151-BB42-998F754AB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BFDC7-FC18-4688-9301-AE948EC52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5AE86-DAE0-4365-A4D7-64D243D83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F395E-B029-40A7-9D9E-91EC98D9A9DF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40C2D-72C1-442B-A69A-3CFE6611D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C8F48-BA9A-4BCE-96F2-1C5F356D4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6018-D5A5-4A5F-9468-00B824FC16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95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13A21-E3AA-424B-8524-1A8FE0155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666DD-FF45-463B-BAC2-0D2A7C5C2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2243E-A8A8-4B6D-A2F0-762CF22F4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F395E-B029-40A7-9D9E-91EC98D9A9DF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8C3A1-8E3D-4A2D-92B2-D02A730DE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78437-B5E2-4B98-9EFA-66744D4C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6018-D5A5-4A5F-9468-00B824FC16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14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0CB3E-B285-4268-AB18-8BCD56E82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10085-7320-4DC1-B73F-5AF0AB1C8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EA899-FBB6-46FA-AE5E-FF66F6AEC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ECDC6-41CB-4372-8401-ED7DB9D6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F395E-B029-40A7-9D9E-91EC98D9A9DF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5C5DE-34D7-4993-85F5-E1D1D7F14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E6459-62E3-429A-A47C-D7C683766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6018-D5A5-4A5F-9468-00B824FC16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174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3359D-21D9-480D-9099-A138FCDDC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6A222-25BD-4736-87A5-BB9074607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D5721-C75E-4CD3-AFA7-31D694770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ED8432-9D57-4149-982A-CE52D3C114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96566-3D4A-477E-BBE3-D17B0DF57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DFAC0D-6962-4CB6-9A12-824CA5016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F395E-B029-40A7-9D9E-91EC98D9A9DF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275D46-DBFB-47B5-A1EB-ED47331A4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A179D5-A58E-4E34-92FA-A529127B6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6018-D5A5-4A5F-9468-00B824FC16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371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42CD3-B788-415D-94E5-61B8D59D3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30831-425C-478D-BFCB-B59E19B2F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F395E-B029-40A7-9D9E-91EC98D9A9DF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3234A2-B853-4728-B2CA-1C7AEAE8A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B95A2E-9F40-4426-8839-7568B4C36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6018-D5A5-4A5F-9468-00B824FC16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77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F39873-CCC9-48DF-B359-D90946E4B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F395E-B029-40A7-9D9E-91EC98D9A9DF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E91D4C-1847-44A2-AF7E-5AEA6E329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E2C72-D363-435A-ACCD-200F15623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6018-D5A5-4A5F-9468-00B824FC16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62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F0D2D-A495-4C09-8303-005CE90A1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93F37-DE5A-4EC9-91D6-A84827D8D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31D69-EFE8-42C2-BC37-445096E72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E9439-38CF-4376-A555-6CCF22192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F395E-B029-40A7-9D9E-91EC98D9A9DF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42469-41D8-497B-9749-364175656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E8E18-7D40-47EA-8E41-EB81E6E49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6018-D5A5-4A5F-9468-00B824FC16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397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E43E6-D45A-4742-A34C-F76AC645D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17B55A-038A-49F6-B843-D24AEDF862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88D20F-3764-48D8-8BDB-687D596D2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93C15-4798-4066-83FF-02FB5B55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F395E-B029-40A7-9D9E-91EC98D9A9DF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E50A1-9E94-48DA-95D2-751332806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5D2DA-1956-4C91-BA18-35FCA5A74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6018-D5A5-4A5F-9468-00B824FC16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75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BE2240-E332-47AF-980F-9483B0979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62CA4-4A77-4FA2-9C5F-DD713F15C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C6F64-B3D7-4335-923E-E35308C63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F395E-B029-40A7-9D9E-91EC98D9A9DF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1D024-8709-4688-8847-AC6A543C87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151FF-4B13-4FB8-BD17-8881EA702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66018-D5A5-4A5F-9468-00B824FC16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013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D466-1D82-4427-A081-DDCD29F048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9EC34A-D1FE-472A-AC8F-7BC7D17718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Hands on learning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7724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37ACDC-25A9-4B7A-A7F0-9AD74A3D4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step iv Contd..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FCE62-F472-477F-856A-508ED64E2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Here we can attach or detach volumes according to our need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124911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EA09F-A009-4D85-B743-CD087B855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Step v</a:t>
            </a:r>
            <a:endParaRPr lang="en-IN" sz="54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CB2FA-C990-4ADA-A02B-FB237C563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/>
              <a:t>Add Tags</a:t>
            </a:r>
          </a:p>
          <a:p>
            <a:endParaRPr lang="en-IN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7E7766-A494-4373-9BBD-0B47620D2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479" y="777210"/>
            <a:ext cx="9115521" cy="512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226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343179-44E6-488B-B250-4C9072EF9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735283"/>
            <a:ext cx="4978399" cy="316504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 vi</a:t>
            </a:r>
            <a:b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Configure Security Groups</a:t>
            </a:r>
            <a:b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A10DC-EA14-4BA7-8707-AF20ED1B5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101" y="4078423"/>
            <a:ext cx="4978399" cy="205865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a Set of firewall rules that control the traffic for your instance.</a:t>
            </a:r>
          </a:p>
        </p:txBody>
      </p:sp>
      <p:pic>
        <p:nvPicPr>
          <p:cNvPr id="15" name="Graphic 6" descr="Laptop Secure">
            <a:extLst>
              <a:ext uri="{FF2B5EF4-FFF2-40B4-BE49-F238E27FC236}">
                <a16:creationId xmlns:a16="http://schemas.microsoft.com/office/drawing/2014/main" id="{89C36BD5-C233-402A-B5C8-D5EE5FF0D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Laptop Secure">
            <a:extLst>
              <a:ext uri="{FF2B5EF4-FFF2-40B4-BE49-F238E27FC236}">
                <a16:creationId xmlns:a16="http://schemas.microsoft.com/office/drawing/2014/main" id="{BC1AB371-1BE6-4BED-B2ED-3D1D79E7B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292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A2B7D-8F8C-4F62-BD48-3AD1EAB8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E60C8-80A9-494D-9DCF-75FADA1EE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68F05B-E505-48D2-8BBB-07E38C057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994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65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CAB559-7563-40B6-85D8-D4B019AA6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Finally Review and Launch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BD860B-53DC-4A24-BD24-683942609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362993"/>
            <a:ext cx="7347537" cy="413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889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ED21A4-F0AB-41E0-BC8B-384A3B840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Downld Key pairs and Launch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3724ED-6EA5-4671-8775-A4F6400E39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396759"/>
            <a:ext cx="7225748" cy="406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88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E1C0-4538-49B2-9DD0-1E8E7BF5B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18180-CAD9-459A-BE0F-9400DFE46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05BEDB-0381-444A-B451-D073D0AA7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492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C1E52-B663-4A05-9BE1-0455682E0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332F5-ED0E-4E6C-8EE8-8134D8C92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8A09ED-44A7-4F4D-9926-A9D651F43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076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80B5-ED7F-49B2-9A34-B48212DCE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43348-B5E2-458C-9A7B-A6C1EDC99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D09F23-28BE-4B03-BA2E-2D27125C1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775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AA534-6681-4DE0-AD0F-63C4011CC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961F9-2C45-4806-88F5-F524946B8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755B69-80A4-4AA5-9C05-AD61A3569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147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92BCB-4AAE-43EC-8BF2-10D81427F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Lab 1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C41D16-B03C-4FF9-8D5B-D156EB9596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319060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0353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E749C7-BF67-4485-9242-1FE91DE58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666AD816-56D4-4EDB-859C-B15A88480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3510" y="467208"/>
            <a:ext cx="5923584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412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42F6C-60ED-48A6-8B50-CFB702556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Steps i)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7F891D-2607-4B7A-9DA9-D463940489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722477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1297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2458E2-B405-45B9-BAA6-6174F510C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901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4D47FE-18FC-4840-8301-C0C6144AE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Step ii)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88C8455-5048-43AC-9D62-28993E6F31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5712459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0000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A235C0-8C33-424E-BD70-8A63495C35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48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6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3E1D78-9636-403A-AAE4-F5FC0EFB8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Step iii)</a:t>
            </a:r>
            <a:endParaRPr lang="en-IN" sz="36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C9838-08BB-4D00-8EC7-6E02024A5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635" y="2546161"/>
            <a:ext cx="3200451" cy="2985929"/>
          </a:xfrm>
        </p:spPr>
        <p:txBody>
          <a:bodyPr anchor="t">
            <a:normAutofit/>
          </a:bodyPr>
          <a:lstStyle/>
          <a:p>
            <a:r>
              <a:rPr lang="en-US" sz="2400">
                <a:solidFill>
                  <a:srgbClr val="FEFFFF"/>
                </a:solidFill>
              </a:rPr>
              <a:t>Configure Instance Details</a:t>
            </a:r>
          </a:p>
          <a:p>
            <a:endParaRPr lang="en-IN" sz="2400">
              <a:solidFill>
                <a:srgbClr val="FE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4D3C57-6DB1-4CFE-85FC-AB817A67D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268" y="1431090"/>
            <a:ext cx="7140266" cy="401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088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88D275-C32E-4A05-BAE5-680A367A0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Step iii)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C795C8-8F66-4C77-8555-D3B24098D2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5248962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7353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643998-5ED7-401A-9E9C-C0EB1CF16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Step iv)</a:t>
            </a:r>
            <a:endParaRPr lang="en-IN" sz="54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C0543-0C06-486A-8A80-DA6DFB82A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/>
              <a:t>Add Storage</a:t>
            </a:r>
          </a:p>
          <a:p>
            <a:pPr marL="0" indent="0">
              <a:buNone/>
            </a:pPr>
            <a:endParaRPr lang="en-IN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29A971-3C49-4596-847E-D089D1AF2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563" y="1487329"/>
            <a:ext cx="7872453" cy="442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891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141</Words>
  <Application>Microsoft Office PowerPoint</Application>
  <PresentationFormat>Widescreen</PresentationFormat>
  <Paragraphs>35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Labs</vt:lpstr>
      <vt:lpstr>Lab 1</vt:lpstr>
      <vt:lpstr>Steps i)</vt:lpstr>
      <vt:lpstr>PowerPoint Presentation</vt:lpstr>
      <vt:lpstr>Step ii)</vt:lpstr>
      <vt:lpstr>PowerPoint Presentation</vt:lpstr>
      <vt:lpstr>Step iii)</vt:lpstr>
      <vt:lpstr>Step iii)</vt:lpstr>
      <vt:lpstr>Step iv)</vt:lpstr>
      <vt:lpstr>step iv Contd..</vt:lpstr>
      <vt:lpstr>Step v</vt:lpstr>
      <vt:lpstr>Step vi  Configure Security Groups </vt:lpstr>
      <vt:lpstr>PowerPoint Presentation</vt:lpstr>
      <vt:lpstr>Finally Review and Launch</vt:lpstr>
      <vt:lpstr>Downld Key pairs and Launch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Labs</dc:title>
  <dc:creator>Gopinadh Bhupathi</dc:creator>
  <cp:lastModifiedBy>Gopinadh Bhupathi</cp:lastModifiedBy>
  <cp:revision>4</cp:revision>
  <dcterms:created xsi:type="dcterms:W3CDTF">2021-07-08T10:56:27Z</dcterms:created>
  <dcterms:modified xsi:type="dcterms:W3CDTF">2021-07-08T11:26:06Z</dcterms:modified>
</cp:coreProperties>
</file>