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1A15-B530-410E-8DFD-309A80F0B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54BBD-E6C3-4B54-931A-691B263FE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D0B11-293E-449C-94A1-F5C365730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6394-6990-42FD-B055-8C5EFAAB2D77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44334-5B79-4F89-BCFB-7BFA728AB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47198-8131-4CFA-AA4B-EE24419F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CF4F-EDA5-45C9-B1A6-9D13A2BF1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91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0C62-1185-425C-971E-18D076310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FDDE3-52AA-4C60-BE4E-6D9E75710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A09E2-5DDF-4E5E-9038-10CE1825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6394-6990-42FD-B055-8C5EFAAB2D77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1D53A-E6E2-4897-A286-5D3A1C2C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AA431-A42F-434E-9BD0-73EB1421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CF4F-EDA5-45C9-B1A6-9D13A2BF1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16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0F8AC1-FBBC-421F-A3C1-7A468D73A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FC629-5D51-48EB-9F30-7327C008A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6E1FA-FC85-47F5-881C-33C3E2AF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6394-6990-42FD-B055-8C5EFAAB2D77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198AD-BC8E-429A-9785-E1FB7981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9176C-1F91-4482-96FE-0082586A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CF4F-EDA5-45C9-B1A6-9D13A2BF1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7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EAFA0-24DB-4651-BF74-44B53577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74031-5709-4389-8DC1-86BF95DB8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2AF78-5717-49E2-81C8-1790CB000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6394-6990-42FD-B055-8C5EFAAB2D77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988B3-A0AC-43FF-9C29-EF9B4A8A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4052A-581C-431C-9AA4-1DF4F919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CF4F-EDA5-45C9-B1A6-9D13A2BF1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17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908B-32DE-4C00-80EA-AAAA10018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B542C-2259-4BAB-B91F-7C52AAEE1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67B14-D14E-4631-B510-B56AFBC63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6394-6990-42FD-B055-8C5EFAAB2D77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6EA3A-C5DF-40E7-B2DF-8C5CA6CD1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43562-2AE6-4CB5-87E0-EA2960CB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CF4F-EDA5-45C9-B1A6-9D13A2BF1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63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3174-B754-4402-830C-49F4D690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6166B-676A-4D9B-8D16-907B1F290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12B9E-2420-4E53-934D-EFA46EAC0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EEE5E-7A0D-46FF-84FE-B51EC5F4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6394-6990-42FD-B055-8C5EFAAB2D77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141BA-73F0-4180-ABDE-04E9EA08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5CA2B-9664-4492-BFC3-17458CC4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CF4F-EDA5-45C9-B1A6-9D13A2BF1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4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E25F-EB7B-4339-862A-1446F697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A2B80-5D65-4355-AE8B-3739C27E6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73269-0A03-423E-9096-01C088DF0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85F76-72A5-4D01-A247-580E508F6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BA9857-C62F-4372-896E-FB9C8A569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675F4F-F2D7-4DE9-B80D-830B89F3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6394-6990-42FD-B055-8C5EFAAB2D77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DC744-677E-4B82-8E91-6358F206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AB679-2196-4C21-8988-0C01157A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CF4F-EDA5-45C9-B1A6-9D13A2BF1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298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0CA3-3F4D-4522-95F9-BC67F713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48A93-4AE0-43D6-925B-5A50B5735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6394-6990-42FD-B055-8C5EFAAB2D77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5E137-BEF9-4493-A1DD-C62B0BA8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7771D-78CF-45E8-B0E8-A9AE076F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CF4F-EDA5-45C9-B1A6-9D13A2BF1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35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62E88A-3CDC-4BFE-8AF5-460A8318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6394-6990-42FD-B055-8C5EFAAB2D77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C7BF5-7E53-46DA-AB68-5EA8C0C6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01F6F-1EED-4B93-8E9B-92DED43C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CF4F-EDA5-45C9-B1A6-9D13A2BF1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773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CB34-A208-46B4-A774-8ABEDE9B5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943DB-BA82-4984-915D-2BC293779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6250D-30BA-472B-8032-8AA903274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AEE61-C067-4933-9EE1-03B02901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6394-6990-42FD-B055-8C5EFAAB2D77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9B7CE-6D24-4BED-8035-A004EE42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51098-739B-4870-89E1-21AD3C4D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CF4F-EDA5-45C9-B1A6-9D13A2BF1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66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F137-BC0B-4A33-961C-32F22CD3E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C0E7CF-A9CD-4E41-B7C9-EE7A785D6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AF951-B1EA-4713-9DAA-015C4AF5E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52664-DE96-46C2-9826-ED5051523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6394-6990-42FD-B055-8C5EFAAB2D77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4DDCF-05CE-487F-A23D-E5F37A94C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F65BC-8214-4B96-AE4F-C7C4875D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CF4F-EDA5-45C9-B1A6-9D13A2BF1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41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02732-2A08-46FB-8E9E-AF0084D1B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1CD27-DED5-45E1-9FFD-4281817F6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CEF6A-FB30-4081-ABB8-ED4D43D81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06394-6990-42FD-B055-8C5EFAAB2D77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F769D-4D8F-48C3-A63F-77C8106B7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547D0-7279-4FCD-BC2A-AA5C51F21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7CF4F-EDA5-45C9-B1A6-9D13A2BF1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36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4782-7CCA-4AF4-B071-4D211D56F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LAB 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C3967-2A52-484C-B534-4CA0AD03E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Windows instance and logging through RDP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94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CF24-11C1-468F-80BA-7FE08F9B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Entered into Windows Machine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71232-F167-4BD6-9A35-CE6A47589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C4A29-12A2-4FF4-9B11-A4E2974AF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945" y="1690688"/>
            <a:ext cx="8370110" cy="470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26785-5EE1-40DD-82DD-518A298D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6A6D81B2-0284-406E-8756-1906FE2AF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1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4EAF7-77F1-4B11-A65D-A519620C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094E5-3E02-4211-B971-4523D4EDE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F0DDEB-1C37-4E71-A519-E0520EAD2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0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28EC8-98A4-408B-8729-06DDC171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7A47A-8B18-460E-A35B-CC69ADD88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Microsoft Windows 2016 server 2016 Base AIM </a:t>
            </a:r>
          </a:p>
          <a:p>
            <a:r>
              <a:rPr lang="en-US" dirty="0"/>
              <a:t>All the remaining steps are same as in Lab1 until launching the instance. </a:t>
            </a:r>
            <a:endParaRPr lang="en-IN" dirty="0"/>
          </a:p>
          <a:p>
            <a:r>
              <a:rPr lang="en-IN" dirty="0"/>
              <a:t>While selecting key pair Choose existing one.</a:t>
            </a:r>
          </a:p>
        </p:txBody>
      </p:sp>
    </p:spTree>
    <p:extLst>
      <p:ext uri="{BB962C8B-B14F-4D97-AF65-F5344CB8AC3E}">
        <p14:creationId xmlns:p14="http://schemas.microsoft.com/office/powerpoint/2010/main" val="3898177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5E75-5EF5-4769-A227-FFEEC162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8CD4B-C233-467A-A4C8-B489C45D6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403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5B95AE-B639-4244-9A32-98A882165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3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3CF3-758B-4FBF-9C94-A54693DC9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55F71-5F86-4636-B06E-92D32EA79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4970B-F45C-4453-A847-B5667FC53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2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C240-C8B7-4281-A105-726ED3C1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RDP client and click on get password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F91861-6F1F-4561-B531-89D3BE551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32457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2E64-0849-45F8-A61A-E770C5E7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Browse .</a:t>
            </a:r>
            <a:r>
              <a:rPr lang="en-US" dirty="0" err="1"/>
              <a:t>pem</a:t>
            </a:r>
            <a:r>
              <a:rPr lang="en-US" dirty="0"/>
              <a:t> file and Decrypt password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CE859C-CF88-4424-B33F-0374F7B77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686031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75AF-CD6B-491C-A4B2-81CC26FE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After getting password Download click on Download Remote Desktop file and double click on it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7B8F17-B817-4B05-A86E-ECC923C10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76831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DCAA-0A2A-4C00-8AC1-A5A4A1C2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connect and enter Username and Password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79E975-2E38-44DA-8257-CFF5D6A44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741071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84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LAB 2</vt:lpstr>
      <vt:lpstr>PowerPoint Presentation</vt:lpstr>
      <vt:lpstr>PowerPoint Presentation</vt:lpstr>
      <vt:lpstr>PowerPoint Presentation</vt:lpstr>
      <vt:lpstr>PowerPoint Presentation</vt:lpstr>
      <vt:lpstr>Go to RDP client and click on get password</vt:lpstr>
      <vt:lpstr>Now Browse .pem file and Decrypt password </vt:lpstr>
      <vt:lpstr>After getting password Download click on Download Remote Desktop file and double click on it</vt:lpstr>
      <vt:lpstr>Now connect and enter Username and Password</vt:lpstr>
      <vt:lpstr>Entered into Windows Machine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dc:creator>Gopinadh Bhupathi</dc:creator>
  <cp:lastModifiedBy>Gopinadh Bhupathi</cp:lastModifiedBy>
  <cp:revision>3</cp:revision>
  <dcterms:created xsi:type="dcterms:W3CDTF">2021-07-08T11:41:30Z</dcterms:created>
  <dcterms:modified xsi:type="dcterms:W3CDTF">2021-07-08T12:05:49Z</dcterms:modified>
</cp:coreProperties>
</file>