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1B4E15-6F0C-45C8-B6F5-8872E1297F3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B6CD7E-C8D2-48B1-8FBF-0C3535D1A745}">
      <dgm:prSet/>
      <dgm:spPr/>
      <dgm:t>
        <a:bodyPr/>
        <a:lstStyle/>
        <a:p>
          <a:r>
            <a:rPr lang="en-US"/>
            <a:t>Go</a:t>
          </a:r>
        </a:p>
      </dgm:t>
    </dgm:pt>
    <dgm:pt modelId="{0525C3AA-DDDE-4472-8F8E-FB0BB3BE7F46}" type="parTrans" cxnId="{17F28388-9CAF-4889-94BB-D938A79C0E57}">
      <dgm:prSet/>
      <dgm:spPr/>
      <dgm:t>
        <a:bodyPr/>
        <a:lstStyle/>
        <a:p>
          <a:endParaRPr lang="en-US"/>
        </a:p>
      </dgm:t>
    </dgm:pt>
    <dgm:pt modelId="{0DD6FB38-BDBF-4915-818A-AEF0BD94DEE2}" type="sibTrans" cxnId="{17F28388-9CAF-4889-94BB-D938A79C0E57}">
      <dgm:prSet/>
      <dgm:spPr/>
      <dgm:t>
        <a:bodyPr/>
        <a:lstStyle/>
        <a:p>
          <a:endParaRPr lang="en-US"/>
        </a:p>
      </dgm:t>
    </dgm:pt>
    <dgm:pt modelId="{E6B839A9-F25D-4E57-A114-B9C93C0B09B4}">
      <dgm:prSet/>
      <dgm:spPr/>
      <dgm:t>
        <a:bodyPr/>
        <a:lstStyle/>
        <a:p>
          <a:r>
            <a:rPr lang="en-US"/>
            <a:t>Go to instance</a:t>
          </a:r>
        </a:p>
      </dgm:t>
    </dgm:pt>
    <dgm:pt modelId="{AA8C1EB1-6250-45AB-B7E7-AFDBEF73D71A}" type="parTrans" cxnId="{4712704E-D0F0-418D-BB2E-C3E1681E555B}">
      <dgm:prSet/>
      <dgm:spPr/>
      <dgm:t>
        <a:bodyPr/>
        <a:lstStyle/>
        <a:p>
          <a:endParaRPr lang="en-US"/>
        </a:p>
      </dgm:t>
    </dgm:pt>
    <dgm:pt modelId="{8C74A017-B33F-4538-8CFD-D8791F4C7603}" type="sibTrans" cxnId="{4712704E-D0F0-418D-BB2E-C3E1681E555B}">
      <dgm:prSet/>
      <dgm:spPr/>
      <dgm:t>
        <a:bodyPr/>
        <a:lstStyle/>
        <a:p>
          <a:endParaRPr lang="en-US"/>
        </a:p>
      </dgm:t>
    </dgm:pt>
    <dgm:pt modelId="{47A1D296-C1E1-491A-93CA-435014EE1B0A}">
      <dgm:prSet/>
      <dgm:spPr/>
      <dgm:t>
        <a:bodyPr/>
        <a:lstStyle/>
        <a:p>
          <a:r>
            <a:rPr lang="en-US"/>
            <a:t>Click on</a:t>
          </a:r>
        </a:p>
      </dgm:t>
    </dgm:pt>
    <dgm:pt modelId="{3E3E4232-EBCB-4373-BA6E-B9F5268C0DB5}" type="parTrans" cxnId="{55E9EB2D-AB6A-471A-8D84-F537E877DBEF}">
      <dgm:prSet/>
      <dgm:spPr/>
      <dgm:t>
        <a:bodyPr/>
        <a:lstStyle/>
        <a:p>
          <a:endParaRPr lang="en-US"/>
        </a:p>
      </dgm:t>
    </dgm:pt>
    <dgm:pt modelId="{97433E20-3922-47EA-B547-1CD2B26D083C}" type="sibTrans" cxnId="{55E9EB2D-AB6A-471A-8D84-F537E877DBEF}">
      <dgm:prSet/>
      <dgm:spPr/>
      <dgm:t>
        <a:bodyPr/>
        <a:lstStyle/>
        <a:p>
          <a:endParaRPr lang="en-US"/>
        </a:p>
      </dgm:t>
    </dgm:pt>
    <dgm:pt modelId="{1D2BF1E5-840E-49B2-BB5D-00357BEF5BD5}">
      <dgm:prSet/>
      <dgm:spPr/>
      <dgm:t>
        <a:bodyPr/>
        <a:lstStyle/>
        <a:p>
          <a:r>
            <a:rPr lang="en-US"/>
            <a:t>Click on Actions</a:t>
          </a:r>
        </a:p>
      </dgm:t>
    </dgm:pt>
    <dgm:pt modelId="{938F624E-EAB6-4003-A017-D52EF2154D64}" type="parTrans" cxnId="{041055C7-071B-4C48-A833-C2987C111AEE}">
      <dgm:prSet/>
      <dgm:spPr/>
      <dgm:t>
        <a:bodyPr/>
        <a:lstStyle/>
        <a:p>
          <a:endParaRPr lang="en-US"/>
        </a:p>
      </dgm:t>
    </dgm:pt>
    <dgm:pt modelId="{85F68376-0831-4AE1-BEEC-0DEB90D7F602}" type="sibTrans" cxnId="{041055C7-071B-4C48-A833-C2987C111AEE}">
      <dgm:prSet/>
      <dgm:spPr/>
      <dgm:t>
        <a:bodyPr/>
        <a:lstStyle/>
        <a:p>
          <a:endParaRPr lang="en-US"/>
        </a:p>
      </dgm:t>
    </dgm:pt>
    <dgm:pt modelId="{F5C73774-B784-4BD2-BA19-AEDE3190E2D0}">
      <dgm:prSet/>
      <dgm:spPr/>
      <dgm:t>
        <a:bodyPr/>
        <a:lstStyle/>
        <a:p>
          <a:r>
            <a:rPr lang="en-US"/>
            <a:t>Select</a:t>
          </a:r>
        </a:p>
      </dgm:t>
    </dgm:pt>
    <dgm:pt modelId="{4968F57F-83DD-41BF-BCED-A201A5F3B7B4}" type="parTrans" cxnId="{9452BD01-F96D-4252-B2C3-FFE2E41EDD46}">
      <dgm:prSet/>
      <dgm:spPr/>
      <dgm:t>
        <a:bodyPr/>
        <a:lstStyle/>
        <a:p>
          <a:endParaRPr lang="en-US"/>
        </a:p>
      </dgm:t>
    </dgm:pt>
    <dgm:pt modelId="{C6822CE9-F0DB-45FF-88DA-C7ECBDC7E4AB}" type="sibTrans" cxnId="{9452BD01-F96D-4252-B2C3-FFE2E41EDD46}">
      <dgm:prSet/>
      <dgm:spPr/>
      <dgm:t>
        <a:bodyPr/>
        <a:lstStyle/>
        <a:p>
          <a:endParaRPr lang="en-US"/>
        </a:p>
      </dgm:t>
    </dgm:pt>
    <dgm:pt modelId="{DF8FF313-8982-4E82-BF37-88F3FBEEA183}">
      <dgm:prSet/>
      <dgm:spPr/>
      <dgm:t>
        <a:bodyPr/>
        <a:lstStyle/>
        <a:p>
          <a:r>
            <a:rPr lang="en-US"/>
            <a:t>Select Images</a:t>
          </a:r>
        </a:p>
      </dgm:t>
    </dgm:pt>
    <dgm:pt modelId="{281C5AF3-1BDA-428E-AF8D-49D1AF32B9DA}" type="parTrans" cxnId="{148CEA33-A7D2-4811-93C8-396AC5BCBC20}">
      <dgm:prSet/>
      <dgm:spPr/>
      <dgm:t>
        <a:bodyPr/>
        <a:lstStyle/>
        <a:p>
          <a:endParaRPr lang="en-US"/>
        </a:p>
      </dgm:t>
    </dgm:pt>
    <dgm:pt modelId="{C20655E3-890D-4D7E-8E71-18EC08E5EFEB}" type="sibTrans" cxnId="{148CEA33-A7D2-4811-93C8-396AC5BCBC20}">
      <dgm:prSet/>
      <dgm:spPr/>
      <dgm:t>
        <a:bodyPr/>
        <a:lstStyle/>
        <a:p>
          <a:endParaRPr lang="en-US"/>
        </a:p>
      </dgm:t>
    </dgm:pt>
    <dgm:pt modelId="{8BA7F18B-B6A6-401E-BAFC-52D88DBCC432}">
      <dgm:prSet/>
      <dgm:spPr/>
      <dgm:t>
        <a:bodyPr/>
        <a:lstStyle/>
        <a:p>
          <a:r>
            <a:rPr lang="en-US"/>
            <a:t>Create</a:t>
          </a:r>
        </a:p>
      </dgm:t>
    </dgm:pt>
    <dgm:pt modelId="{56C3FBF5-FCC9-4327-857D-70DBDDF2AF41}" type="parTrans" cxnId="{F9A79B46-1A0D-42A2-BF62-BAE85247C1E8}">
      <dgm:prSet/>
      <dgm:spPr/>
      <dgm:t>
        <a:bodyPr/>
        <a:lstStyle/>
        <a:p>
          <a:endParaRPr lang="en-US"/>
        </a:p>
      </dgm:t>
    </dgm:pt>
    <dgm:pt modelId="{7924CCBE-E9C0-4B07-9ECE-D120EAD20D24}" type="sibTrans" cxnId="{F9A79B46-1A0D-42A2-BF62-BAE85247C1E8}">
      <dgm:prSet/>
      <dgm:spPr/>
      <dgm:t>
        <a:bodyPr/>
        <a:lstStyle/>
        <a:p>
          <a:endParaRPr lang="en-US"/>
        </a:p>
      </dgm:t>
    </dgm:pt>
    <dgm:pt modelId="{292C77C6-6AE0-43F3-B5A7-21702315DBA5}">
      <dgm:prSet/>
      <dgm:spPr/>
      <dgm:t>
        <a:bodyPr/>
        <a:lstStyle/>
        <a:p>
          <a:r>
            <a:rPr lang="en-US"/>
            <a:t>Create Image</a:t>
          </a:r>
        </a:p>
      </dgm:t>
    </dgm:pt>
    <dgm:pt modelId="{CC5409A0-2FC7-45D7-8C5E-701B722BF0E3}" type="parTrans" cxnId="{1C57C255-97AF-4279-84E2-53AA15174734}">
      <dgm:prSet/>
      <dgm:spPr/>
      <dgm:t>
        <a:bodyPr/>
        <a:lstStyle/>
        <a:p>
          <a:endParaRPr lang="en-US"/>
        </a:p>
      </dgm:t>
    </dgm:pt>
    <dgm:pt modelId="{CDE2A166-4036-40F8-A672-0189C698F45F}" type="sibTrans" cxnId="{1C57C255-97AF-4279-84E2-53AA15174734}">
      <dgm:prSet/>
      <dgm:spPr/>
      <dgm:t>
        <a:bodyPr/>
        <a:lstStyle/>
        <a:p>
          <a:endParaRPr lang="en-US"/>
        </a:p>
      </dgm:t>
    </dgm:pt>
    <dgm:pt modelId="{4921574F-8840-4055-A70F-FB8876EEE7DB}" type="pres">
      <dgm:prSet presAssocID="{2C1B4E15-6F0C-45C8-B6F5-8872E1297F3A}" presName="Name0" presStyleCnt="0">
        <dgm:presLayoutVars>
          <dgm:dir/>
          <dgm:animLvl val="lvl"/>
          <dgm:resizeHandles val="exact"/>
        </dgm:presLayoutVars>
      </dgm:prSet>
      <dgm:spPr/>
    </dgm:pt>
    <dgm:pt modelId="{06FFF796-4E8E-4ED3-AF8A-1F2B53415F12}" type="pres">
      <dgm:prSet presAssocID="{8BA7F18B-B6A6-401E-BAFC-52D88DBCC432}" presName="boxAndChildren" presStyleCnt="0"/>
      <dgm:spPr/>
    </dgm:pt>
    <dgm:pt modelId="{5C49D8BD-3417-463B-A076-3039CC19A04D}" type="pres">
      <dgm:prSet presAssocID="{8BA7F18B-B6A6-401E-BAFC-52D88DBCC432}" presName="parentTextBox" presStyleLbl="alignNode1" presStyleIdx="0" presStyleCnt="4"/>
      <dgm:spPr/>
    </dgm:pt>
    <dgm:pt modelId="{734B97A2-B4A5-41E0-B173-CECCAF584C5B}" type="pres">
      <dgm:prSet presAssocID="{8BA7F18B-B6A6-401E-BAFC-52D88DBCC432}" presName="descendantBox" presStyleLbl="bgAccFollowNode1" presStyleIdx="0" presStyleCnt="4"/>
      <dgm:spPr/>
    </dgm:pt>
    <dgm:pt modelId="{2B9148A9-F094-4FC9-A101-EC159942AD72}" type="pres">
      <dgm:prSet presAssocID="{C6822CE9-F0DB-45FF-88DA-C7ECBDC7E4AB}" presName="sp" presStyleCnt="0"/>
      <dgm:spPr/>
    </dgm:pt>
    <dgm:pt modelId="{0CE1BA0C-89DF-4D2F-AB4C-7B3538DFC3A1}" type="pres">
      <dgm:prSet presAssocID="{F5C73774-B784-4BD2-BA19-AEDE3190E2D0}" presName="arrowAndChildren" presStyleCnt="0"/>
      <dgm:spPr/>
    </dgm:pt>
    <dgm:pt modelId="{E01F7367-BEF4-4AC3-8744-6A8CA352EDCC}" type="pres">
      <dgm:prSet presAssocID="{F5C73774-B784-4BD2-BA19-AEDE3190E2D0}" presName="parentTextArrow" presStyleLbl="node1" presStyleIdx="0" presStyleCnt="0"/>
      <dgm:spPr/>
    </dgm:pt>
    <dgm:pt modelId="{244A7C65-2AE1-4B86-A30C-A5AE607655F4}" type="pres">
      <dgm:prSet presAssocID="{F5C73774-B784-4BD2-BA19-AEDE3190E2D0}" presName="arrow" presStyleLbl="alignNode1" presStyleIdx="1" presStyleCnt="4"/>
      <dgm:spPr/>
    </dgm:pt>
    <dgm:pt modelId="{A5171F73-3C7C-45E4-B3B6-569F1173B76F}" type="pres">
      <dgm:prSet presAssocID="{F5C73774-B784-4BD2-BA19-AEDE3190E2D0}" presName="descendantArrow" presStyleLbl="bgAccFollowNode1" presStyleIdx="1" presStyleCnt="4"/>
      <dgm:spPr/>
    </dgm:pt>
    <dgm:pt modelId="{E3DEB577-4A24-4EB6-B402-927103BC0795}" type="pres">
      <dgm:prSet presAssocID="{97433E20-3922-47EA-B547-1CD2B26D083C}" presName="sp" presStyleCnt="0"/>
      <dgm:spPr/>
    </dgm:pt>
    <dgm:pt modelId="{BE2B990F-0A88-4082-B52D-D171D7508CF4}" type="pres">
      <dgm:prSet presAssocID="{47A1D296-C1E1-491A-93CA-435014EE1B0A}" presName="arrowAndChildren" presStyleCnt="0"/>
      <dgm:spPr/>
    </dgm:pt>
    <dgm:pt modelId="{028F8179-B29E-46D4-ABA3-4D1EF2A40361}" type="pres">
      <dgm:prSet presAssocID="{47A1D296-C1E1-491A-93CA-435014EE1B0A}" presName="parentTextArrow" presStyleLbl="node1" presStyleIdx="0" presStyleCnt="0"/>
      <dgm:spPr/>
    </dgm:pt>
    <dgm:pt modelId="{F1598F3A-E9CA-4049-B2C1-674933522248}" type="pres">
      <dgm:prSet presAssocID="{47A1D296-C1E1-491A-93CA-435014EE1B0A}" presName="arrow" presStyleLbl="alignNode1" presStyleIdx="2" presStyleCnt="4"/>
      <dgm:spPr/>
    </dgm:pt>
    <dgm:pt modelId="{5502251E-A81F-4BCD-8966-B81D38037EF0}" type="pres">
      <dgm:prSet presAssocID="{47A1D296-C1E1-491A-93CA-435014EE1B0A}" presName="descendantArrow" presStyleLbl="bgAccFollowNode1" presStyleIdx="2" presStyleCnt="4"/>
      <dgm:spPr/>
    </dgm:pt>
    <dgm:pt modelId="{010F3774-D941-473D-AA24-DE759305BA70}" type="pres">
      <dgm:prSet presAssocID="{0DD6FB38-BDBF-4915-818A-AEF0BD94DEE2}" presName="sp" presStyleCnt="0"/>
      <dgm:spPr/>
    </dgm:pt>
    <dgm:pt modelId="{FE51FEFF-0918-4755-B926-1D21EA3E9FD0}" type="pres">
      <dgm:prSet presAssocID="{20B6CD7E-C8D2-48B1-8FBF-0C3535D1A745}" presName="arrowAndChildren" presStyleCnt="0"/>
      <dgm:spPr/>
    </dgm:pt>
    <dgm:pt modelId="{060A1EBB-9CC5-40C8-B686-D1996CB31F4F}" type="pres">
      <dgm:prSet presAssocID="{20B6CD7E-C8D2-48B1-8FBF-0C3535D1A745}" presName="parentTextArrow" presStyleLbl="node1" presStyleIdx="0" presStyleCnt="0"/>
      <dgm:spPr/>
    </dgm:pt>
    <dgm:pt modelId="{29F451A0-0D95-48CE-9F72-BA7A3D9DDBD7}" type="pres">
      <dgm:prSet presAssocID="{20B6CD7E-C8D2-48B1-8FBF-0C3535D1A745}" presName="arrow" presStyleLbl="alignNode1" presStyleIdx="3" presStyleCnt="4"/>
      <dgm:spPr/>
    </dgm:pt>
    <dgm:pt modelId="{B6055719-A81B-425D-BFBA-B51AD0F4CCCE}" type="pres">
      <dgm:prSet presAssocID="{20B6CD7E-C8D2-48B1-8FBF-0C3535D1A745}" presName="descendantArrow" presStyleLbl="bgAccFollowNode1" presStyleIdx="3" presStyleCnt="4"/>
      <dgm:spPr/>
    </dgm:pt>
  </dgm:ptLst>
  <dgm:cxnLst>
    <dgm:cxn modelId="{9452BD01-F96D-4252-B2C3-FFE2E41EDD46}" srcId="{2C1B4E15-6F0C-45C8-B6F5-8872E1297F3A}" destId="{F5C73774-B784-4BD2-BA19-AEDE3190E2D0}" srcOrd="2" destOrd="0" parTransId="{4968F57F-83DD-41BF-BCED-A201A5F3B7B4}" sibTransId="{C6822CE9-F0DB-45FF-88DA-C7ECBDC7E4AB}"/>
    <dgm:cxn modelId="{EF1E7806-6476-4B85-8175-1CFEAA16ABC1}" type="presOf" srcId="{8BA7F18B-B6A6-401E-BAFC-52D88DBCC432}" destId="{5C49D8BD-3417-463B-A076-3039CC19A04D}" srcOrd="0" destOrd="0" presId="urn:microsoft.com/office/officeart/2016/7/layout/VerticalDownArrowProcess"/>
    <dgm:cxn modelId="{DA82EC2C-F5E7-498D-963D-57C72F78C382}" type="presOf" srcId="{F5C73774-B784-4BD2-BA19-AEDE3190E2D0}" destId="{244A7C65-2AE1-4B86-A30C-A5AE607655F4}" srcOrd="1" destOrd="0" presId="urn:microsoft.com/office/officeart/2016/7/layout/VerticalDownArrowProcess"/>
    <dgm:cxn modelId="{55E9EB2D-AB6A-471A-8D84-F537E877DBEF}" srcId="{2C1B4E15-6F0C-45C8-B6F5-8872E1297F3A}" destId="{47A1D296-C1E1-491A-93CA-435014EE1B0A}" srcOrd="1" destOrd="0" parTransId="{3E3E4232-EBCB-4373-BA6E-B9F5268C0DB5}" sibTransId="{97433E20-3922-47EA-B547-1CD2B26D083C}"/>
    <dgm:cxn modelId="{148CEA33-A7D2-4811-93C8-396AC5BCBC20}" srcId="{F5C73774-B784-4BD2-BA19-AEDE3190E2D0}" destId="{DF8FF313-8982-4E82-BF37-88F3FBEEA183}" srcOrd="0" destOrd="0" parTransId="{281C5AF3-1BDA-428E-AF8D-49D1AF32B9DA}" sibTransId="{C20655E3-890D-4D7E-8E71-18EC08E5EFEB}"/>
    <dgm:cxn modelId="{F9A79B46-1A0D-42A2-BF62-BAE85247C1E8}" srcId="{2C1B4E15-6F0C-45C8-B6F5-8872E1297F3A}" destId="{8BA7F18B-B6A6-401E-BAFC-52D88DBCC432}" srcOrd="3" destOrd="0" parTransId="{56C3FBF5-FCC9-4327-857D-70DBDDF2AF41}" sibTransId="{7924CCBE-E9C0-4B07-9ECE-D120EAD20D24}"/>
    <dgm:cxn modelId="{56EC1769-C9EC-49B5-882C-7A946E04A4FC}" type="presOf" srcId="{20B6CD7E-C8D2-48B1-8FBF-0C3535D1A745}" destId="{060A1EBB-9CC5-40C8-B686-D1996CB31F4F}" srcOrd="0" destOrd="0" presId="urn:microsoft.com/office/officeart/2016/7/layout/VerticalDownArrowProcess"/>
    <dgm:cxn modelId="{4712704E-D0F0-418D-BB2E-C3E1681E555B}" srcId="{20B6CD7E-C8D2-48B1-8FBF-0C3535D1A745}" destId="{E6B839A9-F25D-4E57-A114-B9C93C0B09B4}" srcOrd="0" destOrd="0" parTransId="{AA8C1EB1-6250-45AB-B7E7-AFDBEF73D71A}" sibTransId="{8C74A017-B33F-4538-8CFD-D8791F4C7603}"/>
    <dgm:cxn modelId="{18485350-AF13-4D59-BBD9-7975F1510729}" type="presOf" srcId="{47A1D296-C1E1-491A-93CA-435014EE1B0A}" destId="{028F8179-B29E-46D4-ABA3-4D1EF2A40361}" srcOrd="0" destOrd="0" presId="urn:microsoft.com/office/officeart/2016/7/layout/VerticalDownArrowProcess"/>
    <dgm:cxn modelId="{BD6C2254-3727-43C4-B460-25EDE5BCEDE3}" type="presOf" srcId="{1D2BF1E5-840E-49B2-BB5D-00357BEF5BD5}" destId="{5502251E-A81F-4BCD-8966-B81D38037EF0}" srcOrd="0" destOrd="0" presId="urn:microsoft.com/office/officeart/2016/7/layout/VerticalDownArrowProcess"/>
    <dgm:cxn modelId="{1C57C255-97AF-4279-84E2-53AA15174734}" srcId="{8BA7F18B-B6A6-401E-BAFC-52D88DBCC432}" destId="{292C77C6-6AE0-43F3-B5A7-21702315DBA5}" srcOrd="0" destOrd="0" parTransId="{CC5409A0-2FC7-45D7-8C5E-701B722BF0E3}" sibTransId="{CDE2A166-4036-40F8-A672-0189C698F45F}"/>
    <dgm:cxn modelId="{CE00BD7B-8F53-4F08-9817-B368AA694079}" type="presOf" srcId="{292C77C6-6AE0-43F3-B5A7-21702315DBA5}" destId="{734B97A2-B4A5-41E0-B173-CECCAF584C5B}" srcOrd="0" destOrd="0" presId="urn:microsoft.com/office/officeart/2016/7/layout/VerticalDownArrowProcess"/>
    <dgm:cxn modelId="{17F28388-9CAF-4889-94BB-D938A79C0E57}" srcId="{2C1B4E15-6F0C-45C8-B6F5-8872E1297F3A}" destId="{20B6CD7E-C8D2-48B1-8FBF-0C3535D1A745}" srcOrd="0" destOrd="0" parTransId="{0525C3AA-DDDE-4472-8F8E-FB0BB3BE7F46}" sibTransId="{0DD6FB38-BDBF-4915-818A-AEF0BD94DEE2}"/>
    <dgm:cxn modelId="{254F20A6-2F89-46B3-85BF-5E2DD3490655}" type="presOf" srcId="{F5C73774-B784-4BD2-BA19-AEDE3190E2D0}" destId="{E01F7367-BEF4-4AC3-8744-6A8CA352EDCC}" srcOrd="0" destOrd="0" presId="urn:microsoft.com/office/officeart/2016/7/layout/VerticalDownArrowProcess"/>
    <dgm:cxn modelId="{AA2431BF-DF4B-4BC6-8B8F-78D909E39CB0}" type="presOf" srcId="{47A1D296-C1E1-491A-93CA-435014EE1B0A}" destId="{F1598F3A-E9CA-4049-B2C1-674933522248}" srcOrd="1" destOrd="0" presId="urn:microsoft.com/office/officeart/2016/7/layout/VerticalDownArrowProcess"/>
    <dgm:cxn modelId="{041055C7-071B-4C48-A833-C2987C111AEE}" srcId="{47A1D296-C1E1-491A-93CA-435014EE1B0A}" destId="{1D2BF1E5-840E-49B2-BB5D-00357BEF5BD5}" srcOrd="0" destOrd="0" parTransId="{938F624E-EAB6-4003-A017-D52EF2154D64}" sibTransId="{85F68376-0831-4AE1-BEEC-0DEB90D7F602}"/>
    <dgm:cxn modelId="{412825C9-F031-4D05-9C10-6ED3172C0EF5}" type="presOf" srcId="{E6B839A9-F25D-4E57-A114-B9C93C0B09B4}" destId="{B6055719-A81B-425D-BFBA-B51AD0F4CCCE}" srcOrd="0" destOrd="0" presId="urn:microsoft.com/office/officeart/2016/7/layout/VerticalDownArrowProcess"/>
    <dgm:cxn modelId="{F4BC36D1-4D43-4BE7-A2BD-2F10B7E9207A}" type="presOf" srcId="{2C1B4E15-6F0C-45C8-B6F5-8872E1297F3A}" destId="{4921574F-8840-4055-A70F-FB8876EEE7DB}" srcOrd="0" destOrd="0" presId="urn:microsoft.com/office/officeart/2016/7/layout/VerticalDownArrowProcess"/>
    <dgm:cxn modelId="{F393B2EA-8CC7-40EE-B53F-D7E1F8E57736}" type="presOf" srcId="{20B6CD7E-C8D2-48B1-8FBF-0C3535D1A745}" destId="{29F451A0-0D95-48CE-9F72-BA7A3D9DDBD7}" srcOrd="1" destOrd="0" presId="urn:microsoft.com/office/officeart/2016/7/layout/VerticalDownArrowProcess"/>
    <dgm:cxn modelId="{C05255FE-9E34-4450-8BEB-55C2E2791CE4}" type="presOf" srcId="{DF8FF313-8982-4E82-BF37-88F3FBEEA183}" destId="{A5171F73-3C7C-45E4-B3B6-569F1173B76F}" srcOrd="0" destOrd="0" presId="urn:microsoft.com/office/officeart/2016/7/layout/VerticalDownArrowProcess"/>
    <dgm:cxn modelId="{D92BD35E-251E-47BC-B02A-5EB24848E926}" type="presParOf" srcId="{4921574F-8840-4055-A70F-FB8876EEE7DB}" destId="{06FFF796-4E8E-4ED3-AF8A-1F2B53415F12}" srcOrd="0" destOrd="0" presId="urn:microsoft.com/office/officeart/2016/7/layout/VerticalDownArrowProcess"/>
    <dgm:cxn modelId="{270B4809-302E-4BC4-B6AC-789DF1840035}" type="presParOf" srcId="{06FFF796-4E8E-4ED3-AF8A-1F2B53415F12}" destId="{5C49D8BD-3417-463B-A076-3039CC19A04D}" srcOrd="0" destOrd="0" presId="urn:microsoft.com/office/officeart/2016/7/layout/VerticalDownArrowProcess"/>
    <dgm:cxn modelId="{C6B171AD-696E-4FE6-A52C-A6DCF36B9E16}" type="presParOf" srcId="{06FFF796-4E8E-4ED3-AF8A-1F2B53415F12}" destId="{734B97A2-B4A5-41E0-B173-CECCAF584C5B}" srcOrd="1" destOrd="0" presId="urn:microsoft.com/office/officeart/2016/7/layout/VerticalDownArrowProcess"/>
    <dgm:cxn modelId="{2CFA632F-EBAE-4C9E-99A0-0642A445BB15}" type="presParOf" srcId="{4921574F-8840-4055-A70F-FB8876EEE7DB}" destId="{2B9148A9-F094-4FC9-A101-EC159942AD72}" srcOrd="1" destOrd="0" presId="urn:microsoft.com/office/officeart/2016/7/layout/VerticalDownArrowProcess"/>
    <dgm:cxn modelId="{B46F408B-55B2-4E44-A26E-BB14FDBB3734}" type="presParOf" srcId="{4921574F-8840-4055-A70F-FB8876EEE7DB}" destId="{0CE1BA0C-89DF-4D2F-AB4C-7B3538DFC3A1}" srcOrd="2" destOrd="0" presId="urn:microsoft.com/office/officeart/2016/7/layout/VerticalDownArrowProcess"/>
    <dgm:cxn modelId="{62911131-C871-4DD6-B4CB-5814D9DA8A8B}" type="presParOf" srcId="{0CE1BA0C-89DF-4D2F-AB4C-7B3538DFC3A1}" destId="{E01F7367-BEF4-4AC3-8744-6A8CA352EDCC}" srcOrd="0" destOrd="0" presId="urn:microsoft.com/office/officeart/2016/7/layout/VerticalDownArrowProcess"/>
    <dgm:cxn modelId="{685B8F2B-6576-441B-B24B-FD78A6311D4A}" type="presParOf" srcId="{0CE1BA0C-89DF-4D2F-AB4C-7B3538DFC3A1}" destId="{244A7C65-2AE1-4B86-A30C-A5AE607655F4}" srcOrd="1" destOrd="0" presId="urn:microsoft.com/office/officeart/2016/7/layout/VerticalDownArrowProcess"/>
    <dgm:cxn modelId="{796B2AE5-D716-4B11-87EB-88E15780780D}" type="presParOf" srcId="{0CE1BA0C-89DF-4D2F-AB4C-7B3538DFC3A1}" destId="{A5171F73-3C7C-45E4-B3B6-569F1173B76F}" srcOrd="2" destOrd="0" presId="urn:microsoft.com/office/officeart/2016/7/layout/VerticalDownArrowProcess"/>
    <dgm:cxn modelId="{D256A2EA-4A49-4216-8EDD-6817B71BD541}" type="presParOf" srcId="{4921574F-8840-4055-A70F-FB8876EEE7DB}" destId="{E3DEB577-4A24-4EB6-B402-927103BC0795}" srcOrd="3" destOrd="0" presId="urn:microsoft.com/office/officeart/2016/7/layout/VerticalDownArrowProcess"/>
    <dgm:cxn modelId="{F50D9D54-DB9A-447B-B18A-EC3523ADCBBA}" type="presParOf" srcId="{4921574F-8840-4055-A70F-FB8876EEE7DB}" destId="{BE2B990F-0A88-4082-B52D-D171D7508CF4}" srcOrd="4" destOrd="0" presId="urn:microsoft.com/office/officeart/2016/7/layout/VerticalDownArrowProcess"/>
    <dgm:cxn modelId="{CF66F41A-A70C-427E-B3DC-2E025615AA32}" type="presParOf" srcId="{BE2B990F-0A88-4082-B52D-D171D7508CF4}" destId="{028F8179-B29E-46D4-ABA3-4D1EF2A40361}" srcOrd="0" destOrd="0" presId="urn:microsoft.com/office/officeart/2016/7/layout/VerticalDownArrowProcess"/>
    <dgm:cxn modelId="{3C9F07C2-5A42-4889-A311-8EA9648BE741}" type="presParOf" srcId="{BE2B990F-0A88-4082-B52D-D171D7508CF4}" destId="{F1598F3A-E9CA-4049-B2C1-674933522248}" srcOrd="1" destOrd="0" presId="urn:microsoft.com/office/officeart/2016/7/layout/VerticalDownArrowProcess"/>
    <dgm:cxn modelId="{1D3F9582-B52B-43D8-AFC9-DFAB054AA27A}" type="presParOf" srcId="{BE2B990F-0A88-4082-B52D-D171D7508CF4}" destId="{5502251E-A81F-4BCD-8966-B81D38037EF0}" srcOrd="2" destOrd="0" presId="urn:microsoft.com/office/officeart/2016/7/layout/VerticalDownArrowProcess"/>
    <dgm:cxn modelId="{8C26CF34-2208-40A5-89FC-4DED59213BE6}" type="presParOf" srcId="{4921574F-8840-4055-A70F-FB8876EEE7DB}" destId="{010F3774-D941-473D-AA24-DE759305BA70}" srcOrd="5" destOrd="0" presId="urn:microsoft.com/office/officeart/2016/7/layout/VerticalDownArrowProcess"/>
    <dgm:cxn modelId="{B946CDDA-DD63-4B58-B200-DF08C37C5933}" type="presParOf" srcId="{4921574F-8840-4055-A70F-FB8876EEE7DB}" destId="{FE51FEFF-0918-4755-B926-1D21EA3E9FD0}" srcOrd="6" destOrd="0" presId="urn:microsoft.com/office/officeart/2016/7/layout/VerticalDownArrowProcess"/>
    <dgm:cxn modelId="{DD9C3B70-E802-4E42-AD2E-71CE4E952B67}" type="presParOf" srcId="{FE51FEFF-0918-4755-B926-1D21EA3E9FD0}" destId="{060A1EBB-9CC5-40C8-B686-D1996CB31F4F}" srcOrd="0" destOrd="0" presId="urn:microsoft.com/office/officeart/2016/7/layout/VerticalDownArrowProcess"/>
    <dgm:cxn modelId="{BA1721A7-A2BD-4006-A6D7-B03102176694}" type="presParOf" srcId="{FE51FEFF-0918-4755-B926-1D21EA3E9FD0}" destId="{29F451A0-0D95-48CE-9F72-BA7A3D9DDBD7}" srcOrd="1" destOrd="0" presId="urn:microsoft.com/office/officeart/2016/7/layout/VerticalDownArrowProcess"/>
    <dgm:cxn modelId="{22D70058-C08D-4E1F-A383-F5E47481AF4A}" type="presParOf" srcId="{FE51FEFF-0918-4755-B926-1D21EA3E9FD0}" destId="{B6055719-A81B-425D-BFBA-B51AD0F4CCC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9D8BD-3417-463B-A076-3039CC19A04D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</a:t>
          </a:r>
        </a:p>
      </dsp:txBody>
      <dsp:txXfrm>
        <a:off x="0" y="3569039"/>
        <a:ext cx="2628900" cy="780818"/>
      </dsp:txXfrm>
    </dsp:sp>
    <dsp:sp modelId="{734B97A2-B4A5-41E0-B173-CECCAF584C5B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Image</a:t>
          </a:r>
        </a:p>
      </dsp:txBody>
      <dsp:txXfrm>
        <a:off x="2628900" y="3569039"/>
        <a:ext cx="7886700" cy="780818"/>
      </dsp:txXfrm>
    </dsp:sp>
    <dsp:sp modelId="{244A7C65-2AE1-4B86-A30C-A5AE607655F4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</a:t>
          </a:r>
        </a:p>
      </dsp:txBody>
      <dsp:txXfrm rot="-10800000">
        <a:off x="0" y="2379853"/>
        <a:ext cx="2628900" cy="780584"/>
      </dsp:txXfrm>
    </dsp:sp>
    <dsp:sp modelId="{A5171F73-3C7C-45E4-B3B6-569F1173B76F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Select Images</a:t>
          </a:r>
        </a:p>
      </dsp:txBody>
      <dsp:txXfrm>
        <a:off x="2628900" y="2379853"/>
        <a:ext cx="7886700" cy="780584"/>
      </dsp:txXfrm>
    </dsp:sp>
    <dsp:sp modelId="{F1598F3A-E9CA-4049-B2C1-674933522248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Click on</a:t>
          </a:r>
        </a:p>
      </dsp:txBody>
      <dsp:txXfrm rot="-10800000">
        <a:off x="0" y="1190666"/>
        <a:ext cx="2628900" cy="780584"/>
      </dsp:txXfrm>
    </dsp:sp>
    <dsp:sp modelId="{5502251E-A81F-4BCD-8966-B81D38037EF0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Click on Actions</a:t>
          </a:r>
        </a:p>
      </dsp:txBody>
      <dsp:txXfrm>
        <a:off x="2628900" y="1190666"/>
        <a:ext cx="7886700" cy="780584"/>
      </dsp:txXfrm>
    </dsp:sp>
    <dsp:sp modelId="{29F451A0-0D95-48CE-9F72-BA7A3D9DDBD7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Go</a:t>
          </a:r>
        </a:p>
      </dsp:txBody>
      <dsp:txXfrm rot="-10800000">
        <a:off x="0" y="1479"/>
        <a:ext cx="2628900" cy="780584"/>
      </dsp:txXfrm>
    </dsp:sp>
    <dsp:sp modelId="{B6055719-A81B-425D-BFBA-B51AD0F4CCCE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41300" rIns="159980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 to instance</a:t>
          </a:r>
        </a:p>
      </dsp:txBody>
      <dsp:txXfrm>
        <a:off x="2628900" y="1479"/>
        <a:ext cx="7886700" cy="78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3AAF-BF51-4604-BDE8-7A973608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1EDC-F871-4177-897C-2E1CB263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73EC-66C5-4F6F-8C8A-8F744F0D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1891-9A7F-4409-B48F-CC122BFE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8A51-C940-4370-9B7F-445D99A8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0D53-E5FB-4EAC-9875-A58E1276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04F1C-9DB2-4856-B2D2-EF28D97E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CC79-637E-4B35-996C-4549E73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FBAC-6FA3-43DF-BEE5-CB11F12C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AB6C-3384-46E6-B9D8-47C7194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5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595D-BE33-4E8F-8332-07D0115F0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D27FF-7697-40A7-9017-E08C9F72A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4A07D-203A-43F4-8837-EF3515AD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9067-4B6B-450B-A637-78E6A5FD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A536-A0E7-40E9-AF08-44648E1E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6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E9D-2B73-4A17-ACE1-ADCD1046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8940-9931-4D15-BFAE-A809216D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01CC-91FA-4CA8-8A06-F2F07995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D6857-190E-4434-946B-888F8FE8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9D542-79DB-41D5-B197-B256065D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7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9CBC-5D10-48EA-8A2E-A53BA038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F87F1-560D-4912-B4B4-7A1BF52DE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C240-200C-4599-9E2D-17814C84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CE32-E269-4B3C-B9A9-04E6F7E9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16CE-0283-43FD-94F9-AB6B8F9C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5936-30EE-4EE9-95E1-7B037D0D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44F-63CC-4EB7-AA56-80EC2ECE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E1F9-00BC-4B39-8E86-01FF6D80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6C1B9-06D8-48F1-AC60-D046F0E8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E3CC-7E73-4C03-86F5-C47AECB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0EDF-548D-476A-9D48-00350637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5935-3109-4C74-A2F8-8F3282B0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A655-C8E7-4011-8A75-A4E9D4374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981F5-0838-494F-B2B1-131CFEBC6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17921-1A1C-418D-A6FB-3AE1A47ED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32A8E-3AB3-4954-AE46-751365556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1A706-3C73-4D76-AE45-3ACEB949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3465B-C794-4893-BA82-816FAE2C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52E07-503E-47B6-9189-468D1F3B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8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E9F1-E8C6-4095-861C-D14BA233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6AF26-DB53-4EF6-A12B-F1E20FC6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890EC-98D6-449B-AECD-CEC81D93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44D08-D0A4-4B0D-B9CA-15112705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04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CF873-E5BD-4893-940E-1539FCFE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A0B69-2174-46AA-A3CE-1007419B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80786-2E52-4FFE-B154-2186577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1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3DE-A563-4F44-9B6F-D5C5DD2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00F8-4F65-41B2-BFE0-AA4B43FD9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4D983-45CC-4907-9D06-75B361AD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80FDF-0478-4356-B115-A7AEAC15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EE04A-AF95-4DD1-B7DB-CBACD256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E962-D5DF-49F1-B3FA-98B6D4D2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5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298B-75D9-4236-B831-0ACCAEF7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A4B0-460C-4337-BA62-D2B2C0C9A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5E8C9-CBA1-4A10-B601-D583197AB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7687-0489-480A-BF28-AC8102F6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74C0-4F18-4C54-96A1-0D913476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82CA-6569-40B6-AE70-8CF6267D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9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DDD4D-EF27-40B1-A149-0FAC6FD5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E926-4951-46A5-9FEB-B64FD7DC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957D8-FFC8-4CC8-8781-5484E6B47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C559-5CC9-4443-821B-45A454061D20}" type="datetimeFigureOut">
              <a:rPr lang="en-IN" smtClean="0"/>
              <a:t>08-07-2021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5395-1875-4D1E-8634-2D6E3E6F9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760E-771A-4F39-A5B9-88AF6AF2B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9663-A9AB-4DDB-8AC8-7E0086B1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1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F0B-F3B5-4842-B701-8D070A9D1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B7F3C-8978-4610-8558-4D929558D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Installing Apache Webserver in EC2 instance and Golden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22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26F4-2840-4B6F-A61A-E58D445E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A09E-B5EE-40C1-941E-56848403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765D3-CABC-45E9-9D9D-2D146629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4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65A17-16AD-44C6-B3B7-51E0A391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Creating Golden Image from our instance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3DC6-C4AA-4F7E-953A-122D9EB9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an image that we custom create 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53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CFDA-CC75-4865-9C43-E3E7E92B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</a:t>
            </a: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013DB6-0A60-4FD8-93E3-804E9F239B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8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FF77-3557-477A-B92F-6B63CE73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2906-B69C-46C5-B072-8066D6F6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6C7E88-1D82-40D9-BA77-A52E1248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2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DF6B-BE89-40C1-9E76-9DD0C87A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80AE-434D-483D-9BF7-91641CF6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6B9F5-1A9E-4AC7-B397-69437DE43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F245-AB94-4C5B-8EC8-B72DF466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0C57-C6A7-4426-9108-A51C612B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15C27-1DB7-4B13-90A5-4F04CD70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3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B645-B2B5-4BBE-9A3C-FBF34C10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0D3A-F6EE-4D64-9E87-C77544A8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the Golden Image</a:t>
            </a:r>
          </a:p>
          <a:p>
            <a:r>
              <a:rPr lang="en-US" dirty="0"/>
              <a:t>Now copy and paste public </a:t>
            </a:r>
            <a:r>
              <a:rPr lang="en-US" dirty="0" err="1"/>
              <a:t>ip</a:t>
            </a:r>
            <a:r>
              <a:rPr lang="en-US" dirty="0"/>
              <a:t> in browser</a:t>
            </a:r>
            <a:r>
              <a:rPr lang="en-IN" dirty="0"/>
              <a:t> we can see same web page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B1F2E-81DB-4CA1-BFCF-7707FF58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endParaRPr lang="en-IN" sz="3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4D3C-12F3-48F0-AE2C-D377495C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endParaRPr lang="en-IN" sz="220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D593B-E29C-44D2-B6C4-4B0087D1C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r="16406" b="-2"/>
          <a:stretch/>
        </p:blipFill>
        <p:spPr>
          <a:xfrm>
            <a:off x="464914" y="367521"/>
            <a:ext cx="7720652" cy="5206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CAC826-7117-4D8A-A4B9-3DA005B65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72" b="-2"/>
          <a:stretch/>
        </p:blipFill>
        <p:spPr>
          <a:xfrm>
            <a:off x="3871107" y="352931"/>
            <a:ext cx="7855979" cy="53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665-1314-4F85-B851-03AEBF1F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through </a:t>
            </a:r>
            <a:r>
              <a:rPr lang="en-US" dirty="0" err="1"/>
              <a:t>ssh</a:t>
            </a:r>
            <a:r>
              <a:rPr lang="en-US" dirty="0"/>
              <a:t> to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591B-AED9-4800-BF99-D26F559E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 root user using command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”</a:t>
            </a:r>
          </a:p>
          <a:p>
            <a:r>
              <a:rPr lang="en-US" dirty="0"/>
              <a:t>Now enter “yum –y install httpd” or “</a:t>
            </a:r>
            <a:r>
              <a:rPr lang="en-US" dirty="0" err="1"/>
              <a:t>sudo</a:t>
            </a:r>
            <a:r>
              <a:rPr lang="en-US" dirty="0"/>
              <a:t>  yum –y install httpd”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4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7BC4-09A9-433A-B8A9-4A7D497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650C-A990-403A-8B77-464A9ABE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6EE72-7E32-44CC-94C0-BBBBBB21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CF07-CDE5-46C7-BD38-0C26C21D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FE56-DB29-4C3E-9F4A-56E071251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79188-4445-4A10-AB3A-6FCF7B7D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1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8433-9790-48B0-AFE1-7C582479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Start httpd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64E5-965A-4B3E-91D2-B77B41C7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service start httpd</a:t>
            </a:r>
          </a:p>
          <a:p>
            <a:r>
              <a:rPr lang="en-US" dirty="0"/>
              <a:t>Check status of the service using ”</a:t>
            </a:r>
            <a:r>
              <a:rPr lang="en-US" dirty="0" err="1"/>
              <a:t>systemctl</a:t>
            </a:r>
            <a:r>
              <a:rPr lang="en-US" dirty="0"/>
              <a:t> status service”</a:t>
            </a:r>
          </a:p>
          <a:p>
            <a:r>
              <a:rPr lang="en-US" dirty="0"/>
              <a:t>To enable HTTPD server on start up use command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chkconfig</a:t>
            </a:r>
            <a:r>
              <a:rPr lang="en-US" dirty="0"/>
              <a:t> httpd on”</a:t>
            </a:r>
          </a:p>
          <a:p>
            <a:r>
              <a:rPr lang="en-US" dirty="0"/>
              <a:t>Now go to the instance page and copy the public </a:t>
            </a:r>
            <a:r>
              <a:rPr lang="en-US" dirty="0" err="1"/>
              <a:t>ip</a:t>
            </a:r>
            <a:r>
              <a:rPr lang="en-US" dirty="0"/>
              <a:t> address and paste it in browser.</a:t>
            </a:r>
          </a:p>
          <a:p>
            <a:r>
              <a:rPr lang="en-US" dirty="0"/>
              <a:t>Now you can see a web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8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90B3-E779-457F-A4FF-8199ECF0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E681-70AF-43E6-98C8-FD7DFC06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02C51-6936-488F-BE74-1912B007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2A25-25E3-4C9A-8A29-9180AC3A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379C-E340-41DA-A9FE-B40045C9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869C9-53D1-4A77-ACB6-1B1C0B5C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22F8D-DA5E-49C4-98B1-E8ECA0C3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Now we can edit the </a:t>
            </a:r>
            <a:r>
              <a:rPr lang="en-US" sz="4000" dirty="0" err="1">
                <a:solidFill>
                  <a:srgbClr val="FFFFFF"/>
                </a:solidFill>
              </a:rPr>
              <a:t>hompage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2AD15-9B43-454A-8D7B-FC1AE66A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/>
              <a:t>Just add content in /var/www/html/index.html file in the system</a:t>
            </a:r>
          </a:p>
          <a:p>
            <a:r>
              <a:rPr lang="en-US" sz="2400"/>
              <a:t>Command : </a:t>
            </a:r>
          </a:p>
          <a:p>
            <a:r>
              <a:rPr lang="en-US" sz="2400"/>
              <a:t>echo “This website belongs to Gopinadh Bhupathi” &gt; /var/www/html/index.html”</a:t>
            </a:r>
          </a:p>
          <a:p>
            <a:r>
              <a:rPr lang="en-US" sz="2400"/>
              <a:t>Now reload the browser…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90700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DBFA-8EA3-4F21-AB0B-8BD73F82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CC05-495A-411E-8789-0A3BB667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DC5C-C427-4A56-82DE-26008E4D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3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Lab 3</vt:lpstr>
      <vt:lpstr>Connect through ssh to EC2</vt:lpstr>
      <vt:lpstr>PowerPoint Presentation</vt:lpstr>
      <vt:lpstr>PowerPoint Presentation</vt:lpstr>
      <vt:lpstr>Now Start httpd service</vt:lpstr>
      <vt:lpstr>PowerPoint Presentation</vt:lpstr>
      <vt:lpstr>PowerPoint Presentation</vt:lpstr>
      <vt:lpstr>Now we can edit the hompage </vt:lpstr>
      <vt:lpstr>PowerPoint Presentation</vt:lpstr>
      <vt:lpstr>PowerPoint Presentation</vt:lpstr>
      <vt:lpstr>Creating Golden Image from our instance</vt:lpstr>
      <vt:lpstr>Steps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Gopinadh Bhupathi</dc:creator>
  <cp:lastModifiedBy>Gopinadh Bhupathi</cp:lastModifiedBy>
  <cp:revision>6</cp:revision>
  <dcterms:created xsi:type="dcterms:W3CDTF">2021-07-08T12:57:38Z</dcterms:created>
  <dcterms:modified xsi:type="dcterms:W3CDTF">2021-07-08T13:45:37Z</dcterms:modified>
</cp:coreProperties>
</file>