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64127B-9669-44E8-A520-AA2A519CA0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88496-23C0-47C9-AB1A-69A813C5A4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891D108-29F3-4655-8FE9-4D588BC4DC60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20440B-9FF0-48C7-8844-DBCAF3FF1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1004B0-C87A-4676-ACC4-E452A69E6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71B7-63AA-4F83-BCA5-58151A42D9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0386-FD3A-4A20-B2AD-F9652F5CE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6503033-8BD3-4523-AAA1-745816B1B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8582E5B3-85DF-4501-9242-F84D87D118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840EF9F-1C86-4238-A7B3-CA7A5698EF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26F42AB-D156-495A-8383-701819F6D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E04D8A-DE43-4863-9A89-928BC9DFA39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6498-6140-467A-8D0E-72DB1E0F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51AF-ED04-43DF-94D8-B471A521DA71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E8B7-F5F3-4F24-8255-43E92991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85DB-EC76-4DFC-924D-685DBC4E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1B520-8F8D-44D2-BB52-2523CBA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F0B7-B4F9-4EC2-AC57-94623EDF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73A2-011A-46C2-8878-E7D4B714C1EF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A28B-46FC-437B-9D64-3EA8B364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52FE-7DBE-4AB4-8ED2-5EF76902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78E52-3A66-4D02-8CA4-2F4855693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1FC8-383E-4539-8BBE-7D289B2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E19A-98FE-44E9-8D34-3807DF53A65F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89E1-DFC6-4DAD-ADC6-0D97E1C7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74E7-C21A-4203-B6FC-A4B461B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1203-B436-44E7-B588-DC86BE567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13E-EED9-4D9F-A067-11DC75C7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6620-FC37-4E26-9E70-C0510A48D74F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55D5-0632-4F63-AA38-92040AAA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12F7-9A9E-41E1-8A4D-9DC2B0FE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0C75B-6AA0-4574-9E88-0400B2966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7EDD6-32A2-40A7-A321-A088AB32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7578-9721-4EE9-BF14-4511087F1146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B671-0E3B-442E-B597-2F396A87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4B635-82D4-417F-BB8B-B9E37410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DBE6-A2B1-4C79-B69B-5551899C5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D9CDA3-F0F0-4289-9486-0613F9B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5CC0-F3B9-4DDE-B5B9-1B5DFA853EB4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6C3487-7C11-4687-8BA8-C631B4A2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0D4E5-B2A1-49F3-AEC4-EC61768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E5869-D23F-40BF-B379-81C5DEEA6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F318D5-B155-4BB0-8549-FE087878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DE174-FABC-4A18-8C67-82B75FCF6DB2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159184-E748-4639-B0BD-652885A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FC4739-573E-4E8F-8B68-F053487E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FD70-39BC-439E-B442-8C057F356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A95B59-3219-4CD5-BEAE-E430467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7523-8C27-42BB-A5BE-BC2455EF01A7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02E009-7304-4B03-A4DC-592BCE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627343-BBA8-4B89-B5D2-CFE821D6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632B0-822A-4D45-BEDC-203C4B5F6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C24A59-0F1E-4865-8F69-848DCA54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7AF47-7F3D-423F-9EA6-E02610EF992D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F3D72C-1637-4E02-81C3-1335116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549CA2-239F-4D31-ADC1-5BC6984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BDDE-AB0A-48A4-B4F7-BB0EEE338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2EE264-6C1C-4BF0-9EEE-AD51555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C27A1-B703-4B40-BAF1-C896980F8289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B7E64C-5CD0-4A16-8ECC-99AFB8B4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94A8E-3784-4DD8-B95D-04B36C7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90513-7835-47B4-9539-BEAF2D970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1EA940-4269-40A2-BD5A-8B0BCCA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C470D-7FFC-4D83-9537-1E41B4632AC5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E19851-4FE7-4611-8469-382D0439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4E4C4D-CDEA-411D-B9BA-4DAB78D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9FF9-D6E2-4300-B2F0-6A6A54D76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C93858-9F2C-42DE-8D99-D5E528A2781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FD2749D-385A-4B14-B5FD-D1C998818B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8096-F9B5-46E2-A86B-0810EB28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C0F02B-A585-4FFA-9F6A-002240A02472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00C7-C167-48FD-BF72-55C734F86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8B07-0F95-454F-B69C-240F34BD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0F1F14E-5C09-4094-BFD9-CEE1C4C60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E94D35B-174F-478F-90BD-4DA67ED5B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STLC</a:t>
            </a:r>
          </a:p>
        </p:txBody>
      </p:sp>
      <p:sp>
        <p:nvSpPr>
          <p:cNvPr id="3075" name="TextBox 3">
            <a:extLst>
              <a:ext uri="{FF2B5EF4-FFF2-40B4-BE49-F238E27FC236}">
                <a16:creationId xmlns:a16="http://schemas.microsoft.com/office/drawing/2014/main" id="{71F042FE-91D0-44BB-B4A5-EA4A6A64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4872038"/>
            <a:ext cx="256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BED42A9-C797-4012-9559-01E3E833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RTM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68C1592-3444-4114-A8BC-2405E1A7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confirms 100% test coverage</a:t>
            </a:r>
          </a:p>
          <a:p>
            <a:r>
              <a:rPr lang="en-US" altLang="en-US"/>
              <a:t>It highlights any requirements missing or document inconsistencies</a:t>
            </a:r>
          </a:p>
          <a:p>
            <a:r>
              <a:rPr lang="en-US" altLang="en-US"/>
              <a:t>It shows the overall defects or execution status with a focus on business requirements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18B9EA-6C4F-4B1B-90E3-E9CA195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EECF-907B-4550-A3AB-7282F205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Software Testing Life Cycle (STLC) is defined as a sequence of activities conducted to perform Software Testing.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Each of these stages have a definite Entry and Exit criteria; , Activities &amp; Deliverables associated with it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Entry Criteria gives the prerequisite items that must be completed before testing can begin.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Exit Criteria defines the items that must be completed before testing can be concluded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3675239-FBA4-4D8F-9043-5543F95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F6ABB81D-AA39-4015-BD20-68EE5F953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3" y="26988"/>
            <a:ext cx="11834812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AAE3127-B18E-4B62-86D0-D519A45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STLC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8D76F17-CBFB-4C21-AA1E-C19E1A25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Requirement Analysis</a:t>
            </a:r>
          </a:p>
          <a:p>
            <a:r>
              <a:rPr lang="en-US" altLang="en-US"/>
              <a:t>Test Planning and Control</a:t>
            </a:r>
          </a:p>
          <a:p>
            <a:r>
              <a:rPr lang="en-US" altLang="en-US"/>
              <a:t>Test Analysis and Design</a:t>
            </a:r>
          </a:p>
          <a:p>
            <a:r>
              <a:rPr lang="en-US" altLang="en-US"/>
              <a:t>Test implementation and execution</a:t>
            </a:r>
          </a:p>
          <a:p>
            <a:r>
              <a:rPr lang="en-US" altLang="en-US"/>
              <a:t>Evaluating exit criteria and Reporting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C455323-3A22-446D-84AA-D727B8E6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9165-B065-495C-8A0E-38B960C6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Identify types of tests to be performed.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Gather details about testing priorities and focus.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Prepare RTM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Identify test environment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Automation feasibility analysis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 </a:t>
            </a:r>
            <a:r>
              <a:rPr lang="en-US" dirty="0"/>
              <a:t>Contracts, BR Document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Finalized scope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39236D-34C7-45E9-9EFA-CE9B7ABE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137C-7E45-4217-A4F6-0A45B893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Preparation of test plan/strategy document for various types of testing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Test tool selection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Test effort estimation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Resource planning.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 </a:t>
            </a:r>
            <a:r>
              <a:rPr lang="en-US" dirty="0"/>
              <a:t>Finalized scope and RTM</a:t>
            </a:r>
            <a:endParaRPr lang="en-US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Test Strategy and test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E2E05FB-9900-4492-ADB5-294BEAB1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BECE-D142-4166-B11A-ED688CF4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Create test cases, automation script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Review and baseline test cases and scripts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Create test data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 </a:t>
            </a:r>
            <a:r>
              <a:rPr lang="en-US" dirty="0"/>
              <a:t>Test Strategy and test plan</a:t>
            </a:r>
            <a:endParaRPr lang="en-US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Test Suite, Test Case, Test </a:t>
            </a:r>
            <a:r>
              <a:rPr lang="en-US" dirty="0" err="1"/>
              <a:t>Data,RTM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5FD1C0F-ACFB-4DFB-97CC-BD0ADC51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9798-561C-4112-8347-0F8C78A0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Execute tests as per plan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Document test results, and log defects for failed cases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Map defects to test cases in RTM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Retest the Defect fixes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Track the defects to closure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 </a:t>
            </a:r>
            <a:r>
              <a:rPr lang="en-US" dirty="0"/>
              <a:t>Test Suite, Test Case, Test Data, test environment</a:t>
            </a:r>
            <a:endParaRPr lang="en-US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Execution  Result, Defect Log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90835AB-7264-4269-9064-5325D41C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86D3-DB0C-4260-9097-6B67D324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Evaluate cycle completion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Prepare test metrics.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learning Document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Prepare Test closure report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Test result analysis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Entry Criteria: </a:t>
            </a:r>
            <a:r>
              <a:rPr lang="en-US" dirty="0"/>
              <a:t>Execution  Result, Defect Log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Exit Criteria:</a:t>
            </a:r>
            <a:r>
              <a:rPr lang="en-US" dirty="0"/>
              <a:t> Closure Document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3_STLC" id="{A3F82747-2911-4863-9F43-8E42B988FB33}" vid="{6FC7A90D-6F6A-42A9-8AD1-EFFCBF2177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178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STLC</vt:lpstr>
      <vt:lpstr>STLC</vt:lpstr>
      <vt:lpstr>PowerPoint Presentation</vt:lpstr>
      <vt:lpstr>STLC</vt:lpstr>
      <vt:lpstr>Requirement Analysis</vt:lpstr>
      <vt:lpstr>Test Planning</vt:lpstr>
      <vt:lpstr>Test Design</vt:lpstr>
      <vt:lpstr>Test Execution</vt:lpstr>
      <vt:lpstr>Test Closure</vt:lpstr>
      <vt:lpstr>RTM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STLC</dc:title>
  <dc:creator>Subash B</dc:creator>
  <cp:lastModifiedBy>919962490918</cp:lastModifiedBy>
  <cp:revision>18</cp:revision>
  <dcterms:created xsi:type="dcterms:W3CDTF">2018-05-24T18:46:29Z</dcterms:created>
  <dcterms:modified xsi:type="dcterms:W3CDTF">2019-08-11T13:51:51Z</dcterms:modified>
</cp:coreProperties>
</file>