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2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3.xml" ContentType="application/vnd.openxmlformats-officedocument.theme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4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5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theme/theme6.xml" ContentType="application/vnd.openxmlformats-officedocument.theme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theme/theme7.xml" ContentType="application/vnd.openxmlformats-officedocument.theme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theme/theme8.xml" ContentType="application/vnd.openxmlformats-officedocument.theme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9.xml" ContentType="application/vnd.openxmlformats-officedocument.theme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3" r:id="rId2"/>
    <p:sldMasterId id="2147483826" r:id="rId3"/>
    <p:sldMasterId id="2147483885" r:id="rId4"/>
    <p:sldMasterId id="2147483944" r:id="rId5"/>
    <p:sldMasterId id="2147484006" r:id="rId6"/>
    <p:sldMasterId id="2147484077" r:id="rId7"/>
    <p:sldMasterId id="2147484136" r:id="rId8"/>
    <p:sldMasterId id="2147484207" r:id="rId9"/>
    <p:sldMasterId id="2147484266" r:id="rId10"/>
  </p:sldMasterIdLst>
  <p:notesMasterIdLst>
    <p:notesMasterId r:id="rId33"/>
  </p:notesMasterIdLst>
  <p:sldIdLst>
    <p:sldId id="256" r:id="rId11"/>
    <p:sldId id="257" r:id="rId12"/>
    <p:sldId id="259" r:id="rId13"/>
    <p:sldId id="260" r:id="rId14"/>
    <p:sldId id="261" r:id="rId15"/>
    <p:sldId id="262" r:id="rId16"/>
    <p:sldId id="265" r:id="rId17"/>
    <p:sldId id="263" r:id="rId18"/>
    <p:sldId id="266" r:id="rId19"/>
    <p:sldId id="268" r:id="rId20"/>
    <p:sldId id="267" r:id="rId21"/>
    <p:sldId id="270" r:id="rId22"/>
    <p:sldId id="269" r:id="rId23"/>
    <p:sldId id="264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58B7F-9D2F-42E6-BFC8-C36F128826E1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7DB99-C835-4FB1-9544-4AD43D7D0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6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844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96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52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83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07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6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6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3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6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4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21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6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2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7DB99-C835-4FB1-9544-4AD43D7D02F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2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2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9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7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76035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56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2" y="320842"/>
            <a:ext cx="11262708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3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92001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89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3915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48214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55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76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8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40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7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337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01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4" y="1254286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7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7422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83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2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1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1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24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1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6" y="4279399"/>
            <a:ext cx="6246490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7" y="3282702"/>
            <a:ext cx="6283409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3" y="1917702"/>
            <a:ext cx="3568700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38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2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5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6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196781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365200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1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90"/>
            <a:ext cx="4315968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5412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68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7" y="100584"/>
            <a:ext cx="3557943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2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0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0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1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90"/>
            <a:ext cx="4315968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2106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66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4"/>
            <a:ext cx="548992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27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9" y="1583270"/>
            <a:ext cx="11267015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53651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2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04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1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3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5" y="3028958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8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6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56016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5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26809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5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606604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9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7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520810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86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2" y="320842"/>
            <a:ext cx="11262708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83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92001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14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13961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756573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4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92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991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080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23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4" y="1254286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0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5833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2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34000">
              <a:srgbClr val="272749"/>
            </a:gs>
            <a:gs pos="93000">
              <a:srgbClr val="EE402F"/>
            </a:gs>
            <a:gs pos="0">
              <a:srgbClr val="272749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029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2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4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26"/>
            <a:ext cx="10816867" cy="384175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1" y="3496670"/>
            <a:ext cx="11070167" cy="398668"/>
          </a:xfrm>
          <a:prstGeom prst="rect">
            <a:avLst/>
          </a:prstGeom>
        </p:spPr>
        <p:txBody>
          <a:bodyPr lIns="121899" tIns="60949" rIns="121899" bIns="60949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84" indent="0">
              <a:buNone/>
              <a:defRPr/>
            </a:lvl2pPr>
            <a:lvl3pPr marL="569888" indent="0">
              <a:buNone/>
              <a:defRPr/>
            </a:lvl3pPr>
            <a:lvl4pPr marL="688946" indent="0">
              <a:buNone/>
              <a:defRPr/>
            </a:lvl4pPr>
            <a:lvl5pPr marL="8016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17" y="410500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58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2" y="4279395"/>
            <a:ext cx="6246490" cy="384175"/>
          </a:xfrm>
          <a:prstGeom prst="rect">
            <a:avLst/>
          </a:prstGeom>
        </p:spPr>
        <p:txBody>
          <a:bodyPr vert="horz" lIns="91436" tIns="45719" rIns="91436" bIns="45719" rtlCol="0">
            <a:noAutofit/>
          </a:bodyPr>
          <a:lstStyle>
            <a:lvl1pPr mar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3" y="3282698"/>
            <a:ext cx="6283409" cy="1022351"/>
          </a:xfrm>
        </p:spPr>
        <p:txBody>
          <a:bodyPr vert="horz" lIns="82292" tIns="45719" rIns="82292" bIns="45719" rtlCol="0" anchor="b" anchorCtr="0">
            <a:noAutofit/>
          </a:bodyPr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34000">
                      <a:srgbClr val="272749"/>
                    </a:gs>
                    <a:gs pos="0">
                      <a:schemeClr val="tx2"/>
                    </a:gs>
                    <a:gs pos="92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69" y="1917701"/>
            <a:ext cx="3568700" cy="2889251"/>
          </a:xfrm>
          <a:prstGeom prst="rect">
            <a:avLst/>
          </a:prstGeom>
        </p:spPr>
        <p:txBody>
          <a:bodyPr lIns="121899" tIns="60949" rIns="121899" bIns="60949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9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7" y="100584"/>
            <a:ext cx="3557943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2" tIns="45717" rIns="91432" bIns="45717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32" tIns="45717" rIns="91432" bIns="45717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0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34000">
                      <a:srgbClr val="272749"/>
                    </a:gs>
                    <a:gs pos="0">
                      <a:schemeClr val="tx2"/>
                    </a:gs>
                    <a:gs pos="92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1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80933" marR="0" indent="-380933" algn="ctr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80933" marR="0" indent="-380933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0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85166" indent="-30897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89913" indent="-28781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8892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25336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314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8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04747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93" indent="-28781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5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61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17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04747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93" indent="-28781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5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61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173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11096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9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98398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9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42207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0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86"/>
            <a:ext cx="4315968" cy="244000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114291" indent="-114291" algn="l" defTabSz="91432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2"/>
                    </a:gs>
                    <a:gs pos="27000">
                      <a:srgbClr val="272749"/>
                    </a:gs>
                    <a:gs pos="100000">
                      <a:schemeClr val="accent4"/>
                    </a:gs>
                    <a:gs pos="83000">
                      <a:schemeClr val="accent5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91" indent="-114291" algn="l" defTabSz="914323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7" y="4736592"/>
            <a:ext cx="4434761" cy="338328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311096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78" indent="-25395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913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1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88" tIns="45717" rIns="82288" bIns="45717" rtlCol="0" anchor="t" anchorCtr="0">
            <a:noAutofit/>
          </a:bodyPr>
          <a:lstStyle>
            <a:lvl1pPr algn="l" defTabSz="91432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chemeClr val="accent4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948" indent="-22858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948" indent="-228581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chemeClr val="accent4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6" y="100584"/>
            <a:ext cx="3557943" cy="1152144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99" tIns="60949" rIns="121899" bIns="60949" anchor="b" anchorCtr="0">
            <a:noAutofit/>
          </a:bodyPr>
          <a:lstStyle>
            <a:lvl1pPr marL="0" marR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32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6" y="1602098"/>
            <a:ext cx="3557943" cy="444801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98398" indent="-228560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539" indent="-25395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751" indent="-22221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65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21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208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28591" indent="-22859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916" indent="-2879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984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65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219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208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228591" indent="-22859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237" indent="-23491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680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357" indent="-22856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684" indent="-224327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208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307" indent="-533307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8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539" indent="-537539" algn="l">
              <a:lnSpc>
                <a:spcPct val="90000"/>
              </a:lnSpc>
              <a:defRPr sz="8000" b="0" i="1" spc="0" baseline="0">
                <a:gradFill>
                  <a:gsLst>
                    <a:gs pos="33000">
                      <a:srgbClr val="272749"/>
                    </a:gs>
                    <a:gs pos="0">
                      <a:srgbClr val="272749"/>
                    </a:gs>
                    <a:gs pos="93000">
                      <a:srgbClr val="EE402F"/>
                    </a:gs>
                    <a:gs pos="100000">
                      <a:srgbClr val="F37528"/>
                    </a:gs>
                  </a:gsLst>
                  <a:lin ang="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539" indent="-537539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8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tx2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539" indent="-537539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>
                  <a:gsLst>
                    <a:gs pos="0">
                      <a:srgbClr val="272749"/>
                    </a:gs>
                    <a:gs pos="100000">
                      <a:srgbClr val="F37527"/>
                    </a:gs>
                    <a:gs pos="34000">
                      <a:srgbClr val="272749"/>
                    </a:gs>
                    <a:gs pos="92000">
                      <a:srgbClr val="EE402F"/>
                    </a:gs>
                  </a:gsLst>
                  <a:lin ang="0" scaled="1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2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tx2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8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19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914361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6000" b="0" i="0" kern="1200" spc="0" baseline="0" dirty="0">
                <a:gradFill>
                  <a:gsLst>
                    <a:gs pos="34000">
                      <a:srgbClr val="272749"/>
                    </a:gs>
                    <a:gs pos="0">
                      <a:schemeClr val="tx2"/>
                    </a:gs>
                    <a:gs pos="92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bg2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6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33000">
              <a:schemeClr val="tx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93000">
                  <a:schemeClr val="accent5"/>
                </a:gs>
                <a:gs pos="33000">
                  <a:schemeClr val="tx2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3"/>
            <a:ext cx="5489928" cy="3020519"/>
          </a:xfrm>
        </p:spPr>
        <p:txBody>
          <a:bodyPr vert="horz" lIns="82292" tIns="45719" rIns="82292" bIns="45719" rtlCol="0" anchor="ctr" anchorCtr="0">
            <a:noAutofit/>
          </a:bodyPr>
          <a:lstStyle>
            <a:lvl1pPr marL="0" indent="0" algn="l" defTabSz="91436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33000">
                      <a:srgbClr val="272749"/>
                    </a:gs>
                    <a:gs pos="0">
                      <a:schemeClr val="tx2"/>
                    </a:gs>
                    <a:gs pos="93000">
                      <a:srgbClr val="EE402F"/>
                    </a:gs>
                    <a:gs pos="100000">
                      <a:srgbClr val="F37527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19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7" y="403227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5" y="1583268"/>
            <a:ext cx="11267015" cy="4057651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marL="0" indent="0" algn="l" defTabSz="804796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accent1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7" y="403227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4" cy="276999"/>
          </a:xfrm>
          <a:prstGeom prst="rect">
            <a:avLst/>
          </a:prstGeom>
        </p:spPr>
        <p:txBody>
          <a:bodyPr wrap="square" lIns="121899" tIns="60949" rIns="121899" bIns="60949" anchor="b" anchorCtr="0">
            <a:noAutofit/>
          </a:bodyPr>
          <a:lstStyle>
            <a:lvl1pPr algn="l" defTabSz="804796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7468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accent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1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1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6" y="1559096"/>
            <a:ext cx="5353556" cy="4295015"/>
          </a:xfrm>
          <a:prstGeom prst="rect">
            <a:avLst/>
          </a:prstGeom>
        </p:spPr>
        <p:txBody>
          <a:bodyPr vert="horz" lIns="121899" tIns="60949" rIns="121899" bIns="60949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99" tIns="60949" rIns="121899" bIns="60949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89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7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1" y="3028954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4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4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4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2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2" tIns="45717" rIns="91432" bIns="45717" rtlCol="0" anchor="ctr" anchorCtr="0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67765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3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99" tIns="60949" rIns="121899" bIns="6094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1" y="6549638"/>
            <a:ext cx="290955" cy="206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878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365591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36" tIns="45719" rIns="91436" bIns="45719" rtlCol="0" anchor="ctr" anchorCtr="0">
            <a:normAutofit/>
          </a:bodyPr>
          <a:lstStyle>
            <a:lvl1pPr marL="0" indent="0" algn="ctr" defTabSz="914361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361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1" y="6555460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1" y="6549638"/>
            <a:ext cx="290955" cy="206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878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634436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99" tIns="60949" rIns="121899" bIns="60949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5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3" y="6555460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0" tIns="41059" rIns="82120" bIns="41059" anchor="b" anchorCtr="0">
            <a:spAutoFit/>
          </a:bodyPr>
          <a:lstStyle/>
          <a:p>
            <a:pPr algn="l" defTabSz="814353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71" y="6549638"/>
            <a:ext cx="290955" cy="2060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0" tIns="41059" rIns="82120" bIns="41059" anchor="b">
            <a:spAutoFit/>
          </a:bodyPr>
          <a:lstStyle/>
          <a:p>
            <a:pPr algn="r" defTabSz="814353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353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878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09078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78" y="320842"/>
            <a:ext cx="11262708" cy="5877827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05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0" cy="6691745"/>
          </a:xfrm>
          <a:prstGeom prst="rect">
            <a:avLst/>
          </a:prstGeom>
        </p:spPr>
        <p:txBody>
          <a:bodyPr vert="horz" lIns="121899" tIns="60949" rIns="121899" bIns="60949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85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2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2" tIns="45717" rIns="91432" bIns="45717" rtlCol="0" anchor="ctr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027993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32" tIns="45717" rIns="91432" bIns="45717" rtlCol="0" anchor="ctr">
            <a:normAutofit/>
          </a:bodyPr>
          <a:lstStyle>
            <a:lvl1pPr marL="0" indent="0" algn="ctr" defTabSz="914323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879" y="6572051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001761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58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33000">
              <a:schemeClr val="bg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01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562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33000">
              <a:schemeClr val="bg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4" y="5451740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489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33000">
              <a:schemeClr val="bg2"/>
            </a:gs>
            <a:gs pos="0">
              <a:srgbClr val="272749"/>
            </a:gs>
            <a:gs pos="93000">
              <a:srgbClr val="EE402F"/>
            </a:gs>
            <a:gs pos="100000">
              <a:srgbClr val="F375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4"/>
            <a:ext cx="3289790" cy="86177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64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2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7" y="3786902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1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4" y="2763669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0" y="2484525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2" y="276366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1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3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29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08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3" y="2966681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00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4" y="5451740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068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0" y="1254282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4" y="5451740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323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bg2"/>
                </a:gs>
                <a:gs pos="93000">
                  <a:schemeClr val="accent5"/>
                </a:gs>
                <a:gs pos="0">
                  <a:schemeClr val="bg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4"/>
            <a:ext cx="3289790" cy="861775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64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2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2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7" y="3786902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1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4" y="2763669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0" y="2484525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2" y="2763669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1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3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29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08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3" y="2966681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99" tIns="60949" rIns="121899" bIns="60949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1172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6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54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2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27" name="Rectangle 26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5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1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1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29" name="Rectangle 28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1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1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29" name="Rectangle 28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2811836"/>
            <a:ext cx="11068957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19"/>
            <a:ext cx="10816168" cy="3841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6" y="5164904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6" y="5938226"/>
            <a:ext cx="10816867" cy="38417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0"/>
            <a:ext cx="11070167" cy="39866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2" name="Group 67"/>
          <p:cNvGrpSpPr/>
          <p:nvPr/>
        </p:nvGrpSpPr>
        <p:grpSpPr>
          <a:xfrm>
            <a:off x="380217" y="307874"/>
            <a:ext cx="115031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27" name="Rectangle 26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6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4" y="4279395"/>
            <a:ext cx="6246489" cy="384175"/>
          </a:xfrm>
          <a:prstGeom prst="rect">
            <a:avLst/>
          </a:prstGeom>
        </p:spPr>
        <p:txBody>
          <a:bodyPr vert="horz" lIns="68589" tIns="34295" rIns="68589" bIns="34295" rtlCol="0">
            <a:noAutofit/>
          </a:bodyPr>
          <a:lstStyle>
            <a:lvl1pPr marL="0" indent="0" algn="l" defTabSz="6858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6858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4" y="3282698"/>
            <a:ext cx="6283409" cy="1022351"/>
          </a:xfrm>
        </p:spPr>
        <p:txBody>
          <a:bodyPr vert="horz" lIns="61730" tIns="34295" rIns="61730" bIns="34295" rtlCol="0" anchor="b" anchorCtr="0">
            <a:noAutofit/>
          </a:bodyPr>
          <a:lstStyle>
            <a:lvl1pPr marL="0" indent="0" algn="l" defTabSz="6858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9" tIns="34295" rIns="68589" bIns="34295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0" y="1917701"/>
            <a:ext cx="3568700" cy="288925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9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6" tIns="34294" rIns="68586" bIns="34294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586" tIns="34294" rIns="68586" bIns="34294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62100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50146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750146"/>
            <a:ext cx="11068957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1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7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2"/>
            <a:ext cx="11546635" cy="4525433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1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7" y="1666619"/>
            <a:ext cx="11443668" cy="4354712"/>
          </a:xfrm>
          <a:prstGeom prst="rect">
            <a:avLst/>
          </a:prstGeom>
        </p:spPr>
        <p:txBody>
          <a:bodyPr>
            <a:noAutofit/>
          </a:bodyPr>
          <a:lstStyle>
            <a:lvl1pPr marL="280988" indent="-22383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80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713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2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675" indent="-16827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20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2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23838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20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0776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0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86"/>
            <a:ext cx="4315968" cy="2440001"/>
          </a:xfrm>
          <a:prstGeom prst="rect">
            <a:avLst/>
          </a:prstGeom>
        </p:spPr>
        <p:txBody>
          <a:bodyPr>
            <a:noAutofit/>
          </a:bodyPr>
          <a:lstStyle>
            <a:lvl1pPr marL="85733" indent="-85733" algn="l" defTabSz="685862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33" indent="-85733" algn="l" defTabSz="685862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09" cy="4354712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5613" indent="-1905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4886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2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77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61727" tIns="34294" rIns="61727" bIns="34294" rtlCol="0" anchor="t" anchorCtr="0">
            <a:noAutofit/>
          </a:bodyPr>
          <a:lstStyle>
            <a:lvl1pPr algn="l" defTabSz="685862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500" b="0" i="0" kern="1200" spc="-75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5" y="1600200"/>
            <a:ext cx="5340096" cy="4526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6294" indent="-17146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4" y="1600200"/>
            <a:ext cx="5340096" cy="4526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6294" indent="-17146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5" y="403341"/>
            <a:ext cx="5340096" cy="8412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kern="1200" spc="-75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7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47279" y="100584"/>
            <a:ext cx="3557943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4" y="100584"/>
            <a:ext cx="3466479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5862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>
            <a:noAutofit/>
          </a:bodyPr>
          <a:lstStyle>
            <a:lvl1pPr marL="223838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03225" indent="-1905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69913" indent="-166688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61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757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>
            <a:noAutofit/>
          </a:bodyPr>
          <a:lstStyle>
            <a:lvl1pPr marL="171473" indent="-17147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60000" indent="-2160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3088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61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757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4" y="1602098"/>
            <a:ext cx="3466479" cy="4448011"/>
          </a:xfrm>
          <a:prstGeom prst="rect">
            <a:avLst/>
          </a:prstGeom>
        </p:spPr>
        <p:txBody>
          <a:bodyPr>
            <a:noAutofit/>
          </a:bodyPr>
          <a:lstStyle>
            <a:lvl1pPr marL="171473" indent="-17147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44488" indent="-176213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143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687388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855663" indent="-16827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2527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0050" indent="-400050" algn="l">
              <a:lnSpc>
                <a:spcPct val="90000"/>
              </a:lnSpc>
              <a:defRPr sz="6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0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2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2"/>
            <a:ext cx="10891027" cy="3838231"/>
          </a:xfrm>
          <a:prstGeom prst="rect">
            <a:avLst/>
          </a:prstGeom>
        </p:spPr>
        <p:txBody>
          <a:bodyPr>
            <a:noAutofit/>
          </a:bodyPr>
          <a:lstStyle>
            <a:lvl1pPr marL="403225" indent="-403225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3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4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5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54282"/>
            <a:ext cx="11068957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6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8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6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94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5" y="940736"/>
            <a:ext cx="11068957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3"/>
            <a:ext cx="5489928" cy="3020519"/>
          </a:xfrm>
        </p:spPr>
        <p:txBody>
          <a:bodyPr vert="horz" lIns="61730" tIns="34295" rIns="61730" bIns="34295" rtlCol="0" anchor="ctr" anchorCtr="0">
            <a:noAutofit/>
          </a:bodyPr>
          <a:lstStyle>
            <a:lvl1pPr marL="0" indent="0" algn="l" defTabSz="6858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3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86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8" y="403227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8" y="403227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6" y="1583268"/>
            <a:ext cx="11267015" cy="405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marL="0" indent="0" algn="l" defTabSz="603703">
              <a:lnSpc>
                <a:spcPct val="100000"/>
              </a:lnSpc>
              <a:spcBef>
                <a:spcPct val="50000"/>
              </a:spcBef>
              <a:buNone/>
              <a:defRPr lang="en-US" sz="16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8" y="403227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4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68"/>
            <a:ext cx="11267016" cy="4057651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87"/>
            <a:ext cx="9948333" cy="27699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 defTabSz="603703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684631" y="6627651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622851" y="6623547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3" y="6606975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86511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9" y="1559096"/>
            <a:ext cx="5355167" cy="429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6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9" y="1559096"/>
            <a:ext cx="5355167" cy="429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9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90" y="1559096"/>
            <a:ext cx="5353556" cy="42950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90" y="1559096"/>
            <a:ext cx="5353556" cy="429501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7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7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36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599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44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4370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37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106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3" y="5658325"/>
            <a:ext cx="1654560" cy="659747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89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black">
          <a:xfrm>
            <a:off x="8435897" y="3510031"/>
            <a:ext cx="155488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9341702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black">
          <a:xfrm>
            <a:off x="7785020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black">
          <a:xfrm>
            <a:off x="9954610" y="3499033"/>
            <a:ext cx="61833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8792069" y="3499033"/>
            <a:ext cx="403183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7475853" y="2883867"/>
            <a:ext cx="146447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886265" y="2731608"/>
            <a:ext cx="146447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8289451" y="2522250"/>
            <a:ext cx="146447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8699863" y="2731608"/>
            <a:ext cx="146447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9101237" y="2883868"/>
            <a:ext cx="155488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9511654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9922070" y="2522250"/>
            <a:ext cx="14825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10325249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10735665" y="2883868"/>
            <a:ext cx="14825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4237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9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5"/>
          <p:cNvGrpSpPr>
            <a:grpSpLocks/>
          </p:cNvGrpSpPr>
          <p:nvPr/>
        </p:nvGrpSpPr>
        <p:grpSpPr bwMode="auto">
          <a:xfrm>
            <a:off x="5263913" y="5658325"/>
            <a:ext cx="1654560" cy="659747"/>
            <a:chOff x="384" y="331"/>
            <a:chExt cx="912" cy="485"/>
          </a:xfrm>
        </p:grpSpPr>
        <p:sp>
          <p:nvSpPr>
            <p:cNvPr id="25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38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2"/>
            <a:ext cx="11592009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2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"/>
          <p:cNvGrpSpPr>
            <a:grpSpLocks/>
          </p:cNvGrpSpPr>
          <p:nvPr/>
        </p:nvGrpSpPr>
        <p:grpSpPr bwMode="auto">
          <a:xfrm>
            <a:off x="5263913" y="5658325"/>
            <a:ext cx="1654560" cy="659747"/>
            <a:chOff x="384" y="331"/>
            <a:chExt cx="912" cy="485"/>
          </a:xfrm>
        </p:grpSpPr>
        <p:sp>
          <p:nvSpPr>
            <p:cNvPr id="55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685862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1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4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black">
          <a:xfrm>
            <a:off x="8435897" y="3510031"/>
            <a:ext cx="155488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9341702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black">
          <a:xfrm>
            <a:off x="7785020" y="3499033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black">
          <a:xfrm>
            <a:off x="9954610" y="3499033"/>
            <a:ext cx="61833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8792069" y="3499033"/>
            <a:ext cx="403183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7475853" y="2883867"/>
            <a:ext cx="146447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7886265" y="2731608"/>
            <a:ext cx="146447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8289451" y="2522250"/>
            <a:ext cx="146447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8699863" y="2731608"/>
            <a:ext cx="146447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9101237" y="2883868"/>
            <a:ext cx="155488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9511654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9922070" y="2522250"/>
            <a:ext cx="14825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10325249" y="2731608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black">
          <a:xfrm>
            <a:off x="10735665" y="2883868"/>
            <a:ext cx="14825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291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3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08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6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5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9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3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6" y="4279399"/>
            <a:ext cx="6246490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7" y="3282702"/>
            <a:ext cx="6283409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3" y="1917702"/>
            <a:ext cx="3568700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62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2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9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4"/>
            <a:ext cx="548992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87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2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130550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1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90"/>
            <a:ext cx="4315968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90574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5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9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7" y="100584"/>
            <a:ext cx="3557943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7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5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5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1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9" y="1583270"/>
            <a:ext cx="11267015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1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4"/>
            <a:ext cx="548992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89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9" y="1583270"/>
            <a:ext cx="11267015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1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2845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3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44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13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1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3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5" y="3028958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8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6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784173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5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165926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5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80092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9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7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86671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42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2" y="320842"/>
            <a:ext cx="11262708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30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92001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119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95188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5344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07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28188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5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2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40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03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5456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50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4" y="1254286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3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6222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8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5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67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77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6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7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6" y="4279399"/>
            <a:ext cx="6246490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7" y="3282702"/>
            <a:ext cx="6283409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3" y="1917702"/>
            <a:ext cx="3568700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88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2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5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6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8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8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76943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1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90"/>
            <a:ext cx="4315968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4114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7" y="100584"/>
            <a:ext cx="3557943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5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1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6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37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4"/>
            <a:ext cx="548992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36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191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9" y="1583270"/>
            <a:ext cx="11267015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72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8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0658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3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0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3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5" y="3028958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8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6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422583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5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7412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5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43942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9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7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30423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5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2" y="320842"/>
            <a:ext cx="11262708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5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92001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39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415416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55259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9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15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3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3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5" y="3028958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8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6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66895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186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72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209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678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4" y="1254286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6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737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6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474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90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9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5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5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08583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1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1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6" y="4279399"/>
            <a:ext cx="6246490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7" y="3282702"/>
            <a:ext cx="6283409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3" y="1917702"/>
            <a:ext cx="3568700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88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2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7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35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2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7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5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885339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102404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1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90"/>
            <a:ext cx="4315968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340281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1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3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7" y="100584"/>
            <a:ext cx="3557943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9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7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9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7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05726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9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5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97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5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4"/>
            <a:ext cx="548992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95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0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9" y="1583270"/>
            <a:ext cx="11267015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9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13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69399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57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98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3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5" y="3028958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8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6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409945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5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62074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5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002739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9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7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732040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2" y="320842"/>
            <a:ext cx="11262708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4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10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2" y="320842"/>
            <a:ext cx="11262708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98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92001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23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81286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4280212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611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0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5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948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524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92001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19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234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566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4" y="1254286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63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422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15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5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86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3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4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4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50875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6" y="4279399"/>
            <a:ext cx="6246490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7" y="3282702"/>
            <a:ext cx="6283409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3" y="1917702"/>
            <a:ext cx="3568700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77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2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11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0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9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52704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1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90"/>
            <a:ext cx="4315968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23573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597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1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7" y="100584"/>
            <a:ext cx="3557943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0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2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1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5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95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2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9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78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4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4"/>
            <a:ext cx="548992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35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9" y="1583270"/>
            <a:ext cx="11267015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6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144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04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3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5" y="3028958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8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6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621219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5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4143718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5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537713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827" y="728979"/>
            <a:ext cx="579989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54227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18403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5" y="0"/>
            <a:ext cx="12192000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40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2" y="320842"/>
            <a:ext cx="11262708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39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6" y="4279399"/>
            <a:ext cx="6246490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7" y="3282702"/>
            <a:ext cx="6283409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3" y="1917702"/>
            <a:ext cx="3568700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17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1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92001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65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9021" y="777240"/>
            <a:ext cx="7865888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202966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5493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04680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6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96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50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44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35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438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501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24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4" y="1254286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4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0675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00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3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47A1-836C-4B01-AE02-C811B43BEB95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2386-58DD-4C13-8789-9C1C59513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97574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68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47A1-836C-4B01-AE02-C811B43BEB95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2386-58DD-4C13-8789-9C1C59513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170835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47A1-836C-4B01-AE02-C811B43BEB95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2386-58DD-4C13-8789-9C1C59513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33406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47A1-836C-4B01-AE02-C811B43BEB95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2386-58DD-4C13-8789-9C1C59513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71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027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47A1-836C-4B01-AE02-C811B43BEB95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2386-58DD-4C13-8789-9C1C59513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54853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47A1-836C-4B01-AE02-C811B43BEB95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2386-58DD-4C13-8789-9C1C59513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43599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47A1-836C-4B01-AE02-C811B43BEB95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2386-58DD-4C13-8789-9C1C59513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1432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47A1-836C-4B01-AE02-C811B43BEB95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2386-58DD-4C13-8789-9C1C59513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762562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47A1-836C-4B01-AE02-C811B43BEB95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2386-58DD-4C13-8789-9C1C59513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120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36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44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4" y="1254286"/>
            <a:ext cx="11592010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5263915" y="5451744"/>
            <a:ext cx="1654560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09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4843" y="3066687"/>
            <a:ext cx="3289790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black">
          <a:xfrm>
            <a:off x="8381656" y="3801570"/>
            <a:ext cx="15548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9287460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black">
          <a:xfrm>
            <a:off x="7730778" y="3786905"/>
            <a:ext cx="450189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black">
          <a:xfrm>
            <a:off x="9900368" y="3786905"/>
            <a:ext cx="618333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737828" y="3786905"/>
            <a:ext cx="403183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7421615" y="2966681"/>
            <a:ext cx="146447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7832028" y="2763673"/>
            <a:ext cx="146447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8235214" y="2484529"/>
            <a:ext cx="146447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8645626" y="2763670"/>
            <a:ext cx="146447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9046996" y="2966683"/>
            <a:ext cx="15548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9457414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black">
          <a:xfrm>
            <a:off x="9867830" y="2484524"/>
            <a:ext cx="148255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black">
          <a:xfrm>
            <a:off x="10271010" y="2763668"/>
            <a:ext cx="148255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black">
          <a:xfrm>
            <a:off x="10681424" y="2966683"/>
            <a:ext cx="148255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 sz="180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5954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487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340A6D-6FFE-48F9-A452-DCDDA12D32E2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F00D75-912B-410A-AE68-4C51020A8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751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8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2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0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09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262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46490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2811836"/>
            <a:ext cx="11068958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67" y="4828023"/>
            <a:ext cx="10816168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95" y="5164908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95" y="5938230"/>
            <a:ext cx="10816867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762" y="3496671"/>
            <a:ext cx="11070167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/>
        </p:nvGrpSpPr>
        <p:grpSpPr>
          <a:xfrm>
            <a:off x="380221" y="410502"/>
            <a:ext cx="11503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2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656" y="4279399"/>
            <a:ext cx="6246490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737" y="3282702"/>
            <a:ext cx="6283409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73" y="1917702"/>
            <a:ext cx="3568700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49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1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62102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3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9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1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5" y="1666619"/>
            <a:ext cx="1144366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3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7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7991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160871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857471" y="1639738"/>
            <a:ext cx="4830949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90"/>
            <a:ext cx="4315968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6398" y="4736592"/>
            <a:ext cx="4434761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321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276" y="1666619"/>
            <a:ext cx="5559510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25743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322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048" y="403341"/>
            <a:ext cx="5340096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386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5" y="1600200"/>
            <a:ext cx="5340096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9906" y="403341"/>
            <a:ext cx="5340096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1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87" y="100584"/>
            <a:ext cx="3557943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4532" y="100584"/>
            <a:ext cx="3466479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2936" y="100584"/>
            <a:ext cx="3512211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87" y="1602098"/>
            <a:ext cx="3557943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2936" y="1578598"/>
            <a:ext cx="3512211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4532" y="1602098"/>
            <a:ext cx="3466479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021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89900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35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750146"/>
            <a:ext cx="11068958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1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381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3121" y="1254286"/>
            <a:ext cx="10891026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1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3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5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92" y="1254286"/>
            <a:ext cx="11068958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8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4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274" y="940735"/>
            <a:ext cx="11068958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0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353" y="1918744"/>
            <a:ext cx="548992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60" y="872691"/>
            <a:ext cx="5193792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4100" y="812807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44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08439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0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486956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189" y="1583270"/>
            <a:ext cx="11267015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3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5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489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664" y="1600205"/>
            <a:ext cx="11546635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9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6081" y="403229"/>
            <a:ext cx="11509404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3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184" y="1583270"/>
            <a:ext cx="11267016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487920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639" y="5820191"/>
            <a:ext cx="9948334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53034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6076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0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81478" y="1559096"/>
            <a:ext cx="5355167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620" y="404085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5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3088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905" y="403229"/>
            <a:ext cx="11546635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15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71367" y="1559096"/>
            <a:ext cx="5353556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3" y="1559096"/>
            <a:ext cx="5687483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251" y="406401"/>
            <a:ext cx="1154663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1617" y="311151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93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617" y="311151"/>
            <a:ext cx="43836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625" y="3028958"/>
            <a:ext cx="336421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1968" y="3028958"/>
            <a:ext cx="536716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6444" y="1683666"/>
            <a:ext cx="2451640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6444" y="1676402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6444" y="5182965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536766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2501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500" y="4794355"/>
            <a:ext cx="7130070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697980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106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456" y="3429000"/>
            <a:ext cx="9345731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89395" y="6555464"/>
            <a:ext cx="4560687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550895" y="6549654"/>
            <a:ext cx="290931" cy="206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417676" y="6576141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ltGray">
          <a:xfrm>
            <a:off x="11550903" y="6572063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89396" y="6555465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408870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1.xml"/><Relationship Id="rId3" Type="http://schemas.openxmlformats.org/officeDocument/2006/relationships/slideLayout" Target="../slideLayouts/slideLayout516.xml"/><Relationship Id="rId7" Type="http://schemas.openxmlformats.org/officeDocument/2006/relationships/slideLayout" Target="../slideLayouts/slideLayout52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515.xml"/><Relationship Id="rId1" Type="http://schemas.openxmlformats.org/officeDocument/2006/relationships/slideLayout" Target="../slideLayouts/slideLayout514.xml"/><Relationship Id="rId6" Type="http://schemas.openxmlformats.org/officeDocument/2006/relationships/slideLayout" Target="../slideLayouts/slideLayout519.xml"/><Relationship Id="rId11" Type="http://schemas.openxmlformats.org/officeDocument/2006/relationships/slideLayout" Target="../slideLayouts/slideLayout524.xml"/><Relationship Id="rId5" Type="http://schemas.openxmlformats.org/officeDocument/2006/relationships/slideLayout" Target="../slideLayouts/slideLayout518.xml"/><Relationship Id="rId10" Type="http://schemas.openxmlformats.org/officeDocument/2006/relationships/slideLayout" Target="../slideLayouts/slideLayout523.xml"/><Relationship Id="rId4" Type="http://schemas.openxmlformats.org/officeDocument/2006/relationships/slideLayout" Target="../slideLayouts/slideLayout517.xml"/><Relationship Id="rId9" Type="http://schemas.openxmlformats.org/officeDocument/2006/relationships/slideLayout" Target="../slideLayouts/slideLayout5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92.xml"/><Relationship Id="rId42" Type="http://schemas.openxmlformats.org/officeDocument/2006/relationships/slideLayout" Target="../slideLayouts/slideLayout100.xml"/><Relationship Id="rId47" Type="http://schemas.openxmlformats.org/officeDocument/2006/relationships/slideLayout" Target="../slideLayouts/slideLayout105.xml"/><Relationship Id="rId50" Type="http://schemas.openxmlformats.org/officeDocument/2006/relationships/slideLayout" Target="../slideLayouts/slideLayout108.xml"/><Relationship Id="rId55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33" Type="http://schemas.openxmlformats.org/officeDocument/2006/relationships/slideLayout" Target="../slideLayouts/slideLayout91.xml"/><Relationship Id="rId38" Type="http://schemas.openxmlformats.org/officeDocument/2006/relationships/slideLayout" Target="../slideLayouts/slideLayout96.xml"/><Relationship Id="rId46" Type="http://schemas.openxmlformats.org/officeDocument/2006/relationships/slideLayout" Target="../slideLayouts/slideLayout104.xml"/><Relationship Id="rId59" Type="http://schemas.openxmlformats.org/officeDocument/2006/relationships/theme" Target="../theme/theme2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99.xml"/><Relationship Id="rId54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90.xml"/><Relationship Id="rId37" Type="http://schemas.openxmlformats.org/officeDocument/2006/relationships/slideLayout" Target="../slideLayouts/slideLayout95.xml"/><Relationship Id="rId40" Type="http://schemas.openxmlformats.org/officeDocument/2006/relationships/slideLayout" Target="../slideLayouts/slideLayout98.xml"/><Relationship Id="rId45" Type="http://schemas.openxmlformats.org/officeDocument/2006/relationships/slideLayout" Target="../slideLayouts/slideLayout103.xml"/><Relationship Id="rId53" Type="http://schemas.openxmlformats.org/officeDocument/2006/relationships/slideLayout" Target="../slideLayouts/slideLayout111.xml"/><Relationship Id="rId58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94.xml"/><Relationship Id="rId49" Type="http://schemas.openxmlformats.org/officeDocument/2006/relationships/slideLayout" Target="../slideLayouts/slideLayout107.xml"/><Relationship Id="rId57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89.xml"/><Relationship Id="rId44" Type="http://schemas.openxmlformats.org/officeDocument/2006/relationships/slideLayout" Target="../slideLayouts/slideLayout102.xml"/><Relationship Id="rId52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93.xml"/><Relationship Id="rId43" Type="http://schemas.openxmlformats.org/officeDocument/2006/relationships/slideLayout" Target="../slideLayouts/slideLayout101.xml"/><Relationship Id="rId48" Type="http://schemas.openxmlformats.org/officeDocument/2006/relationships/slideLayout" Target="../slideLayouts/slideLayout106.xml"/><Relationship Id="rId56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66.xml"/><Relationship Id="rId51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6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26" Type="http://schemas.openxmlformats.org/officeDocument/2006/relationships/slideLayout" Target="../slideLayouts/slideLayout142.xml"/><Relationship Id="rId39" Type="http://schemas.openxmlformats.org/officeDocument/2006/relationships/slideLayout" Target="../slideLayouts/slideLayout155.xml"/><Relationship Id="rId21" Type="http://schemas.openxmlformats.org/officeDocument/2006/relationships/slideLayout" Target="../slideLayouts/slideLayout137.xml"/><Relationship Id="rId34" Type="http://schemas.openxmlformats.org/officeDocument/2006/relationships/slideLayout" Target="../slideLayouts/slideLayout150.xml"/><Relationship Id="rId42" Type="http://schemas.openxmlformats.org/officeDocument/2006/relationships/slideLayout" Target="../slideLayouts/slideLayout158.xml"/><Relationship Id="rId47" Type="http://schemas.openxmlformats.org/officeDocument/2006/relationships/slideLayout" Target="../slideLayouts/slideLayout163.xml"/><Relationship Id="rId50" Type="http://schemas.openxmlformats.org/officeDocument/2006/relationships/slideLayout" Target="../slideLayouts/slideLayout166.xml"/><Relationship Id="rId55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38" Type="http://schemas.openxmlformats.org/officeDocument/2006/relationships/slideLayout" Target="../slideLayouts/slideLayout154.xml"/><Relationship Id="rId46" Type="http://schemas.openxmlformats.org/officeDocument/2006/relationships/slideLayout" Target="../slideLayouts/slideLayout162.xml"/><Relationship Id="rId59" Type="http://schemas.openxmlformats.org/officeDocument/2006/relationships/theme" Target="../theme/theme3.xml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36.xml"/><Relationship Id="rId29" Type="http://schemas.openxmlformats.org/officeDocument/2006/relationships/slideLayout" Target="../slideLayouts/slideLayout145.xml"/><Relationship Id="rId41" Type="http://schemas.openxmlformats.org/officeDocument/2006/relationships/slideLayout" Target="../slideLayouts/slideLayout157.xml"/><Relationship Id="rId54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37" Type="http://schemas.openxmlformats.org/officeDocument/2006/relationships/slideLayout" Target="../slideLayouts/slideLayout153.xml"/><Relationship Id="rId40" Type="http://schemas.openxmlformats.org/officeDocument/2006/relationships/slideLayout" Target="../slideLayouts/slideLayout156.xml"/><Relationship Id="rId45" Type="http://schemas.openxmlformats.org/officeDocument/2006/relationships/slideLayout" Target="../slideLayouts/slideLayout161.xml"/><Relationship Id="rId53" Type="http://schemas.openxmlformats.org/officeDocument/2006/relationships/slideLayout" Target="../slideLayouts/slideLayout169.xml"/><Relationship Id="rId58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slideLayout" Target="../slideLayouts/slideLayout152.xml"/><Relationship Id="rId49" Type="http://schemas.openxmlformats.org/officeDocument/2006/relationships/slideLayout" Target="../slideLayouts/slideLayout165.xml"/><Relationship Id="rId57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35.xml"/><Relationship Id="rId31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60.xml"/><Relationship Id="rId52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Relationship Id="rId43" Type="http://schemas.openxmlformats.org/officeDocument/2006/relationships/slideLayout" Target="../slideLayouts/slideLayout159.xml"/><Relationship Id="rId48" Type="http://schemas.openxmlformats.org/officeDocument/2006/relationships/slideLayout" Target="../slideLayouts/slideLayout164.xml"/><Relationship Id="rId56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24.xml"/><Relationship Id="rId51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1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7.xml"/><Relationship Id="rId18" Type="http://schemas.openxmlformats.org/officeDocument/2006/relationships/slideLayout" Target="../slideLayouts/slideLayout192.xml"/><Relationship Id="rId26" Type="http://schemas.openxmlformats.org/officeDocument/2006/relationships/slideLayout" Target="../slideLayouts/slideLayout200.xml"/><Relationship Id="rId39" Type="http://schemas.openxmlformats.org/officeDocument/2006/relationships/slideLayout" Target="../slideLayouts/slideLayout213.xml"/><Relationship Id="rId21" Type="http://schemas.openxmlformats.org/officeDocument/2006/relationships/slideLayout" Target="../slideLayouts/slideLayout195.xml"/><Relationship Id="rId34" Type="http://schemas.openxmlformats.org/officeDocument/2006/relationships/slideLayout" Target="../slideLayouts/slideLayout208.xml"/><Relationship Id="rId42" Type="http://schemas.openxmlformats.org/officeDocument/2006/relationships/slideLayout" Target="../slideLayouts/slideLayout216.xml"/><Relationship Id="rId47" Type="http://schemas.openxmlformats.org/officeDocument/2006/relationships/slideLayout" Target="../slideLayouts/slideLayout221.xml"/><Relationship Id="rId50" Type="http://schemas.openxmlformats.org/officeDocument/2006/relationships/slideLayout" Target="../slideLayouts/slideLayout224.xml"/><Relationship Id="rId55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181.xml"/><Relationship Id="rId12" Type="http://schemas.openxmlformats.org/officeDocument/2006/relationships/slideLayout" Target="../slideLayouts/slideLayout186.xml"/><Relationship Id="rId17" Type="http://schemas.openxmlformats.org/officeDocument/2006/relationships/slideLayout" Target="../slideLayouts/slideLayout191.xml"/><Relationship Id="rId25" Type="http://schemas.openxmlformats.org/officeDocument/2006/relationships/slideLayout" Target="../slideLayouts/slideLayout199.xml"/><Relationship Id="rId33" Type="http://schemas.openxmlformats.org/officeDocument/2006/relationships/slideLayout" Target="../slideLayouts/slideLayout207.xml"/><Relationship Id="rId38" Type="http://schemas.openxmlformats.org/officeDocument/2006/relationships/slideLayout" Target="../slideLayouts/slideLayout212.xml"/><Relationship Id="rId46" Type="http://schemas.openxmlformats.org/officeDocument/2006/relationships/slideLayout" Target="../slideLayouts/slideLayout220.xml"/><Relationship Id="rId59" Type="http://schemas.openxmlformats.org/officeDocument/2006/relationships/theme" Target="../theme/theme4.xml"/><Relationship Id="rId2" Type="http://schemas.openxmlformats.org/officeDocument/2006/relationships/slideLayout" Target="../slideLayouts/slideLayout176.xml"/><Relationship Id="rId16" Type="http://schemas.openxmlformats.org/officeDocument/2006/relationships/slideLayout" Target="../slideLayouts/slideLayout190.xml"/><Relationship Id="rId20" Type="http://schemas.openxmlformats.org/officeDocument/2006/relationships/slideLayout" Target="../slideLayouts/slideLayout194.xml"/><Relationship Id="rId29" Type="http://schemas.openxmlformats.org/officeDocument/2006/relationships/slideLayout" Target="../slideLayouts/slideLayout203.xml"/><Relationship Id="rId41" Type="http://schemas.openxmlformats.org/officeDocument/2006/relationships/slideLayout" Target="../slideLayouts/slideLayout215.xml"/><Relationship Id="rId54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85.xml"/><Relationship Id="rId24" Type="http://schemas.openxmlformats.org/officeDocument/2006/relationships/slideLayout" Target="../slideLayouts/slideLayout198.xml"/><Relationship Id="rId32" Type="http://schemas.openxmlformats.org/officeDocument/2006/relationships/slideLayout" Target="../slideLayouts/slideLayout206.xml"/><Relationship Id="rId37" Type="http://schemas.openxmlformats.org/officeDocument/2006/relationships/slideLayout" Target="../slideLayouts/slideLayout211.xml"/><Relationship Id="rId40" Type="http://schemas.openxmlformats.org/officeDocument/2006/relationships/slideLayout" Target="../slideLayouts/slideLayout214.xml"/><Relationship Id="rId45" Type="http://schemas.openxmlformats.org/officeDocument/2006/relationships/slideLayout" Target="../slideLayouts/slideLayout219.xml"/><Relationship Id="rId53" Type="http://schemas.openxmlformats.org/officeDocument/2006/relationships/slideLayout" Target="../slideLayouts/slideLayout227.xml"/><Relationship Id="rId58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9.xml"/><Relationship Id="rId23" Type="http://schemas.openxmlformats.org/officeDocument/2006/relationships/slideLayout" Target="../slideLayouts/slideLayout197.xml"/><Relationship Id="rId28" Type="http://schemas.openxmlformats.org/officeDocument/2006/relationships/slideLayout" Target="../slideLayouts/slideLayout202.xml"/><Relationship Id="rId36" Type="http://schemas.openxmlformats.org/officeDocument/2006/relationships/slideLayout" Target="../slideLayouts/slideLayout210.xml"/><Relationship Id="rId49" Type="http://schemas.openxmlformats.org/officeDocument/2006/relationships/slideLayout" Target="../slideLayouts/slideLayout223.xml"/><Relationship Id="rId57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84.xml"/><Relationship Id="rId19" Type="http://schemas.openxmlformats.org/officeDocument/2006/relationships/slideLayout" Target="../slideLayouts/slideLayout193.xml"/><Relationship Id="rId31" Type="http://schemas.openxmlformats.org/officeDocument/2006/relationships/slideLayout" Target="../slideLayouts/slideLayout205.xml"/><Relationship Id="rId44" Type="http://schemas.openxmlformats.org/officeDocument/2006/relationships/slideLayout" Target="../slideLayouts/slideLayout218.xml"/><Relationship Id="rId52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178.xml"/><Relationship Id="rId9" Type="http://schemas.openxmlformats.org/officeDocument/2006/relationships/slideLayout" Target="../slideLayouts/slideLayout183.xml"/><Relationship Id="rId14" Type="http://schemas.openxmlformats.org/officeDocument/2006/relationships/slideLayout" Target="../slideLayouts/slideLayout188.xml"/><Relationship Id="rId22" Type="http://schemas.openxmlformats.org/officeDocument/2006/relationships/slideLayout" Target="../slideLayouts/slideLayout196.xml"/><Relationship Id="rId27" Type="http://schemas.openxmlformats.org/officeDocument/2006/relationships/slideLayout" Target="../slideLayouts/slideLayout201.xml"/><Relationship Id="rId30" Type="http://schemas.openxmlformats.org/officeDocument/2006/relationships/slideLayout" Target="../slideLayouts/slideLayout204.xml"/><Relationship Id="rId35" Type="http://schemas.openxmlformats.org/officeDocument/2006/relationships/slideLayout" Target="../slideLayouts/slideLayout209.xml"/><Relationship Id="rId43" Type="http://schemas.openxmlformats.org/officeDocument/2006/relationships/slideLayout" Target="../slideLayouts/slideLayout217.xml"/><Relationship Id="rId48" Type="http://schemas.openxmlformats.org/officeDocument/2006/relationships/slideLayout" Target="../slideLayouts/slideLayout222.xml"/><Relationship Id="rId56" Type="http://schemas.openxmlformats.org/officeDocument/2006/relationships/slideLayout" Target="../slideLayouts/slideLayout230.xml"/><Relationship Id="rId8" Type="http://schemas.openxmlformats.org/officeDocument/2006/relationships/slideLayout" Target="../slideLayouts/slideLayout182.xml"/><Relationship Id="rId51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177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5.xml"/><Relationship Id="rId18" Type="http://schemas.openxmlformats.org/officeDocument/2006/relationships/slideLayout" Target="../slideLayouts/slideLayout250.xml"/><Relationship Id="rId26" Type="http://schemas.openxmlformats.org/officeDocument/2006/relationships/slideLayout" Target="../slideLayouts/slideLayout258.xml"/><Relationship Id="rId39" Type="http://schemas.openxmlformats.org/officeDocument/2006/relationships/slideLayout" Target="../slideLayouts/slideLayout271.xml"/><Relationship Id="rId3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253.xml"/><Relationship Id="rId34" Type="http://schemas.openxmlformats.org/officeDocument/2006/relationships/slideLayout" Target="../slideLayouts/slideLayout266.xml"/><Relationship Id="rId42" Type="http://schemas.openxmlformats.org/officeDocument/2006/relationships/slideLayout" Target="../slideLayouts/slideLayout274.xml"/><Relationship Id="rId47" Type="http://schemas.openxmlformats.org/officeDocument/2006/relationships/slideLayout" Target="../slideLayouts/slideLayout279.xml"/><Relationship Id="rId50" Type="http://schemas.openxmlformats.org/officeDocument/2006/relationships/theme" Target="../theme/theme5.xml"/><Relationship Id="rId7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4.xml"/><Relationship Id="rId17" Type="http://schemas.openxmlformats.org/officeDocument/2006/relationships/slideLayout" Target="../slideLayouts/slideLayout249.xml"/><Relationship Id="rId25" Type="http://schemas.openxmlformats.org/officeDocument/2006/relationships/slideLayout" Target="../slideLayouts/slideLayout257.xml"/><Relationship Id="rId33" Type="http://schemas.openxmlformats.org/officeDocument/2006/relationships/slideLayout" Target="../slideLayouts/slideLayout265.xml"/><Relationship Id="rId38" Type="http://schemas.openxmlformats.org/officeDocument/2006/relationships/slideLayout" Target="../slideLayouts/slideLayout270.xml"/><Relationship Id="rId46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34.xml"/><Relationship Id="rId16" Type="http://schemas.openxmlformats.org/officeDocument/2006/relationships/slideLayout" Target="../slideLayouts/slideLayout248.xml"/><Relationship Id="rId20" Type="http://schemas.openxmlformats.org/officeDocument/2006/relationships/slideLayout" Target="../slideLayouts/slideLayout252.xml"/><Relationship Id="rId29" Type="http://schemas.openxmlformats.org/officeDocument/2006/relationships/slideLayout" Target="../slideLayouts/slideLayout261.xml"/><Relationship Id="rId41" Type="http://schemas.openxmlformats.org/officeDocument/2006/relationships/slideLayout" Target="../slideLayouts/slideLayout273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24" Type="http://schemas.openxmlformats.org/officeDocument/2006/relationships/slideLayout" Target="../slideLayouts/slideLayout256.xml"/><Relationship Id="rId32" Type="http://schemas.openxmlformats.org/officeDocument/2006/relationships/slideLayout" Target="../slideLayouts/slideLayout264.xml"/><Relationship Id="rId37" Type="http://schemas.openxmlformats.org/officeDocument/2006/relationships/slideLayout" Target="../slideLayouts/slideLayout269.xml"/><Relationship Id="rId40" Type="http://schemas.openxmlformats.org/officeDocument/2006/relationships/slideLayout" Target="../slideLayouts/slideLayout272.xml"/><Relationship Id="rId45" Type="http://schemas.openxmlformats.org/officeDocument/2006/relationships/slideLayout" Target="../slideLayouts/slideLayout277.xml"/><Relationship Id="rId5" Type="http://schemas.openxmlformats.org/officeDocument/2006/relationships/slideLayout" Target="../slideLayouts/slideLayout237.xml"/><Relationship Id="rId15" Type="http://schemas.openxmlformats.org/officeDocument/2006/relationships/slideLayout" Target="../slideLayouts/slideLayout247.xml"/><Relationship Id="rId23" Type="http://schemas.openxmlformats.org/officeDocument/2006/relationships/slideLayout" Target="../slideLayouts/slideLayout255.xml"/><Relationship Id="rId28" Type="http://schemas.openxmlformats.org/officeDocument/2006/relationships/slideLayout" Target="../slideLayouts/slideLayout260.xml"/><Relationship Id="rId36" Type="http://schemas.openxmlformats.org/officeDocument/2006/relationships/slideLayout" Target="../slideLayouts/slideLayout268.xml"/><Relationship Id="rId49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42.xml"/><Relationship Id="rId19" Type="http://schemas.openxmlformats.org/officeDocument/2006/relationships/slideLayout" Target="../slideLayouts/slideLayout251.xml"/><Relationship Id="rId31" Type="http://schemas.openxmlformats.org/officeDocument/2006/relationships/slideLayout" Target="../slideLayouts/slideLayout263.xml"/><Relationship Id="rId44" Type="http://schemas.openxmlformats.org/officeDocument/2006/relationships/slideLayout" Target="../slideLayouts/slideLayout276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slideLayout" Target="../slideLayouts/slideLayout246.xml"/><Relationship Id="rId22" Type="http://schemas.openxmlformats.org/officeDocument/2006/relationships/slideLayout" Target="../slideLayouts/slideLayout254.xml"/><Relationship Id="rId27" Type="http://schemas.openxmlformats.org/officeDocument/2006/relationships/slideLayout" Target="../slideLayouts/slideLayout259.xml"/><Relationship Id="rId30" Type="http://schemas.openxmlformats.org/officeDocument/2006/relationships/slideLayout" Target="../slideLayouts/slideLayout262.xml"/><Relationship Id="rId35" Type="http://schemas.openxmlformats.org/officeDocument/2006/relationships/slideLayout" Target="../slideLayouts/slideLayout267.xml"/><Relationship Id="rId43" Type="http://schemas.openxmlformats.org/officeDocument/2006/relationships/slideLayout" Target="../slideLayouts/slideLayout275.xml"/><Relationship Id="rId48" Type="http://schemas.openxmlformats.org/officeDocument/2006/relationships/slideLayout" Target="../slideLayouts/slideLayout280.xml"/><Relationship Id="rId8" Type="http://schemas.openxmlformats.org/officeDocument/2006/relationships/slideLayout" Target="../slideLayouts/slideLayout240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4.xml"/><Relationship Id="rId18" Type="http://schemas.openxmlformats.org/officeDocument/2006/relationships/slideLayout" Target="../slideLayouts/slideLayout299.xml"/><Relationship Id="rId26" Type="http://schemas.openxmlformats.org/officeDocument/2006/relationships/slideLayout" Target="../slideLayouts/slideLayout307.xml"/><Relationship Id="rId39" Type="http://schemas.openxmlformats.org/officeDocument/2006/relationships/slideLayout" Target="../slideLayouts/slideLayout320.xml"/><Relationship Id="rId21" Type="http://schemas.openxmlformats.org/officeDocument/2006/relationships/slideLayout" Target="../slideLayouts/slideLayout302.xml"/><Relationship Id="rId34" Type="http://schemas.openxmlformats.org/officeDocument/2006/relationships/slideLayout" Target="../slideLayouts/slideLayout315.xml"/><Relationship Id="rId42" Type="http://schemas.openxmlformats.org/officeDocument/2006/relationships/slideLayout" Target="../slideLayouts/slideLayout323.xml"/><Relationship Id="rId47" Type="http://schemas.openxmlformats.org/officeDocument/2006/relationships/slideLayout" Target="../slideLayouts/slideLayout328.xml"/><Relationship Id="rId50" Type="http://schemas.openxmlformats.org/officeDocument/2006/relationships/slideLayout" Target="../slideLayouts/slideLayout331.xml"/><Relationship Id="rId55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288.xml"/><Relationship Id="rId12" Type="http://schemas.openxmlformats.org/officeDocument/2006/relationships/slideLayout" Target="../slideLayouts/slideLayout293.xml"/><Relationship Id="rId17" Type="http://schemas.openxmlformats.org/officeDocument/2006/relationships/slideLayout" Target="../slideLayouts/slideLayout298.xml"/><Relationship Id="rId25" Type="http://schemas.openxmlformats.org/officeDocument/2006/relationships/slideLayout" Target="../slideLayouts/slideLayout306.xml"/><Relationship Id="rId33" Type="http://schemas.openxmlformats.org/officeDocument/2006/relationships/slideLayout" Target="../slideLayouts/slideLayout314.xml"/><Relationship Id="rId38" Type="http://schemas.openxmlformats.org/officeDocument/2006/relationships/slideLayout" Target="../slideLayouts/slideLayout319.xml"/><Relationship Id="rId46" Type="http://schemas.openxmlformats.org/officeDocument/2006/relationships/slideLayout" Target="../slideLayouts/slideLayout327.xml"/><Relationship Id="rId59" Type="http://schemas.openxmlformats.org/officeDocument/2006/relationships/theme" Target="../theme/theme6.xml"/><Relationship Id="rId2" Type="http://schemas.openxmlformats.org/officeDocument/2006/relationships/slideLayout" Target="../slideLayouts/slideLayout283.xml"/><Relationship Id="rId16" Type="http://schemas.openxmlformats.org/officeDocument/2006/relationships/slideLayout" Target="../slideLayouts/slideLayout297.xml"/><Relationship Id="rId20" Type="http://schemas.openxmlformats.org/officeDocument/2006/relationships/slideLayout" Target="../slideLayouts/slideLayout301.xml"/><Relationship Id="rId29" Type="http://schemas.openxmlformats.org/officeDocument/2006/relationships/slideLayout" Target="../slideLayouts/slideLayout310.xml"/><Relationship Id="rId41" Type="http://schemas.openxmlformats.org/officeDocument/2006/relationships/slideLayout" Target="../slideLayouts/slideLayout322.xml"/><Relationship Id="rId54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7.xml"/><Relationship Id="rId11" Type="http://schemas.openxmlformats.org/officeDocument/2006/relationships/slideLayout" Target="../slideLayouts/slideLayout292.xml"/><Relationship Id="rId24" Type="http://schemas.openxmlformats.org/officeDocument/2006/relationships/slideLayout" Target="../slideLayouts/slideLayout305.xml"/><Relationship Id="rId32" Type="http://schemas.openxmlformats.org/officeDocument/2006/relationships/slideLayout" Target="../slideLayouts/slideLayout313.xml"/><Relationship Id="rId37" Type="http://schemas.openxmlformats.org/officeDocument/2006/relationships/slideLayout" Target="../slideLayouts/slideLayout318.xml"/><Relationship Id="rId40" Type="http://schemas.openxmlformats.org/officeDocument/2006/relationships/slideLayout" Target="../slideLayouts/slideLayout321.xml"/><Relationship Id="rId45" Type="http://schemas.openxmlformats.org/officeDocument/2006/relationships/slideLayout" Target="../slideLayouts/slideLayout326.xml"/><Relationship Id="rId53" Type="http://schemas.openxmlformats.org/officeDocument/2006/relationships/slideLayout" Target="../slideLayouts/slideLayout334.xml"/><Relationship Id="rId58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286.xml"/><Relationship Id="rId15" Type="http://schemas.openxmlformats.org/officeDocument/2006/relationships/slideLayout" Target="../slideLayouts/slideLayout296.xml"/><Relationship Id="rId23" Type="http://schemas.openxmlformats.org/officeDocument/2006/relationships/slideLayout" Target="../slideLayouts/slideLayout304.xml"/><Relationship Id="rId28" Type="http://schemas.openxmlformats.org/officeDocument/2006/relationships/slideLayout" Target="../slideLayouts/slideLayout309.xml"/><Relationship Id="rId36" Type="http://schemas.openxmlformats.org/officeDocument/2006/relationships/slideLayout" Target="../slideLayouts/slideLayout317.xml"/><Relationship Id="rId49" Type="http://schemas.openxmlformats.org/officeDocument/2006/relationships/slideLayout" Target="../slideLayouts/slideLayout330.xml"/><Relationship Id="rId57" Type="http://schemas.openxmlformats.org/officeDocument/2006/relationships/slideLayout" Target="../slideLayouts/slideLayout338.xml"/><Relationship Id="rId10" Type="http://schemas.openxmlformats.org/officeDocument/2006/relationships/slideLayout" Target="../slideLayouts/slideLayout291.xml"/><Relationship Id="rId19" Type="http://schemas.openxmlformats.org/officeDocument/2006/relationships/slideLayout" Target="../slideLayouts/slideLayout300.xml"/><Relationship Id="rId31" Type="http://schemas.openxmlformats.org/officeDocument/2006/relationships/slideLayout" Target="../slideLayouts/slideLayout312.xml"/><Relationship Id="rId44" Type="http://schemas.openxmlformats.org/officeDocument/2006/relationships/slideLayout" Target="../slideLayouts/slideLayout325.xml"/><Relationship Id="rId52" Type="http://schemas.openxmlformats.org/officeDocument/2006/relationships/slideLayout" Target="../slideLayouts/slideLayout333.xml"/><Relationship Id="rId4" Type="http://schemas.openxmlformats.org/officeDocument/2006/relationships/slideLayout" Target="../slideLayouts/slideLayout285.xml"/><Relationship Id="rId9" Type="http://schemas.openxmlformats.org/officeDocument/2006/relationships/slideLayout" Target="../slideLayouts/slideLayout290.xml"/><Relationship Id="rId14" Type="http://schemas.openxmlformats.org/officeDocument/2006/relationships/slideLayout" Target="../slideLayouts/slideLayout295.xml"/><Relationship Id="rId22" Type="http://schemas.openxmlformats.org/officeDocument/2006/relationships/slideLayout" Target="../slideLayouts/slideLayout303.xml"/><Relationship Id="rId27" Type="http://schemas.openxmlformats.org/officeDocument/2006/relationships/slideLayout" Target="../slideLayouts/slideLayout308.xml"/><Relationship Id="rId30" Type="http://schemas.openxmlformats.org/officeDocument/2006/relationships/slideLayout" Target="../slideLayouts/slideLayout311.xml"/><Relationship Id="rId35" Type="http://schemas.openxmlformats.org/officeDocument/2006/relationships/slideLayout" Target="../slideLayouts/slideLayout316.xml"/><Relationship Id="rId43" Type="http://schemas.openxmlformats.org/officeDocument/2006/relationships/slideLayout" Target="../slideLayouts/slideLayout324.xml"/><Relationship Id="rId48" Type="http://schemas.openxmlformats.org/officeDocument/2006/relationships/slideLayout" Target="../slideLayouts/slideLayout329.xml"/><Relationship Id="rId56" Type="http://schemas.openxmlformats.org/officeDocument/2006/relationships/slideLayout" Target="../slideLayouts/slideLayout337.xml"/><Relationship Id="rId8" Type="http://schemas.openxmlformats.org/officeDocument/2006/relationships/slideLayout" Target="../slideLayouts/slideLayout289.xml"/><Relationship Id="rId51" Type="http://schemas.openxmlformats.org/officeDocument/2006/relationships/slideLayout" Target="../slideLayouts/slideLayout332.xml"/><Relationship Id="rId3" Type="http://schemas.openxmlformats.org/officeDocument/2006/relationships/slideLayout" Target="../slideLayouts/slideLayout284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2.xml"/><Relationship Id="rId18" Type="http://schemas.openxmlformats.org/officeDocument/2006/relationships/slideLayout" Target="../slideLayouts/slideLayout357.xml"/><Relationship Id="rId26" Type="http://schemas.openxmlformats.org/officeDocument/2006/relationships/slideLayout" Target="../slideLayouts/slideLayout365.xml"/><Relationship Id="rId39" Type="http://schemas.openxmlformats.org/officeDocument/2006/relationships/slideLayout" Target="../slideLayouts/slideLayout378.xml"/><Relationship Id="rId21" Type="http://schemas.openxmlformats.org/officeDocument/2006/relationships/slideLayout" Target="../slideLayouts/slideLayout360.xml"/><Relationship Id="rId34" Type="http://schemas.openxmlformats.org/officeDocument/2006/relationships/slideLayout" Target="../slideLayouts/slideLayout373.xml"/><Relationship Id="rId42" Type="http://schemas.openxmlformats.org/officeDocument/2006/relationships/slideLayout" Target="../slideLayouts/slideLayout381.xml"/><Relationship Id="rId47" Type="http://schemas.openxmlformats.org/officeDocument/2006/relationships/slideLayout" Target="../slideLayouts/slideLayout386.xml"/><Relationship Id="rId50" Type="http://schemas.openxmlformats.org/officeDocument/2006/relationships/slideLayout" Target="../slideLayouts/slideLayout389.xml"/><Relationship Id="rId55" Type="http://schemas.openxmlformats.org/officeDocument/2006/relationships/slideLayout" Target="../slideLayouts/slideLayout394.xml"/><Relationship Id="rId7" Type="http://schemas.openxmlformats.org/officeDocument/2006/relationships/slideLayout" Target="../slideLayouts/slideLayout346.xml"/><Relationship Id="rId12" Type="http://schemas.openxmlformats.org/officeDocument/2006/relationships/slideLayout" Target="../slideLayouts/slideLayout351.xml"/><Relationship Id="rId17" Type="http://schemas.openxmlformats.org/officeDocument/2006/relationships/slideLayout" Target="../slideLayouts/slideLayout356.xml"/><Relationship Id="rId25" Type="http://schemas.openxmlformats.org/officeDocument/2006/relationships/slideLayout" Target="../slideLayouts/slideLayout364.xml"/><Relationship Id="rId33" Type="http://schemas.openxmlformats.org/officeDocument/2006/relationships/slideLayout" Target="../slideLayouts/slideLayout372.xml"/><Relationship Id="rId38" Type="http://schemas.openxmlformats.org/officeDocument/2006/relationships/slideLayout" Target="../slideLayouts/slideLayout377.xml"/><Relationship Id="rId46" Type="http://schemas.openxmlformats.org/officeDocument/2006/relationships/slideLayout" Target="../slideLayouts/slideLayout385.xml"/><Relationship Id="rId59" Type="http://schemas.openxmlformats.org/officeDocument/2006/relationships/theme" Target="../theme/theme7.xml"/><Relationship Id="rId2" Type="http://schemas.openxmlformats.org/officeDocument/2006/relationships/slideLayout" Target="../slideLayouts/slideLayout341.xml"/><Relationship Id="rId16" Type="http://schemas.openxmlformats.org/officeDocument/2006/relationships/slideLayout" Target="../slideLayouts/slideLayout355.xml"/><Relationship Id="rId20" Type="http://schemas.openxmlformats.org/officeDocument/2006/relationships/slideLayout" Target="../slideLayouts/slideLayout359.xml"/><Relationship Id="rId29" Type="http://schemas.openxmlformats.org/officeDocument/2006/relationships/slideLayout" Target="../slideLayouts/slideLayout368.xml"/><Relationship Id="rId41" Type="http://schemas.openxmlformats.org/officeDocument/2006/relationships/slideLayout" Target="../slideLayouts/slideLayout380.xml"/><Relationship Id="rId54" Type="http://schemas.openxmlformats.org/officeDocument/2006/relationships/slideLayout" Target="../slideLayouts/slideLayout393.xml"/><Relationship Id="rId1" Type="http://schemas.openxmlformats.org/officeDocument/2006/relationships/slideLayout" Target="../slideLayouts/slideLayout340.xml"/><Relationship Id="rId6" Type="http://schemas.openxmlformats.org/officeDocument/2006/relationships/slideLayout" Target="../slideLayouts/slideLayout345.xml"/><Relationship Id="rId11" Type="http://schemas.openxmlformats.org/officeDocument/2006/relationships/slideLayout" Target="../slideLayouts/slideLayout350.xml"/><Relationship Id="rId24" Type="http://schemas.openxmlformats.org/officeDocument/2006/relationships/slideLayout" Target="../slideLayouts/slideLayout363.xml"/><Relationship Id="rId32" Type="http://schemas.openxmlformats.org/officeDocument/2006/relationships/slideLayout" Target="../slideLayouts/slideLayout371.xml"/><Relationship Id="rId37" Type="http://schemas.openxmlformats.org/officeDocument/2006/relationships/slideLayout" Target="../slideLayouts/slideLayout376.xml"/><Relationship Id="rId40" Type="http://schemas.openxmlformats.org/officeDocument/2006/relationships/slideLayout" Target="../slideLayouts/slideLayout379.xml"/><Relationship Id="rId45" Type="http://schemas.openxmlformats.org/officeDocument/2006/relationships/slideLayout" Target="../slideLayouts/slideLayout384.xml"/><Relationship Id="rId53" Type="http://schemas.openxmlformats.org/officeDocument/2006/relationships/slideLayout" Target="../slideLayouts/slideLayout392.xml"/><Relationship Id="rId58" Type="http://schemas.openxmlformats.org/officeDocument/2006/relationships/slideLayout" Target="../slideLayouts/slideLayout397.xml"/><Relationship Id="rId5" Type="http://schemas.openxmlformats.org/officeDocument/2006/relationships/slideLayout" Target="../slideLayouts/slideLayout344.xml"/><Relationship Id="rId15" Type="http://schemas.openxmlformats.org/officeDocument/2006/relationships/slideLayout" Target="../slideLayouts/slideLayout354.xml"/><Relationship Id="rId23" Type="http://schemas.openxmlformats.org/officeDocument/2006/relationships/slideLayout" Target="../slideLayouts/slideLayout362.xml"/><Relationship Id="rId28" Type="http://schemas.openxmlformats.org/officeDocument/2006/relationships/slideLayout" Target="../slideLayouts/slideLayout367.xml"/><Relationship Id="rId36" Type="http://schemas.openxmlformats.org/officeDocument/2006/relationships/slideLayout" Target="../slideLayouts/slideLayout375.xml"/><Relationship Id="rId49" Type="http://schemas.openxmlformats.org/officeDocument/2006/relationships/slideLayout" Target="../slideLayouts/slideLayout388.xml"/><Relationship Id="rId57" Type="http://schemas.openxmlformats.org/officeDocument/2006/relationships/slideLayout" Target="../slideLayouts/slideLayout396.xml"/><Relationship Id="rId10" Type="http://schemas.openxmlformats.org/officeDocument/2006/relationships/slideLayout" Target="../slideLayouts/slideLayout349.xml"/><Relationship Id="rId19" Type="http://schemas.openxmlformats.org/officeDocument/2006/relationships/slideLayout" Target="../slideLayouts/slideLayout358.xml"/><Relationship Id="rId31" Type="http://schemas.openxmlformats.org/officeDocument/2006/relationships/slideLayout" Target="../slideLayouts/slideLayout370.xml"/><Relationship Id="rId44" Type="http://schemas.openxmlformats.org/officeDocument/2006/relationships/slideLayout" Target="../slideLayouts/slideLayout383.xml"/><Relationship Id="rId52" Type="http://schemas.openxmlformats.org/officeDocument/2006/relationships/slideLayout" Target="../slideLayouts/slideLayout391.xml"/><Relationship Id="rId4" Type="http://schemas.openxmlformats.org/officeDocument/2006/relationships/slideLayout" Target="../slideLayouts/slideLayout343.xml"/><Relationship Id="rId9" Type="http://schemas.openxmlformats.org/officeDocument/2006/relationships/slideLayout" Target="../slideLayouts/slideLayout348.xml"/><Relationship Id="rId14" Type="http://schemas.openxmlformats.org/officeDocument/2006/relationships/slideLayout" Target="../slideLayouts/slideLayout353.xml"/><Relationship Id="rId22" Type="http://schemas.openxmlformats.org/officeDocument/2006/relationships/slideLayout" Target="../slideLayouts/slideLayout361.xml"/><Relationship Id="rId27" Type="http://schemas.openxmlformats.org/officeDocument/2006/relationships/slideLayout" Target="../slideLayouts/slideLayout366.xml"/><Relationship Id="rId30" Type="http://schemas.openxmlformats.org/officeDocument/2006/relationships/slideLayout" Target="../slideLayouts/slideLayout369.xml"/><Relationship Id="rId35" Type="http://schemas.openxmlformats.org/officeDocument/2006/relationships/slideLayout" Target="../slideLayouts/slideLayout374.xml"/><Relationship Id="rId43" Type="http://schemas.openxmlformats.org/officeDocument/2006/relationships/slideLayout" Target="../slideLayouts/slideLayout382.xml"/><Relationship Id="rId48" Type="http://schemas.openxmlformats.org/officeDocument/2006/relationships/slideLayout" Target="../slideLayouts/slideLayout387.xml"/><Relationship Id="rId56" Type="http://schemas.openxmlformats.org/officeDocument/2006/relationships/slideLayout" Target="../slideLayouts/slideLayout395.xml"/><Relationship Id="rId8" Type="http://schemas.openxmlformats.org/officeDocument/2006/relationships/slideLayout" Target="../slideLayouts/slideLayout347.xml"/><Relationship Id="rId51" Type="http://schemas.openxmlformats.org/officeDocument/2006/relationships/slideLayout" Target="../slideLayouts/slideLayout390.xml"/><Relationship Id="rId3" Type="http://schemas.openxmlformats.org/officeDocument/2006/relationships/slideLayout" Target="../slideLayouts/slideLayout342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0.xml"/><Relationship Id="rId18" Type="http://schemas.openxmlformats.org/officeDocument/2006/relationships/slideLayout" Target="../slideLayouts/slideLayout415.xml"/><Relationship Id="rId26" Type="http://schemas.openxmlformats.org/officeDocument/2006/relationships/slideLayout" Target="../slideLayouts/slideLayout423.xml"/><Relationship Id="rId39" Type="http://schemas.openxmlformats.org/officeDocument/2006/relationships/slideLayout" Target="../slideLayouts/slideLayout436.xml"/><Relationship Id="rId21" Type="http://schemas.openxmlformats.org/officeDocument/2006/relationships/slideLayout" Target="../slideLayouts/slideLayout418.xml"/><Relationship Id="rId34" Type="http://schemas.openxmlformats.org/officeDocument/2006/relationships/slideLayout" Target="../slideLayouts/slideLayout431.xml"/><Relationship Id="rId42" Type="http://schemas.openxmlformats.org/officeDocument/2006/relationships/slideLayout" Target="../slideLayouts/slideLayout439.xml"/><Relationship Id="rId47" Type="http://schemas.openxmlformats.org/officeDocument/2006/relationships/slideLayout" Target="../slideLayouts/slideLayout444.xml"/><Relationship Id="rId50" Type="http://schemas.openxmlformats.org/officeDocument/2006/relationships/slideLayout" Target="../slideLayouts/slideLayout447.xml"/><Relationship Id="rId55" Type="http://schemas.openxmlformats.org/officeDocument/2006/relationships/slideLayout" Target="../slideLayouts/slideLayout452.xml"/><Relationship Id="rId7" Type="http://schemas.openxmlformats.org/officeDocument/2006/relationships/slideLayout" Target="../slideLayouts/slideLayout404.xml"/><Relationship Id="rId12" Type="http://schemas.openxmlformats.org/officeDocument/2006/relationships/slideLayout" Target="../slideLayouts/slideLayout409.xml"/><Relationship Id="rId17" Type="http://schemas.openxmlformats.org/officeDocument/2006/relationships/slideLayout" Target="../slideLayouts/slideLayout414.xml"/><Relationship Id="rId25" Type="http://schemas.openxmlformats.org/officeDocument/2006/relationships/slideLayout" Target="../slideLayouts/slideLayout422.xml"/><Relationship Id="rId33" Type="http://schemas.openxmlformats.org/officeDocument/2006/relationships/slideLayout" Target="../slideLayouts/slideLayout430.xml"/><Relationship Id="rId38" Type="http://schemas.openxmlformats.org/officeDocument/2006/relationships/slideLayout" Target="../slideLayouts/slideLayout435.xml"/><Relationship Id="rId46" Type="http://schemas.openxmlformats.org/officeDocument/2006/relationships/slideLayout" Target="../slideLayouts/slideLayout443.xml"/><Relationship Id="rId59" Type="http://schemas.openxmlformats.org/officeDocument/2006/relationships/theme" Target="../theme/theme8.xml"/><Relationship Id="rId2" Type="http://schemas.openxmlformats.org/officeDocument/2006/relationships/slideLayout" Target="../slideLayouts/slideLayout399.xml"/><Relationship Id="rId16" Type="http://schemas.openxmlformats.org/officeDocument/2006/relationships/slideLayout" Target="../slideLayouts/slideLayout413.xml"/><Relationship Id="rId20" Type="http://schemas.openxmlformats.org/officeDocument/2006/relationships/slideLayout" Target="../slideLayouts/slideLayout417.xml"/><Relationship Id="rId29" Type="http://schemas.openxmlformats.org/officeDocument/2006/relationships/slideLayout" Target="../slideLayouts/slideLayout426.xml"/><Relationship Id="rId41" Type="http://schemas.openxmlformats.org/officeDocument/2006/relationships/slideLayout" Target="../slideLayouts/slideLayout438.xml"/><Relationship Id="rId54" Type="http://schemas.openxmlformats.org/officeDocument/2006/relationships/slideLayout" Target="../slideLayouts/slideLayout451.xml"/><Relationship Id="rId1" Type="http://schemas.openxmlformats.org/officeDocument/2006/relationships/slideLayout" Target="../slideLayouts/slideLayout398.xml"/><Relationship Id="rId6" Type="http://schemas.openxmlformats.org/officeDocument/2006/relationships/slideLayout" Target="../slideLayouts/slideLayout403.xml"/><Relationship Id="rId11" Type="http://schemas.openxmlformats.org/officeDocument/2006/relationships/slideLayout" Target="../slideLayouts/slideLayout408.xml"/><Relationship Id="rId24" Type="http://schemas.openxmlformats.org/officeDocument/2006/relationships/slideLayout" Target="../slideLayouts/slideLayout421.xml"/><Relationship Id="rId32" Type="http://schemas.openxmlformats.org/officeDocument/2006/relationships/slideLayout" Target="../slideLayouts/slideLayout429.xml"/><Relationship Id="rId37" Type="http://schemas.openxmlformats.org/officeDocument/2006/relationships/slideLayout" Target="../slideLayouts/slideLayout434.xml"/><Relationship Id="rId40" Type="http://schemas.openxmlformats.org/officeDocument/2006/relationships/slideLayout" Target="../slideLayouts/slideLayout437.xml"/><Relationship Id="rId45" Type="http://schemas.openxmlformats.org/officeDocument/2006/relationships/slideLayout" Target="../slideLayouts/slideLayout442.xml"/><Relationship Id="rId53" Type="http://schemas.openxmlformats.org/officeDocument/2006/relationships/slideLayout" Target="../slideLayouts/slideLayout450.xml"/><Relationship Id="rId58" Type="http://schemas.openxmlformats.org/officeDocument/2006/relationships/slideLayout" Target="../slideLayouts/slideLayout455.xml"/><Relationship Id="rId5" Type="http://schemas.openxmlformats.org/officeDocument/2006/relationships/slideLayout" Target="../slideLayouts/slideLayout402.xml"/><Relationship Id="rId15" Type="http://schemas.openxmlformats.org/officeDocument/2006/relationships/slideLayout" Target="../slideLayouts/slideLayout412.xml"/><Relationship Id="rId23" Type="http://schemas.openxmlformats.org/officeDocument/2006/relationships/slideLayout" Target="../slideLayouts/slideLayout420.xml"/><Relationship Id="rId28" Type="http://schemas.openxmlformats.org/officeDocument/2006/relationships/slideLayout" Target="../slideLayouts/slideLayout425.xml"/><Relationship Id="rId36" Type="http://schemas.openxmlformats.org/officeDocument/2006/relationships/slideLayout" Target="../slideLayouts/slideLayout433.xml"/><Relationship Id="rId49" Type="http://schemas.openxmlformats.org/officeDocument/2006/relationships/slideLayout" Target="../slideLayouts/slideLayout446.xml"/><Relationship Id="rId57" Type="http://schemas.openxmlformats.org/officeDocument/2006/relationships/slideLayout" Target="../slideLayouts/slideLayout454.xml"/><Relationship Id="rId10" Type="http://schemas.openxmlformats.org/officeDocument/2006/relationships/slideLayout" Target="../slideLayouts/slideLayout407.xml"/><Relationship Id="rId19" Type="http://schemas.openxmlformats.org/officeDocument/2006/relationships/slideLayout" Target="../slideLayouts/slideLayout416.xml"/><Relationship Id="rId31" Type="http://schemas.openxmlformats.org/officeDocument/2006/relationships/slideLayout" Target="../slideLayouts/slideLayout428.xml"/><Relationship Id="rId44" Type="http://schemas.openxmlformats.org/officeDocument/2006/relationships/slideLayout" Target="../slideLayouts/slideLayout441.xml"/><Relationship Id="rId52" Type="http://schemas.openxmlformats.org/officeDocument/2006/relationships/slideLayout" Target="../slideLayouts/slideLayout449.xml"/><Relationship Id="rId4" Type="http://schemas.openxmlformats.org/officeDocument/2006/relationships/slideLayout" Target="../slideLayouts/slideLayout401.xml"/><Relationship Id="rId9" Type="http://schemas.openxmlformats.org/officeDocument/2006/relationships/slideLayout" Target="../slideLayouts/slideLayout406.xml"/><Relationship Id="rId14" Type="http://schemas.openxmlformats.org/officeDocument/2006/relationships/slideLayout" Target="../slideLayouts/slideLayout411.xml"/><Relationship Id="rId22" Type="http://schemas.openxmlformats.org/officeDocument/2006/relationships/slideLayout" Target="../slideLayouts/slideLayout419.xml"/><Relationship Id="rId27" Type="http://schemas.openxmlformats.org/officeDocument/2006/relationships/slideLayout" Target="../slideLayouts/slideLayout424.xml"/><Relationship Id="rId30" Type="http://schemas.openxmlformats.org/officeDocument/2006/relationships/slideLayout" Target="../slideLayouts/slideLayout427.xml"/><Relationship Id="rId35" Type="http://schemas.openxmlformats.org/officeDocument/2006/relationships/slideLayout" Target="../slideLayouts/slideLayout432.xml"/><Relationship Id="rId43" Type="http://schemas.openxmlformats.org/officeDocument/2006/relationships/slideLayout" Target="../slideLayouts/slideLayout440.xml"/><Relationship Id="rId48" Type="http://schemas.openxmlformats.org/officeDocument/2006/relationships/slideLayout" Target="../slideLayouts/slideLayout445.xml"/><Relationship Id="rId56" Type="http://schemas.openxmlformats.org/officeDocument/2006/relationships/slideLayout" Target="../slideLayouts/slideLayout453.xml"/><Relationship Id="rId8" Type="http://schemas.openxmlformats.org/officeDocument/2006/relationships/slideLayout" Target="../slideLayouts/slideLayout405.xml"/><Relationship Id="rId51" Type="http://schemas.openxmlformats.org/officeDocument/2006/relationships/slideLayout" Target="../slideLayouts/slideLayout448.xml"/><Relationship Id="rId3" Type="http://schemas.openxmlformats.org/officeDocument/2006/relationships/slideLayout" Target="../slideLayouts/slideLayout400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8.xml"/><Relationship Id="rId18" Type="http://schemas.openxmlformats.org/officeDocument/2006/relationships/slideLayout" Target="../slideLayouts/slideLayout473.xml"/><Relationship Id="rId26" Type="http://schemas.openxmlformats.org/officeDocument/2006/relationships/slideLayout" Target="../slideLayouts/slideLayout481.xml"/><Relationship Id="rId39" Type="http://schemas.openxmlformats.org/officeDocument/2006/relationships/slideLayout" Target="../slideLayouts/slideLayout494.xml"/><Relationship Id="rId21" Type="http://schemas.openxmlformats.org/officeDocument/2006/relationships/slideLayout" Target="../slideLayouts/slideLayout476.xml"/><Relationship Id="rId34" Type="http://schemas.openxmlformats.org/officeDocument/2006/relationships/slideLayout" Target="../slideLayouts/slideLayout489.xml"/><Relationship Id="rId42" Type="http://schemas.openxmlformats.org/officeDocument/2006/relationships/slideLayout" Target="../slideLayouts/slideLayout497.xml"/><Relationship Id="rId47" Type="http://schemas.openxmlformats.org/officeDocument/2006/relationships/slideLayout" Target="../slideLayouts/slideLayout502.xml"/><Relationship Id="rId50" Type="http://schemas.openxmlformats.org/officeDocument/2006/relationships/slideLayout" Target="../slideLayouts/slideLayout505.xml"/><Relationship Id="rId55" Type="http://schemas.openxmlformats.org/officeDocument/2006/relationships/slideLayout" Target="../slideLayouts/slideLayout510.xml"/><Relationship Id="rId7" Type="http://schemas.openxmlformats.org/officeDocument/2006/relationships/slideLayout" Target="../slideLayouts/slideLayout462.xml"/><Relationship Id="rId12" Type="http://schemas.openxmlformats.org/officeDocument/2006/relationships/slideLayout" Target="../slideLayouts/slideLayout467.xml"/><Relationship Id="rId17" Type="http://schemas.openxmlformats.org/officeDocument/2006/relationships/slideLayout" Target="../slideLayouts/slideLayout472.xml"/><Relationship Id="rId25" Type="http://schemas.openxmlformats.org/officeDocument/2006/relationships/slideLayout" Target="../slideLayouts/slideLayout480.xml"/><Relationship Id="rId33" Type="http://schemas.openxmlformats.org/officeDocument/2006/relationships/slideLayout" Target="../slideLayouts/slideLayout488.xml"/><Relationship Id="rId38" Type="http://schemas.openxmlformats.org/officeDocument/2006/relationships/slideLayout" Target="../slideLayouts/slideLayout493.xml"/><Relationship Id="rId46" Type="http://schemas.openxmlformats.org/officeDocument/2006/relationships/slideLayout" Target="../slideLayouts/slideLayout501.xml"/><Relationship Id="rId59" Type="http://schemas.openxmlformats.org/officeDocument/2006/relationships/theme" Target="../theme/theme9.xml"/><Relationship Id="rId2" Type="http://schemas.openxmlformats.org/officeDocument/2006/relationships/slideLayout" Target="../slideLayouts/slideLayout457.xml"/><Relationship Id="rId16" Type="http://schemas.openxmlformats.org/officeDocument/2006/relationships/slideLayout" Target="../slideLayouts/slideLayout471.xml"/><Relationship Id="rId20" Type="http://schemas.openxmlformats.org/officeDocument/2006/relationships/slideLayout" Target="../slideLayouts/slideLayout475.xml"/><Relationship Id="rId29" Type="http://schemas.openxmlformats.org/officeDocument/2006/relationships/slideLayout" Target="../slideLayouts/slideLayout484.xml"/><Relationship Id="rId41" Type="http://schemas.openxmlformats.org/officeDocument/2006/relationships/slideLayout" Target="../slideLayouts/slideLayout496.xml"/><Relationship Id="rId54" Type="http://schemas.openxmlformats.org/officeDocument/2006/relationships/slideLayout" Target="../slideLayouts/slideLayout509.xml"/><Relationship Id="rId1" Type="http://schemas.openxmlformats.org/officeDocument/2006/relationships/slideLayout" Target="../slideLayouts/slideLayout456.xml"/><Relationship Id="rId6" Type="http://schemas.openxmlformats.org/officeDocument/2006/relationships/slideLayout" Target="../slideLayouts/slideLayout461.xml"/><Relationship Id="rId11" Type="http://schemas.openxmlformats.org/officeDocument/2006/relationships/slideLayout" Target="../slideLayouts/slideLayout466.xml"/><Relationship Id="rId24" Type="http://schemas.openxmlformats.org/officeDocument/2006/relationships/slideLayout" Target="../slideLayouts/slideLayout479.xml"/><Relationship Id="rId32" Type="http://schemas.openxmlformats.org/officeDocument/2006/relationships/slideLayout" Target="../slideLayouts/slideLayout487.xml"/><Relationship Id="rId37" Type="http://schemas.openxmlformats.org/officeDocument/2006/relationships/slideLayout" Target="../slideLayouts/slideLayout492.xml"/><Relationship Id="rId40" Type="http://schemas.openxmlformats.org/officeDocument/2006/relationships/slideLayout" Target="../slideLayouts/slideLayout495.xml"/><Relationship Id="rId45" Type="http://schemas.openxmlformats.org/officeDocument/2006/relationships/slideLayout" Target="../slideLayouts/slideLayout500.xml"/><Relationship Id="rId53" Type="http://schemas.openxmlformats.org/officeDocument/2006/relationships/slideLayout" Target="../slideLayouts/slideLayout508.xml"/><Relationship Id="rId58" Type="http://schemas.openxmlformats.org/officeDocument/2006/relationships/slideLayout" Target="../slideLayouts/slideLayout513.xml"/><Relationship Id="rId5" Type="http://schemas.openxmlformats.org/officeDocument/2006/relationships/slideLayout" Target="../slideLayouts/slideLayout460.xml"/><Relationship Id="rId15" Type="http://schemas.openxmlformats.org/officeDocument/2006/relationships/slideLayout" Target="../slideLayouts/slideLayout470.xml"/><Relationship Id="rId23" Type="http://schemas.openxmlformats.org/officeDocument/2006/relationships/slideLayout" Target="../slideLayouts/slideLayout478.xml"/><Relationship Id="rId28" Type="http://schemas.openxmlformats.org/officeDocument/2006/relationships/slideLayout" Target="../slideLayouts/slideLayout483.xml"/><Relationship Id="rId36" Type="http://schemas.openxmlformats.org/officeDocument/2006/relationships/slideLayout" Target="../slideLayouts/slideLayout491.xml"/><Relationship Id="rId49" Type="http://schemas.openxmlformats.org/officeDocument/2006/relationships/slideLayout" Target="../slideLayouts/slideLayout504.xml"/><Relationship Id="rId57" Type="http://schemas.openxmlformats.org/officeDocument/2006/relationships/slideLayout" Target="../slideLayouts/slideLayout512.xml"/><Relationship Id="rId10" Type="http://schemas.openxmlformats.org/officeDocument/2006/relationships/slideLayout" Target="../slideLayouts/slideLayout465.xml"/><Relationship Id="rId19" Type="http://schemas.openxmlformats.org/officeDocument/2006/relationships/slideLayout" Target="../slideLayouts/slideLayout474.xml"/><Relationship Id="rId31" Type="http://schemas.openxmlformats.org/officeDocument/2006/relationships/slideLayout" Target="../slideLayouts/slideLayout486.xml"/><Relationship Id="rId44" Type="http://schemas.openxmlformats.org/officeDocument/2006/relationships/slideLayout" Target="../slideLayouts/slideLayout499.xml"/><Relationship Id="rId52" Type="http://schemas.openxmlformats.org/officeDocument/2006/relationships/slideLayout" Target="../slideLayouts/slideLayout507.xml"/><Relationship Id="rId4" Type="http://schemas.openxmlformats.org/officeDocument/2006/relationships/slideLayout" Target="../slideLayouts/slideLayout459.xml"/><Relationship Id="rId9" Type="http://schemas.openxmlformats.org/officeDocument/2006/relationships/slideLayout" Target="../slideLayouts/slideLayout464.xml"/><Relationship Id="rId14" Type="http://schemas.openxmlformats.org/officeDocument/2006/relationships/slideLayout" Target="../slideLayouts/slideLayout469.xml"/><Relationship Id="rId22" Type="http://schemas.openxmlformats.org/officeDocument/2006/relationships/slideLayout" Target="../slideLayouts/slideLayout477.xml"/><Relationship Id="rId27" Type="http://schemas.openxmlformats.org/officeDocument/2006/relationships/slideLayout" Target="../slideLayouts/slideLayout482.xml"/><Relationship Id="rId30" Type="http://schemas.openxmlformats.org/officeDocument/2006/relationships/slideLayout" Target="../slideLayouts/slideLayout485.xml"/><Relationship Id="rId35" Type="http://schemas.openxmlformats.org/officeDocument/2006/relationships/slideLayout" Target="../slideLayouts/slideLayout490.xml"/><Relationship Id="rId43" Type="http://schemas.openxmlformats.org/officeDocument/2006/relationships/slideLayout" Target="../slideLayouts/slideLayout498.xml"/><Relationship Id="rId48" Type="http://schemas.openxmlformats.org/officeDocument/2006/relationships/slideLayout" Target="../slideLayouts/slideLayout503.xml"/><Relationship Id="rId56" Type="http://schemas.openxmlformats.org/officeDocument/2006/relationships/slideLayout" Target="../slideLayouts/slideLayout511.xml"/><Relationship Id="rId8" Type="http://schemas.openxmlformats.org/officeDocument/2006/relationships/slideLayout" Target="../slideLayouts/slideLayout463.xml"/><Relationship Id="rId51" Type="http://schemas.openxmlformats.org/officeDocument/2006/relationships/slideLayout" Target="../slideLayouts/slideLayout506.xml"/><Relationship Id="rId3" Type="http://schemas.openxmlformats.org/officeDocument/2006/relationships/slideLayout" Target="../slideLayouts/slideLayout4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4" y="454877"/>
            <a:ext cx="11545824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8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47A1-836C-4B01-AE02-C811B43BEB95}" type="datetimeFigureOut">
              <a:rPr lang="en-IN" smtClean="0"/>
              <a:t>11-07-2016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2386-58DD-4C13-8789-9C1C59513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0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4" y="454877"/>
            <a:ext cx="11545824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79" r:id="rId36"/>
    <p:sldLayoutId id="2147483780" r:id="rId37"/>
    <p:sldLayoutId id="2147483781" r:id="rId38"/>
    <p:sldLayoutId id="2147483782" r:id="rId39"/>
    <p:sldLayoutId id="2147483783" r:id="rId40"/>
    <p:sldLayoutId id="2147483784" r:id="rId41"/>
    <p:sldLayoutId id="2147483785" r:id="rId42"/>
    <p:sldLayoutId id="2147483786" r:id="rId43"/>
    <p:sldLayoutId id="2147483787" r:id="rId44"/>
    <p:sldLayoutId id="2147483788" r:id="rId45"/>
    <p:sldLayoutId id="2147483789" r:id="rId46"/>
    <p:sldLayoutId id="2147483790" r:id="rId47"/>
    <p:sldLayoutId id="2147483791" r:id="rId48"/>
    <p:sldLayoutId id="2147483792" r:id="rId49"/>
    <p:sldLayoutId id="2147483793" r:id="rId50"/>
    <p:sldLayoutId id="2147483794" r:id="rId51"/>
    <p:sldLayoutId id="2147483795" r:id="rId52"/>
    <p:sldLayoutId id="2147483796" r:id="rId53"/>
    <p:sldLayoutId id="2147483797" r:id="rId54"/>
    <p:sldLayoutId id="2147483798" r:id="rId55"/>
    <p:sldLayoutId id="2147483799" r:id="rId56"/>
    <p:sldLayoutId id="2147483800" r:id="rId57"/>
    <p:sldLayoutId id="2147483801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4" y="454877"/>
            <a:ext cx="11545824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0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  <p:sldLayoutId id="2147483845" r:id="rId19"/>
    <p:sldLayoutId id="2147483846" r:id="rId20"/>
    <p:sldLayoutId id="2147483847" r:id="rId21"/>
    <p:sldLayoutId id="2147483848" r:id="rId22"/>
    <p:sldLayoutId id="2147483849" r:id="rId23"/>
    <p:sldLayoutId id="2147483850" r:id="rId24"/>
    <p:sldLayoutId id="2147483851" r:id="rId25"/>
    <p:sldLayoutId id="2147483852" r:id="rId26"/>
    <p:sldLayoutId id="2147483853" r:id="rId27"/>
    <p:sldLayoutId id="2147483854" r:id="rId28"/>
    <p:sldLayoutId id="2147483855" r:id="rId29"/>
    <p:sldLayoutId id="2147483856" r:id="rId30"/>
    <p:sldLayoutId id="2147483857" r:id="rId31"/>
    <p:sldLayoutId id="2147483858" r:id="rId32"/>
    <p:sldLayoutId id="2147483859" r:id="rId33"/>
    <p:sldLayoutId id="2147483860" r:id="rId34"/>
    <p:sldLayoutId id="2147483861" r:id="rId35"/>
    <p:sldLayoutId id="2147483862" r:id="rId36"/>
    <p:sldLayoutId id="2147483863" r:id="rId37"/>
    <p:sldLayoutId id="2147483864" r:id="rId38"/>
    <p:sldLayoutId id="2147483865" r:id="rId39"/>
    <p:sldLayoutId id="2147483866" r:id="rId40"/>
    <p:sldLayoutId id="2147483867" r:id="rId41"/>
    <p:sldLayoutId id="2147483868" r:id="rId42"/>
    <p:sldLayoutId id="2147483869" r:id="rId43"/>
    <p:sldLayoutId id="2147483870" r:id="rId44"/>
    <p:sldLayoutId id="2147483871" r:id="rId45"/>
    <p:sldLayoutId id="2147483872" r:id="rId46"/>
    <p:sldLayoutId id="2147483873" r:id="rId47"/>
    <p:sldLayoutId id="2147483874" r:id="rId48"/>
    <p:sldLayoutId id="2147483875" r:id="rId49"/>
    <p:sldLayoutId id="2147483876" r:id="rId50"/>
    <p:sldLayoutId id="2147483877" r:id="rId51"/>
    <p:sldLayoutId id="2147483878" r:id="rId52"/>
    <p:sldLayoutId id="2147483879" r:id="rId53"/>
    <p:sldLayoutId id="2147483880" r:id="rId54"/>
    <p:sldLayoutId id="2147483881" r:id="rId55"/>
    <p:sldLayoutId id="2147483882" r:id="rId56"/>
    <p:sldLayoutId id="2147483883" r:id="rId57"/>
    <p:sldLayoutId id="2147483884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3" y="454877"/>
            <a:ext cx="11545824" cy="97536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879" y="6323874"/>
            <a:ext cx="290947" cy="206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6" tIns="41057" rIns="82116" bIns="41057" anchor="b">
            <a:spAutoFit/>
          </a:bodyPr>
          <a:lstStyle/>
          <a:p>
            <a:pPr algn="r" defTabSz="814319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319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2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6" tIns="41057" rIns="82116" bIns="41057" anchor="b" anchorCtr="0">
            <a:spAutoFit/>
          </a:bodyPr>
          <a:lstStyle/>
          <a:p>
            <a:pPr algn="l" defTabSz="814319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34000">
                  <a:schemeClr val="tx2"/>
                </a:gs>
                <a:gs pos="93000">
                  <a:schemeClr val="accent5"/>
                </a:gs>
                <a:gs pos="0">
                  <a:schemeClr val="tx2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  <p:sldLayoutId id="2147483920" r:id="rId35"/>
    <p:sldLayoutId id="2147483921" r:id="rId36"/>
    <p:sldLayoutId id="2147483922" r:id="rId37"/>
    <p:sldLayoutId id="2147483923" r:id="rId38"/>
    <p:sldLayoutId id="2147483924" r:id="rId39"/>
    <p:sldLayoutId id="2147483925" r:id="rId40"/>
    <p:sldLayoutId id="2147483926" r:id="rId41"/>
    <p:sldLayoutId id="2147483927" r:id="rId42"/>
    <p:sldLayoutId id="2147483928" r:id="rId43"/>
    <p:sldLayoutId id="2147483929" r:id="rId44"/>
    <p:sldLayoutId id="2147483930" r:id="rId45"/>
    <p:sldLayoutId id="2147483931" r:id="rId46"/>
    <p:sldLayoutId id="2147483932" r:id="rId47"/>
    <p:sldLayoutId id="2147483933" r:id="rId48"/>
    <p:sldLayoutId id="2147483934" r:id="rId49"/>
    <p:sldLayoutId id="2147483935" r:id="rId50"/>
    <p:sldLayoutId id="2147483936" r:id="rId51"/>
    <p:sldLayoutId id="2147483937" r:id="rId52"/>
    <p:sldLayoutId id="2147483938" r:id="rId53"/>
    <p:sldLayoutId id="2147483939" r:id="rId54"/>
    <p:sldLayoutId id="2147483940" r:id="rId55"/>
    <p:sldLayoutId id="2147483941" r:id="rId56"/>
    <p:sldLayoutId id="2147483942" r:id="rId57"/>
    <p:sldLayoutId id="2147483943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361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chemeClr val="accent4"/>
          </a:solidFill>
          <a:latin typeface="+mj-lt"/>
          <a:ea typeface="+mj-ea"/>
          <a:cs typeface="CiscoSans"/>
        </a:defRPr>
      </a:lvl1pPr>
    </p:titleStyle>
    <p:bodyStyle>
      <a:lvl1pPr marL="228591" indent="-228591" algn="l" defTabSz="914361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916" indent="-287950" algn="l" defTabSz="914361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99" indent="-228560" algn="l" defTabSz="914361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882" indent="-228560" algn="l" defTabSz="914361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866" indent="-228560" algn="l" defTabSz="914361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798" indent="-228591" algn="l" defTabSz="914361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82" indent="-228560" algn="l" defTabSz="914361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67" indent="0" algn="l" defTabSz="914361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2" y="454877"/>
            <a:ext cx="11545824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684631" y="6379474"/>
            <a:ext cx="749570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622851" y="6375370"/>
            <a:ext cx="218976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3" y="6381207"/>
            <a:ext cx="4560687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782337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  <p:sldLayoutId id="2147483963" r:id="rId19"/>
    <p:sldLayoutId id="2147483964" r:id="rId20"/>
    <p:sldLayoutId id="2147483965" r:id="rId21"/>
    <p:sldLayoutId id="2147483966" r:id="rId22"/>
    <p:sldLayoutId id="2147483967" r:id="rId23"/>
    <p:sldLayoutId id="2147483968" r:id="rId24"/>
    <p:sldLayoutId id="2147483969" r:id="rId25"/>
    <p:sldLayoutId id="2147483970" r:id="rId26"/>
    <p:sldLayoutId id="2147483971" r:id="rId27"/>
    <p:sldLayoutId id="2147483972" r:id="rId28"/>
    <p:sldLayoutId id="2147483973" r:id="rId29"/>
    <p:sldLayoutId id="2147483974" r:id="rId30"/>
    <p:sldLayoutId id="2147483975" r:id="rId31"/>
    <p:sldLayoutId id="2147483976" r:id="rId32"/>
    <p:sldLayoutId id="2147483977" r:id="rId33"/>
    <p:sldLayoutId id="2147483978" r:id="rId34"/>
    <p:sldLayoutId id="2147483979" r:id="rId35"/>
    <p:sldLayoutId id="2147483980" r:id="rId36"/>
    <p:sldLayoutId id="2147483981" r:id="rId37"/>
    <p:sldLayoutId id="2147483982" r:id="rId38"/>
    <p:sldLayoutId id="2147483983" r:id="rId39"/>
    <p:sldLayoutId id="2147483984" r:id="rId40"/>
    <p:sldLayoutId id="2147483985" r:id="rId41"/>
    <p:sldLayoutId id="2147483986" r:id="rId42"/>
    <p:sldLayoutId id="2147483987" r:id="rId43"/>
    <p:sldLayoutId id="2147483988" r:id="rId44"/>
    <p:sldLayoutId id="2147483989" r:id="rId45"/>
    <p:sldLayoutId id="2147483990" r:id="rId46"/>
    <p:sldLayoutId id="2147483991" r:id="rId47"/>
    <p:sldLayoutId id="2147483992" r:id="rId48"/>
    <p:sldLayoutId id="2147483993" r:id="rId49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473" indent="-171473" algn="l" defTabSz="685891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60000" indent="-216000" algn="l" defTabSz="685891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2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4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6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4000" indent="-171473" algn="l" defTabSz="685891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6000" indent="-171450" algn="l" defTabSz="685891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620" indent="0" algn="l" defTabSz="68589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4" y="454877"/>
            <a:ext cx="11545824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8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  <p:sldLayoutId id="2147484024" r:id="rId18"/>
    <p:sldLayoutId id="2147484025" r:id="rId19"/>
    <p:sldLayoutId id="2147484026" r:id="rId20"/>
    <p:sldLayoutId id="2147484027" r:id="rId21"/>
    <p:sldLayoutId id="2147484028" r:id="rId22"/>
    <p:sldLayoutId id="2147484029" r:id="rId23"/>
    <p:sldLayoutId id="2147484030" r:id="rId24"/>
    <p:sldLayoutId id="2147484031" r:id="rId25"/>
    <p:sldLayoutId id="2147484032" r:id="rId26"/>
    <p:sldLayoutId id="2147484033" r:id="rId27"/>
    <p:sldLayoutId id="2147484034" r:id="rId28"/>
    <p:sldLayoutId id="2147484035" r:id="rId29"/>
    <p:sldLayoutId id="2147484036" r:id="rId30"/>
    <p:sldLayoutId id="2147484037" r:id="rId31"/>
    <p:sldLayoutId id="2147484038" r:id="rId32"/>
    <p:sldLayoutId id="2147484039" r:id="rId33"/>
    <p:sldLayoutId id="2147484040" r:id="rId34"/>
    <p:sldLayoutId id="2147484041" r:id="rId35"/>
    <p:sldLayoutId id="2147484042" r:id="rId36"/>
    <p:sldLayoutId id="2147484043" r:id="rId37"/>
    <p:sldLayoutId id="2147484044" r:id="rId38"/>
    <p:sldLayoutId id="2147484045" r:id="rId39"/>
    <p:sldLayoutId id="2147484046" r:id="rId40"/>
    <p:sldLayoutId id="2147484047" r:id="rId41"/>
    <p:sldLayoutId id="2147484048" r:id="rId42"/>
    <p:sldLayoutId id="2147484049" r:id="rId43"/>
    <p:sldLayoutId id="2147484050" r:id="rId44"/>
    <p:sldLayoutId id="2147484051" r:id="rId45"/>
    <p:sldLayoutId id="2147484052" r:id="rId46"/>
    <p:sldLayoutId id="2147484053" r:id="rId47"/>
    <p:sldLayoutId id="2147484054" r:id="rId48"/>
    <p:sldLayoutId id="2147484055" r:id="rId49"/>
    <p:sldLayoutId id="2147484056" r:id="rId50"/>
    <p:sldLayoutId id="2147484057" r:id="rId51"/>
    <p:sldLayoutId id="2147484058" r:id="rId52"/>
    <p:sldLayoutId id="2147484059" r:id="rId53"/>
    <p:sldLayoutId id="2147484060" r:id="rId54"/>
    <p:sldLayoutId id="2147484061" r:id="rId55"/>
    <p:sldLayoutId id="2147484062" r:id="rId56"/>
    <p:sldLayoutId id="2147484063" r:id="rId57"/>
    <p:sldLayoutId id="2147484064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4" y="454877"/>
            <a:ext cx="11545824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  <p:sldLayoutId id="2147484098" r:id="rId21"/>
    <p:sldLayoutId id="2147484099" r:id="rId22"/>
    <p:sldLayoutId id="2147484100" r:id="rId23"/>
    <p:sldLayoutId id="2147484101" r:id="rId24"/>
    <p:sldLayoutId id="2147484102" r:id="rId25"/>
    <p:sldLayoutId id="2147484103" r:id="rId26"/>
    <p:sldLayoutId id="2147484104" r:id="rId27"/>
    <p:sldLayoutId id="2147484105" r:id="rId28"/>
    <p:sldLayoutId id="2147484106" r:id="rId29"/>
    <p:sldLayoutId id="2147484107" r:id="rId30"/>
    <p:sldLayoutId id="2147484108" r:id="rId31"/>
    <p:sldLayoutId id="2147484109" r:id="rId32"/>
    <p:sldLayoutId id="2147484110" r:id="rId33"/>
    <p:sldLayoutId id="2147484111" r:id="rId34"/>
    <p:sldLayoutId id="2147484112" r:id="rId35"/>
    <p:sldLayoutId id="2147484113" r:id="rId36"/>
    <p:sldLayoutId id="2147484114" r:id="rId37"/>
    <p:sldLayoutId id="2147484115" r:id="rId38"/>
    <p:sldLayoutId id="2147484116" r:id="rId39"/>
    <p:sldLayoutId id="2147484117" r:id="rId40"/>
    <p:sldLayoutId id="2147484118" r:id="rId41"/>
    <p:sldLayoutId id="2147484119" r:id="rId42"/>
    <p:sldLayoutId id="2147484120" r:id="rId43"/>
    <p:sldLayoutId id="2147484121" r:id="rId44"/>
    <p:sldLayoutId id="2147484122" r:id="rId45"/>
    <p:sldLayoutId id="2147484123" r:id="rId46"/>
    <p:sldLayoutId id="2147484124" r:id="rId47"/>
    <p:sldLayoutId id="2147484125" r:id="rId48"/>
    <p:sldLayoutId id="2147484126" r:id="rId49"/>
    <p:sldLayoutId id="2147484127" r:id="rId50"/>
    <p:sldLayoutId id="2147484128" r:id="rId51"/>
    <p:sldLayoutId id="2147484129" r:id="rId52"/>
    <p:sldLayoutId id="2147484130" r:id="rId53"/>
    <p:sldLayoutId id="2147484131" r:id="rId54"/>
    <p:sldLayoutId id="2147484132" r:id="rId55"/>
    <p:sldLayoutId id="2147484133" r:id="rId56"/>
    <p:sldLayoutId id="2147484134" r:id="rId57"/>
    <p:sldLayoutId id="2147484135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4" y="454877"/>
            <a:ext cx="11545824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23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1" r:id="rId15"/>
    <p:sldLayoutId id="2147484152" r:id="rId16"/>
    <p:sldLayoutId id="2147484153" r:id="rId17"/>
    <p:sldLayoutId id="2147484154" r:id="rId18"/>
    <p:sldLayoutId id="2147484155" r:id="rId19"/>
    <p:sldLayoutId id="2147484156" r:id="rId20"/>
    <p:sldLayoutId id="2147484157" r:id="rId21"/>
    <p:sldLayoutId id="2147484158" r:id="rId22"/>
    <p:sldLayoutId id="2147484159" r:id="rId23"/>
    <p:sldLayoutId id="2147484160" r:id="rId24"/>
    <p:sldLayoutId id="2147484161" r:id="rId25"/>
    <p:sldLayoutId id="2147484162" r:id="rId26"/>
    <p:sldLayoutId id="2147484163" r:id="rId27"/>
    <p:sldLayoutId id="2147484164" r:id="rId28"/>
    <p:sldLayoutId id="2147484165" r:id="rId29"/>
    <p:sldLayoutId id="2147484166" r:id="rId30"/>
    <p:sldLayoutId id="2147484167" r:id="rId31"/>
    <p:sldLayoutId id="2147484168" r:id="rId32"/>
    <p:sldLayoutId id="2147484169" r:id="rId33"/>
    <p:sldLayoutId id="2147484170" r:id="rId34"/>
    <p:sldLayoutId id="2147484171" r:id="rId35"/>
    <p:sldLayoutId id="2147484172" r:id="rId36"/>
    <p:sldLayoutId id="2147484173" r:id="rId37"/>
    <p:sldLayoutId id="2147484174" r:id="rId38"/>
    <p:sldLayoutId id="2147484175" r:id="rId39"/>
    <p:sldLayoutId id="2147484176" r:id="rId40"/>
    <p:sldLayoutId id="2147484177" r:id="rId41"/>
    <p:sldLayoutId id="2147484178" r:id="rId42"/>
    <p:sldLayoutId id="2147484179" r:id="rId43"/>
    <p:sldLayoutId id="2147484180" r:id="rId44"/>
    <p:sldLayoutId id="2147484181" r:id="rId45"/>
    <p:sldLayoutId id="2147484182" r:id="rId46"/>
    <p:sldLayoutId id="2147484183" r:id="rId47"/>
    <p:sldLayoutId id="2147484184" r:id="rId48"/>
    <p:sldLayoutId id="2147484185" r:id="rId49"/>
    <p:sldLayoutId id="2147484186" r:id="rId50"/>
    <p:sldLayoutId id="2147484187" r:id="rId51"/>
    <p:sldLayoutId id="2147484188" r:id="rId52"/>
    <p:sldLayoutId id="2147484189" r:id="rId53"/>
    <p:sldLayoutId id="2147484190" r:id="rId54"/>
    <p:sldLayoutId id="2147484191" r:id="rId55"/>
    <p:sldLayoutId id="2147484192" r:id="rId56"/>
    <p:sldLayoutId id="2147484193" r:id="rId57"/>
    <p:sldLayoutId id="2147484194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94" y="454877"/>
            <a:ext cx="11545824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7676" y="6327964"/>
            <a:ext cx="1016526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0903" y="6323886"/>
            <a:ext cx="290923" cy="206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396" y="6329697"/>
            <a:ext cx="4560687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6771410"/>
            <a:ext cx="12192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8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  <p:sldLayoutId id="2147484221" r:id="rId14"/>
    <p:sldLayoutId id="2147484222" r:id="rId15"/>
    <p:sldLayoutId id="2147484223" r:id="rId16"/>
    <p:sldLayoutId id="2147484224" r:id="rId17"/>
    <p:sldLayoutId id="2147484225" r:id="rId18"/>
    <p:sldLayoutId id="2147484226" r:id="rId19"/>
    <p:sldLayoutId id="2147484227" r:id="rId20"/>
    <p:sldLayoutId id="2147484228" r:id="rId21"/>
    <p:sldLayoutId id="2147484229" r:id="rId22"/>
    <p:sldLayoutId id="2147484230" r:id="rId23"/>
    <p:sldLayoutId id="2147484231" r:id="rId24"/>
    <p:sldLayoutId id="2147484232" r:id="rId25"/>
    <p:sldLayoutId id="2147484233" r:id="rId26"/>
    <p:sldLayoutId id="2147484234" r:id="rId27"/>
    <p:sldLayoutId id="2147484235" r:id="rId28"/>
    <p:sldLayoutId id="2147484236" r:id="rId29"/>
    <p:sldLayoutId id="2147484237" r:id="rId30"/>
    <p:sldLayoutId id="2147484238" r:id="rId31"/>
    <p:sldLayoutId id="2147484239" r:id="rId32"/>
    <p:sldLayoutId id="2147484240" r:id="rId33"/>
    <p:sldLayoutId id="2147484241" r:id="rId34"/>
    <p:sldLayoutId id="2147484242" r:id="rId35"/>
    <p:sldLayoutId id="2147484243" r:id="rId36"/>
    <p:sldLayoutId id="2147484244" r:id="rId37"/>
    <p:sldLayoutId id="2147484245" r:id="rId38"/>
    <p:sldLayoutId id="2147484246" r:id="rId39"/>
    <p:sldLayoutId id="2147484247" r:id="rId40"/>
    <p:sldLayoutId id="2147484248" r:id="rId41"/>
    <p:sldLayoutId id="2147484249" r:id="rId42"/>
    <p:sldLayoutId id="2147484250" r:id="rId43"/>
    <p:sldLayoutId id="2147484251" r:id="rId44"/>
    <p:sldLayoutId id="2147484252" r:id="rId45"/>
    <p:sldLayoutId id="2147484253" r:id="rId46"/>
    <p:sldLayoutId id="2147484254" r:id="rId47"/>
    <p:sldLayoutId id="2147484255" r:id="rId48"/>
    <p:sldLayoutId id="2147484256" r:id="rId49"/>
    <p:sldLayoutId id="2147484257" r:id="rId50"/>
    <p:sldLayoutId id="2147484258" r:id="rId51"/>
    <p:sldLayoutId id="2147484259" r:id="rId52"/>
    <p:sldLayoutId id="2147484260" r:id="rId53"/>
    <p:sldLayoutId id="2147484261" r:id="rId54"/>
    <p:sldLayoutId id="2147484262" r:id="rId55"/>
    <p:sldLayoutId id="2147484263" r:id="rId56"/>
    <p:sldLayoutId id="2147484264" r:id="rId57"/>
    <p:sldLayoutId id="2147484265" r:id="rId5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7560" y="1846898"/>
            <a:ext cx="10515600" cy="28527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Introduction to </a:t>
            </a:r>
            <a:r>
              <a:rPr lang="en-US" dirty="0" err="1" smtClean="0">
                <a:solidFill>
                  <a:schemeClr val="bg1"/>
                </a:solidFill>
              </a:rPr>
              <a:t>ReactJs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Gopinath Rajendran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95" y="373380"/>
            <a:ext cx="3478530" cy="34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State	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are mutable property to the components</a:t>
            </a:r>
          </a:p>
          <a:p>
            <a:r>
              <a:rPr lang="en-US" dirty="0" smtClean="0"/>
              <a:t>State are private to the component.</a:t>
            </a:r>
          </a:p>
          <a:p>
            <a:r>
              <a:rPr lang="en-US" dirty="0" smtClean="0"/>
              <a:t>State are accessed through “</a:t>
            </a:r>
            <a:r>
              <a:rPr lang="en-US" dirty="0" err="1" smtClean="0"/>
              <a:t>this.state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When the state updates, component re-render itself.</a:t>
            </a:r>
          </a:p>
          <a:p>
            <a:r>
              <a:rPr lang="en-US" dirty="0" smtClean="0"/>
              <a:t>Can be changed by </a:t>
            </a:r>
            <a:r>
              <a:rPr lang="en-US" dirty="0" err="1" smtClean="0"/>
              <a:t>this.setState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638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Data Flow – Parent to child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passed by the parent are available in </a:t>
            </a:r>
            <a:r>
              <a:rPr lang="en-US" dirty="0" err="1" smtClean="0"/>
              <a:t>this.props</a:t>
            </a:r>
            <a:r>
              <a:rPr lang="en-US" dirty="0" smtClean="0"/>
              <a:t> in the child component.</a:t>
            </a:r>
          </a:p>
          <a:p>
            <a:r>
              <a:rPr lang="en-US" dirty="0" smtClean="0"/>
              <a:t>Props are immutable.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3574732"/>
            <a:ext cx="4029075" cy="2200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0" y="3574732"/>
            <a:ext cx="3971925" cy="16002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326380" y="4374832"/>
            <a:ext cx="769620" cy="300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Data Flow – Child to Parent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event handler as a property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" y="2946082"/>
            <a:ext cx="5591175" cy="2886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770" y="2946082"/>
            <a:ext cx="4762500" cy="234315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6301263" y="3806190"/>
            <a:ext cx="693897" cy="4343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3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Virtual Dom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Re-render everything on every update: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lightweight description of component 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Difference it with old 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minimal </a:t>
            </a:r>
            <a:r>
              <a:rPr lang="en-US" dirty="0" err="1" smtClean="0"/>
              <a:t>chages</a:t>
            </a:r>
            <a:r>
              <a:rPr lang="en-US" dirty="0" smtClean="0"/>
              <a:t> to apply/refresh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Batch executes all the updates</a:t>
            </a:r>
          </a:p>
        </p:txBody>
      </p:sp>
    </p:spTree>
    <p:extLst>
      <p:ext uri="{BB962C8B-B14F-4D97-AF65-F5344CB8AC3E}">
        <p14:creationId xmlns:p14="http://schemas.microsoft.com/office/powerpoint/2010/main" val="344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Virtual Dom Benefits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Clean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Clear and descriptive programming model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2. Fast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Optimized </a:t>
            </a:r>
            <a:r>
              <a:rPr lang="en-US" dirty="0" err="1" smtClean="0"/>
              <a:t>dom</a:t>
            </a:r>
            <a:r>
              <a:rPr lang="en-US" dirty="0" smtClean="0"/>
              <a:t> updates  and less reflows.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008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Lifecycle Methods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componentWillMount</a:t>
            </a:r>
            <a:r>
              <a:rPr lang="en-IN" dirty="0"/>
              <a:t> </a:t>
            </a:r>
          </a:p>
          <a:p>
            <a:r>
              <a:rPr lang="en-IN" dirty="0" err="1"/>
              <a:t>componentDidMount</a:t>
            </a:r>
            <a:r>
              <a:rPr lang="en-IN" dirty="0"/>
              <a:t> </a:t>
            </a:r>
          </a:p>
          <a:p>
            <a:r>
              <a:rPr lang="en-IN" dirty="0" err="1"/>
              <a:t>componentWillReceiveProps</a:t>
            </a:r>
            <a:r>
              <a:rPr lang="en-IN" dirty="0"/>
              <a:t> </a:t>
            </a:r>
          </a:p>
          <a:p>
            <a:r>
              <a:rPr lang="en-IN" dirty="0" err="1"/>
              <a:t>shouldComponentUpdate</a:t>
            </a:r>
            <a:r>
              <a:rPr lang="en-IN" dirty="0"/>
              <a:t> </a:t>
            </a:r>
          </a:p>
          <a:p>
            <a:r>
              <a:rPr lang="en-IN" dirty="0" err="1"/>
              <a:t>componentWillUpdate</a:t>
            </a:r>
            <a:r>
              <a:rPr lang="en-IN" dirty="0"/>
              <a:t> </a:t>
            </a:r>
          </a:p>
          <a:p>
            <a:r>
              <a:rPr lang="en-IN" dirty="0" err="1"/>
              <a:t>componentDidUpdate</a:t>
            </a:r>
            <a:r>
              <a:rPr lang="en-IN" dirty="0"/>
              <a:t> </a:t>
            </a:r>
          </a:p>
          <a:p>
            <a:r>
              <a:rPr lang="en-IN" dirty="0" err="1"/>
              <a:t>componentWillUnmount</a:t>
            </a:r>
            <a:r>
              <a:rPr lang="en-IN" dirty="0"/>
              <a:t> 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1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Lifecycle Methods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5822" y="1825625"/>
            <a:ext cx="4580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Keys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Keys are important property when creating dynamic children in component.</a:t>
            </a:r>
          </a:p>
          <a:p>
            <a:r>
              <a:rPr lang="en-IN" dirty="0" smtClean="0"/>
              <a:t>When React reconciles the keyed children, it will ensure that any child with key will be reordered (instead of clobbered) or destroyed (instead of reused).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947" y="4071938"/>
            <a:ext cx="7610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Router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is possible in React by additional add-on called “React Router”</a:t>
            </a:r>
          </a:p>
          <a:p>
            <a:r>
              <a:rPr lang="en-US" dirty="0" smtClean="0"/>
              <a:t>It routes components based on the configured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8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Flux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1117839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Flux is programing concept/pattern where the data is “</a:t>
            </a:r>
            <a:r>
              <a:rPr lang="en-US" dirty="0" err="1" smtClean="0"/>
              <a:t>uni</a:t>
            </a:r>
            <a:r>
              <a:rPr lang="en-US" dirty="0" smtClean="0"/>
              <a:t>-directional”.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Flux Elements</a:t>
            </a:r>
            <a:r>
              <a:rPr lang="en-US" b="1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 smtClean="0"/>
              <a:t>Actions − </a:t>
            </a:r>
            <a:r>
              <a:rPr lang="en-IN" dirty="0" smtClean="0"/>
              <a:t>Actions are sent to dispatcher to trigger the data flow.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 smtClean="0"/>
              <a:t>Dispatcher</a:t>
            </a:r>
            <a:r>
              <a:rPr lang="en-IN" dirty="0" smtClean="0"/>
              <a:t> − This is central hub of the app. All the data is dispatched and sent to the stores.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 smtClean="0"/>
              <a:t>Store</a:t>
            </a:r>
            <a:r>
              <a:rPr lang="en-IN" dirty="0" smtClean="0"/>
              <a:t> − Store is the place where the application state and logic are held. Every store is maintaining particular state and it will update it when needed.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 smtClean="0"/>
              <a:t>View</a:t>
            </a:r>
            <a:r>
              <a:rPr lang="en-IN" dirty="0" smtClean="0"/>
              <a:t> − The view will receive data from the store and re render the app.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8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Agenda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376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JSX – brief</a:t>
            </a:r>
          </a:p>
          <a:p>
            <a:r>
              <a:rPr lang="en-US" sz="2400" dirty="0" smtClean="0"/>
              <a:t>Components</a:t>
            </a:r>
          </a:p>
          <a:p>
            <a:r>
              <a:rPr lang="en-US" sz="2400" dirty="0" smtClean="0"/>
              <a:t>Props &amp; validation</a:t>
            </a:r>
          </a:p>
          <a:p>
            <a:r>
              <a:rPr lang="en-US" sz="2400" dirty="0" smtClean="0"/>
              <a:t>State</a:t>
            </a:r>
          </a:p>
          <a:p>
            <a:r>
              <a:rPr lang="en-US" sz="2400" dirty="0" smtClean="0"/>
              <a:t>Data Flow</a:t>
            </a:r>
          </a:p>
          <a:p>
            <a:r>
              <a:rPr lang="en-US" sz="2400" dirty="0" smtClean="0"/>
              <a:t>Virtual Dom</a:t>
            </a:r>
            <a:endParaRPr lang="en-US" sz="2400" dirty="0" smtClean="0"/>
          </a:p>
          <a:p>
            <a:r>
              <a:rPr lang="en-US" sz="2400" dirty="0" smtClean="0"/>
              <a:t>Component Lifecycle</a:t>
            </a:r>
          </a:p>
          <a:p>
            <a:r>
              <a:rPr lang="en-US" sz="2400" dirty="0" smtClean="0"/>
              <a:t>Keys</a:t>
            </a:r>
          </a:p>
          <a:p>
            <a:r>
              <a:rPr lang="en-US" sz="2400" dirty="0" smtClean="0"/>
              <a:t>Router</a:t>
            </a:r>
          </a:p>
          <a:p>
            <a:r>
              <a:rPr lang="en-US" sz="2400" dirty="0" smtClean="0"/>
              <a:t>Flux pattern(Additional.)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3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Flux pros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11178396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Single </a:t>
            </a:r>
            <a:r>
              <a:rPr lang="en-IN" dirty="0"/>
              <a:t>directional data flow is easy to understand.</a:t>
            </a:r>
          </a:p>
          <a:p>
            <a:r>
              <a:rPr lang="en-IN" dirty="0"/>
              <a:t>The app is easier to maintain.</a:t>
            </a:r>
          </a:p>
          <a:p>
            <a:r>
              <a:rPr lang="en-IN" dirty="0"/>
              <a:t>The app parts are decoupled.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34" y="3788933"/>
            <a:ext cx="8698412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87" y="738700"/>
            <a:ext cx="4662948" cy="4662948"/>
          </a:xfrm>
        </p:spPr>
      </p:pic>
    </p:spTree>
    <p:extLst>
      <p:ext uri="{BB962C8B-B14F-4D97-AF65-F5344CB8AC3E}">
        <p14:creationId xmlns:p14="http://schemas.microsoft.com/office/powerpoint/2010/main" val="33336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2924" y="25562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45088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React is a JavaScript library for creating user interfaces by Facebook and </a:t>
            </a:r>
            <a:r>
              <a:rPr lang="en-IN" dirty="0" smtClean="0"/>
              <a:t>Instagram</a:t>
            </a:r>
          </a:p>
          <a:p>
            <a:r>
              <a:rPr lang="en-US" dirty="0" smtClean="0"/>
              <a:t>Not an another JS framework but a library for creating user interfaces</a:t>
            </a:r>
          </a:p>
          <a:p>
            <a:r>
              <a:rPr lang="en-US" dirty="0" smtClean="0"/>
              <a:t>React is only View layer (“</a:t>
            </a:r>
            <a:r>
              <a:rPr lang="en-US" dirty="0" smtClean="0">
                <a:solidFill>
                  <a:srgbClr val="C00000"/>
                </a:solidFill>
              </a:rPr>
              <a:t>V</a:t>
            </a:r>
            <a:r>
              <a:rPr lang="en-US" dirty="0" smtClean="0"/>
              <a:t>” in MVC)</a:t>
            </a:r>
          </a:p>
          <a:p>
            <a:r>
              <a:rPr lang="en-US" dirty="0" smtClean="0"/>
              <a:t>Build Components not templates</a:t>
            </a:r>
          </a:p>
          <a:p>
            <a:r>
              <a:rPr lang="en-US" dirty="0" smtClean="0"/>
              <a:t>Re-render on update,  don’t mutate</a:t>
            </a:r>
          </a:p>
          <a:p>
            <a:r>
              <a:rPr lang="en-US" dirty="0" smtClean="0"/>
              <a:t>Fast Virtual DOM (and events)</a:t>
            </a:r>
          </a:p>
        </p:txBody>
      </p:sp>
    </p:spTree>
    <p:extLst>
      <p:ext uri="{BB962C8B-B14F-4D97-AF65-F5344CB8AC3E}">
        <p14:creationId xmlns:p14="http://schemas.microsoft.com/office/powerpoint/2010/main" val="21664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Why React?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</a:t>
            </a:r>
          </a:p>
          <a:p>
            <a:r>
              <a:rPr lang="en-US" dirty="0" smtClean="0"/>
              <a:t>Declarative</a:t>
            </a:r>
          </a:p>
          <a:p>
            <a:r>
              <a:rPr lang="en-US" dirty="0" smtClean="0"/>
              <a:t>Reduce coupling, increase cohesion</a:t>
            </a:r>
          </a:p>
          <a:p>
            <a:r>
              <a:rPr lang="en-US" dirty="0" smtClean="0"/>
              <a:t>Reusable Components</a:t>
            </a:r>
          </a:p>
          <a:p>
            <a:r>
              <a:rPr lang="en-US" dirty="0" err="1" smtClean="0"/>
              <a:t>Composable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Avoid expensive DOM operations</a:t>
            </a:r>
          </a:p>
          <a:p>
            <a:r>
              <a:rPr lang="en-US" dirty="0" smtClean="0"/>
              <a:t>Minimize access to the DOM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3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JavaScript Syntax Extension(JSX)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HTML-like markup</a:t>
            </a:r>
          </a:p>
          <a:p>
            <a:r>
              <a:rPr lang="en-US" dirty="0" smtClean="0"/>
              <a:t>Concise and familiar syntax</a:t>
            </a:r>
          </a:p>
          <a:p>
            <a:r>
              <a:rPr lang="en-US" dirty="0" smtClean="0"/>
              <a:t>Declarative description of the UI </a:t>
            </a:r>
            <a:r>
              <a:rPr lang="en-US" dirty="0" err="1" smtClean="0"/>
              <a:t>inlined</a:t>
            </a:r>
            <a:r>
              <a:rPr lang="en-US" dirty="0" smtClean="0"/>
              <a:t> in JS Code.</a:t>
            </a:r>
          </a:p>
          <a:p>
            <a:r>
              <a:rPr lang="en-US" dirty="0" smtClean="0"/>
              <a:t>It is intended to be used by various preprocessors(</a:t>
            </a:r>
            <a:r>
              <a:rPr lang="en-US" dirty="0" err="1" smtClean="0"/>
              <a:t>transpilers</a:t>
            </a:r>
            <a:r>
              <a:rPr lang="en-US" dirty="0" smtClean="0"/>
              <a:t>) to transform xml tokens  to standard ECMA script</a:t>
            </a:r>
          </a:p>
          <a:p>
            <a:r>
              <a:rPr lang="en-US" dirty="0" smtClean="0"/>
              <a:t>It is optional to use but found JSX syntax easier to use than Plain JavaScript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20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React Components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24587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React is all about modular, </a:t>
            </a:r>
            <a:r>
              <a:rPr lang="en-US" dirty="0" err="1" smtClean="0"/>
              <a:t>composable</a:t>
            </a:r>
            <a:r>
              <a:rPr lang="en-US" dirty="0" smtClean="0"/>
              <a:t> components.</a:t>
            </a:r>
          </a:p>
          <a:p>
            <a:r>
              <a:rPr lang="en-US" dirty="0" smtClean="0"/>
              <a:t>React </a:t>
            </a:r>
            <a:r>
              <a:rPr lang="en-US" dirty="0" err="1" smtClean="0"/>
              <a:t>Componets</a:t>
            </a:r>
            <a:r>
              <a:rPr lang="en-US" dirty="0" smtClean="0"/>
              <a:t> are always go by first letter uppercase to diff with html tags</a:t>
            </a:r>
          </a:p>
          <a:p>
            <a:r>
              <a:rPr lang="en-US" dirty="0" smtClean="0"/>
              <a:t>Component can be created by either plain JavaScript or JSX</a:t>
            </a:r>
          </a:p>
          <a:p>
            <a:r>
              <a:rPr lang="en-US" dirty="0" smtClean="0"/>
              <a:t>Components are created by </a:t>
            </a:r>
            <a:r>
              <a:rPr lang="en-US" dirty="0" err="1" smtClean="0">
                <a:solidFill>
                  <a:srgbClr val="C00000"/>
                </a:solidFill>
              </a:rPr>
              <a:t>React.CreateClass</a:t>
            </a:r>
            <a:r>
              <a:rPr lang="en-US" dirty="0" smtClean="0">
                <a:solidFill>
                  <a:srgbClr val="C00000"/>
                </a:solidFill>
              </a:rPr>
              <a:t>()</a:t>
            </a:r>
            <a:r>
              <a:rPr lang="en-US" dirty="0" smtClean="0"/>
              <a:t>;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" y="3694430"/>
            <a:ext cx="35814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984" y="3683000"/>
            <a:ext cx="45434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Multiple Components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designing interfaces, break down the common design elements into small reusable components with well defined interfaces.</a:t>
            </a:r>
          </a:p>
          <a:p>
            <a:r>
              <a:rPr lang="en-US" dirty="0" smtClean="0"/>
              <a:t>React Component can carry multiple other components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857" y="3236595"/>
            <a:ext cx="5686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Props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passed in from parent component is available as “property” on the child component.</a:t>
            </a:r>
          </a:p>
          <a:p>
            <a:r>
              <a:rPr lang="en-US" dirty="0" smtClean="0"/>
              <a:t>“property” is accessed through “</a:t>
            </a:r>
            <a:r>
              <a:rPr lang="en-US" dirty="0" err="1" smtClean="0"/>
              <a:t>this.props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Props are immutable.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30" y="3670739"/>
            <a:ext cx="5222557" cy="31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Prop validation	</a:t>
            </a:r>
            <a:endParaRPr lang="en-IN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our App grows, we need to ensure that components are used correctly. This can be done by “</a:t>
            </a:r>
            <a:r>
              <a:rPr lang="en-US" dirty="0" err="1" smtClean="0"/>
              <a:t>propTypes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Proptype</a:t>
            </a:r>
            <a:r>
              <a:rPr lang="en-US" dirty="0" smtClean="0"/>
              <a:t> object allows you to validate props being passed  to our components.</a:t>
            </a:r>
          </a:p>
          <a:p>
            <a:r>
              <a:rPr lang="en-US" dirty="0" smtClean="0"/>
              <a:t>To get all the props once component is invoked, use </a:t>
            </a:r>
            <a:r>
              <a:rPr lang="en-US" dirty="0" err="1" smtClean="0"/>
              <a:t>getDefaultProps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19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6x9_Warm_Template_Version_0.16">
  <a:themeElements>
    <a:clrScheme name="Cisco Warm Palette 2013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A8A8B6"/>
      </a:accent3>
      <a:accent4>
        <a:srgbClr val="E64E25"/>
      </a:accent4>
      <a:accent5>
        <a:srgbClr val="C0353A"/>
      </a:accent5>
      <a:accent6>
        <a:srgbClr val="582D42"/>
      </a:accent6>
      <a:hlink>
        <a:srgbClr val="C0353A"/>
      </a:hlink>
      <a:folHlink>
        <a:srgbClr val="E64E25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4x3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3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4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5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6_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623</Words>
  <Application>Microsoft Office PowerPoint</Application>
  <PresentationFormat>Widescreen</PresentationFormat>
  <Paragraphs>116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Arial</vt:lpstr>
      <vt:lpstr>Broadway</vt:lpstr>
      <vt:lpstr>Calibri</vt:lpstr>
      <vt:lpstr>Calibri Light</vt:lpstr>
      <vt:lpstr>Ciscolight</vt:lpstr>
      <vt:lpstr>CiscoSans</vt:lpstr>
      <vt:lpstr>CiscoSans ExtraLight</vt:lpstr>
      <vt:lpstr>CiscoSans Thin</vt:lpstr>
      <vt:lpstr>CiscoSansTT ExtraLight</vt:lpstr>
      <vt:lpstr>CiscoSansTT Light</vt:lpstr>
      <vt:lpstr>Wingdings</vt:lpstr>
      <vt:lpstr>16x9_Cool_Template_Version_0.16</vt:lpstr>
      <vt:lpstr>1_16x9_Cool_Template_Version_0.16</vt:lpstr>
      <vt:lpstr>2_16x9_Cool_Template_Version_0.16</vt:lpstr>
      <vt:lpstr>16x9_Warm_Template_Version_0.16</vt:lpstr>
      <vt:lpstr>4x3_Cool_Template_Version_0.16</vt:lpstr>
      <vt:lpstr>3_16x9_Cool_Template_Version_0.16</vt:lpstr>
      <vt:lpstr>4_16x9_Cool_Template_Version_0.16</vt:lpstr>
      <vt:lpstr>5_16x9_Cool_Template_Version_0.16</vt:lpstr>
      <vt:lpstr>6_16x9_Cool_Template_Version_0.16</vt:lpstr>
      <vt:lpstr>Office Theme</vt:lpstr>
      <vt:lpstr>Introduction to ReactJs</vt:lpstr>
      <vt:lpstr>Agenda</vt:lpstr>
      <vt:lpstr>Introduction</vt:lpstr>
      <vt:lpstr>Why React?</vt:lpstr>
      <vt:lpstr>JavaScript Syntax Extension(JSX)</vt:lpstr>
      <vt:lpstr>React Components</vt:lpstr>
      <vt:lpstr>Multiple Components</vt:lpstr>
      <vt:lpstr>Props</vt:lpstr>
      <vt:lpstr>Prop validation </vt:lpstr>
      <vt:lpstr>State </vt:lpstr>
      <vt:lpstr>Data Flow – Parent to child</vt:lpstr>
      <vt:lpstr>Data Flow – Child to Parent</vt:lpstr>
      <vt:lpstr>Virtual Dom</vt:lpstr>
      <vt:lpstr>Virtual Dom Benefits</vt:lpstr>
      <vt:lpstr>Lifecycle Methods</vt:lpstr>
      <vt:lpstr>Lifecycle Methods</vt:lpstr>
      <vt:lpstr>Keys</vt:lpstr>
      <vt:lpstr>Router</vt:lpstr>
      <vt:lpstr>Flux</vt:lpstr>
      <vt:lpstr>Flux pros</vt:lpstr>
      <vt:lpstr>PowerPoint Presentation</vt:lpstr>
      <vt:lpstr>Thank You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Gopinath Rajendran -X (goprajen - HCL TECHNOLOGIES LIMITED at Cisco)</dc:creator>
  <cp:lastModifiedBy>Gopinath Rajendran -X (goprajen - HCL TECHNOLOGIES LIMITED at Cisco)</cp:lastModifiedBy>
  <cp:revision>80</cp:revision>
  <dcterms:created xsi:type="dcterms:W3CDTF">2016-07-11T09:15:46Z</dcterms:created>
  <dcterms:modified xsi:type="dcterms:W3CDTF">2016-07-11T16:07:30Z</dcterms:modified>
</cp:coreProperties>
</file>