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7" r:id="rId4"/>
    <p:sldId id="288" r:id="rId5"/>
    <p:sldId id="289" r:id="rId6"/>
    <p:sldId id="290" r:id="rId7"/>
    <p:sldId id="29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A599D77-F491-46D6-89A5-F3FBC66EC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2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411CF78-6870-47BA-93A2-D88364BD9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762" y="1953719"/>
            <a:ext cx="1995824" cy="199582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1445254F-B07F-4416-B9F3-3712B147CA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4463" y="1953719"/>
            <a:ext cx="1995824" cy="199582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E656FB4F-43AB-4254-AD91-F8A606FE7B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7164" y="1953719"/>
            <a:ext cx="1995824" cy="199582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61084C7C-5142-4FB5-A607-43BB58D70B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9866" y="1953719"/>
            <a:ext cx="1995824" cy="199582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D95395D-F7D7-4221-B5B8-D69C0918C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4D912B1-11B7-499E-B27F-5D38D01634B2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9CDB8DE-A475-486D-AC7B-9E8E7DF4D8AE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933329D-1B51-4B81-954C-D174A9730319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2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72E38E-1092-44C1-AF9B-989A466CE7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1340" y="2147777"/>
            <a:ext cx="3030279" cy="4710223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4556BBF-F79D-4F95-B8CB-F91AB9C021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80474" y="0"/>
            <a:ext cx="3030279" cy="4710223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5251C01-76A1-475E-9368-78777A556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247" y="1392973"/>
            <a:ext cx="7013027" cy="1509608"/>
          </a:xfrm>
        </p:spPr>
        <p:txBody>
          <a:bodyPr wrap="square" tIns="144000" bIns="144000">
            <a:spAutoFit/>
          </a:bodyPr>
          <a:lstStyle>
            <a:lvl1pPr algn="l">
              <a:defRPr/>
            </a:lvl1pPr>
          </a:lstStyle>
          <a:p>
            <a:r>
              <a:rPr lang="en-US"/>
              <a:t>Add Your</a:t>
            </a:r>
            <a:br>
              <a:rPr lang="en-US"/>
            </a:b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57388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172FCEA-1311-4D27-A1BE-647144730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99574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E1658F8-20F4-4F75-BDCC-D0D2A28BA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876" y="1166934"/>
            <a:ext cx="7013027" cy="900210"/>
          </a:xfrm>
        </p:spPr>
        <p:txBody>
          <a:bodyPr wrap="square" tIns="144000" bIns="144000">
            <a:spAutoFit/>
          </a:bodyPr>
          <a:lstStyle>
            <a:lvl1pPr algn="l">
              <a:defRPr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62976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B6E36BD-2646-43CA-9453-8AC15FB064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7025" y="329608"/>
            <a:ext cx="2610062" cy="2610062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xmlns="" id="{AE546B60-130F-41FE-BC2E-535145733B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253" y="3089335"/>
            <a:ext cx="2132404" cy="2132403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6B7B5EDD-464E-4853-AC94-5CB8822A49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5435" y="2466753"/>
            <a:ext cx="1839433" cy="1839433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xmlns="" id="{E5A40226-625B-41D2-8343-5306027AE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2412" y="1271976"/>
            <a:ext cx="2389554" cy="238955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56CE1F0A-C4E6-4766-B225-BCE8182D32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5107" y="2776485"/>
            <a:ext cx="2389554" cy="238955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xmlns="" id="{70758B58-5519-4707-AC2D-6E59DCAC19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7114" y="772243"/>
            <a:ext cx="1830175" cy="1839434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xmlns="" id="{D1B4592B-60B2-4679-AD79-67398A1417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3497" y="1194773"/>
            <a:ext cx="1194778" cy="1194777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61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1B5972B-234B-4C36-8F01-E5DB8BCC3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90368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89351C11-98D7-47EA-82FF-A9422A36CC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8367" y="4824184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6BBE7690-1A53-436B-9F21-2F73C8CDDE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65453" y="2790368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D2F3B6FD-997F-4AEF-8C16-A2AB6F76C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4824184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0B3CFC25-04F3-4654-AAC9-BE8E26654B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31997" y="2790368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731844E4-746F-4D7A-A669-0FA152113D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62545" y="4824184"/>
            <a:ext cx="2031636" cy="203381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2A9087CF-FBAB-4AF0-95DB-42B45EE5F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761553E-96E8-46CD-997C-51BBAE5A9543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35086E9-0B31-4F8F-B0FD-DCB48F9BE095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5FA3C3A-881A-4CE2-8100-7D20754C6769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4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>
            <a:extLst>
              <a:ext uri="{FF2B5EF4-FFF2-40B4-BE49-F238E27FC236}">
                <a16:creationId xmlns:a16="http://schemas.microsoft.com/office/drawing/2014/main" xmlns="" id="{EB646B5C-51AF-4525-8588-65CEEEED0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58" y="2038393"/>
            <a:ext cx="2520000" cy="2520001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62DEFAB0-40AE-451F-B5D9-2C66E4BA29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5999" y="3298393"/>
            <a:ext cx="2520000" cy="2520001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9E718479-4896-405B-A7F3-07D52B148C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10268" y="1758855"/>
            <a:ext cx="2520000" cy="2520001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599E23-B260-4894-8D79-DEE7DE8A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536F592-9A18-40DD-86DF-8E3AE51D5510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FCDFC6D-D373-4D78-A0F4-A1AF14E1D2E2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E4BF18-A3A7-4536-995E-2049799C4678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1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0C496B-872C-4EFA-AEE8-F1269C7AF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1086" y="1648047"/>
            <a:ext cx="2790439" cy="4445468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BC13F72C-794E-4A38-A6BC-362D883728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1345" y="1648046"/>
            <a:ext cx="2790439" cy="4445468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2D7CBB0-8CDE-4C3C-94E6-13286BA787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57FF3A7-EC3C-48DA-A64C-6B8134D59CF6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BA0B34-A836-4E8E-81B2-463AE86CD40A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9BFADD-520A-44E6-9CC2-507CC864EAD3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0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D3113BB-3430-4F89-AD85-98D5850D74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2695" y="1668696"/>
            <a:ext cx="2340000" cy="2340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BDE91610-0E44-4218-AF72-1BA319F422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42696" y="1668696"/>
            <a:ext cx="2340000" cy="2340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DB17E947-D9D8-494A-A631-6941AC297B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02695" y="4008696"/>
            <a:ext cx="2340000" cy="2340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xmlns="" id="{B711FAC8-5811-4F35-86B1-0E4B63543C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42696" y="4008696"/>
            <a:ext cx="2340000" cy="2340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B140C08-F742-4F1C-A5D7-53319E91B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EDD33EC-607C-4C09-88F2-8369BE6AE874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8A958A4-813C-49B8-8059-FBC5092C4247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5EBB273-0C45-44DF-8C2E-2C35E9235E95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47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DA71979-68DD-47E6-8A0C-227ADBAE8F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245" y="956245"/>
            <a:ext cx="7013027" cy="900210"/>
          </a:xfrm>
        </p:spPr>
        <p:txBody>
          <a:bodyPr wrap="square" tIns="144000" bIns="144000">
            <a:spAutoFit/>
          </a:bodyPr>
          <a:lstStyle>
            <a:lvl1pPr algn="l">
              <a:defRPr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836061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B42580-291B-494D-B9D7-C1B335647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9475" y="2386013"/>
            <a:ext cx="4792718" cy="3016304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0C2BB42-59FC-4DEA-AA9F-0D4AA18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31EE568-3181-421F-8E48-CAC50BD25BF8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8C7C697-66D8-49C1-B17E-D91C9FB20031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CED3D6C-AE05-4F27-AF73-A1AC749E7005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6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E00C5-0703-4222-AE46-991FF54BE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FB7184CC-B272-4C23-ACEA-6C62B7AE8E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929" y="2020185"/>
            <a:ext cx="2817628" cy="281762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29D97BE-FD5E-4D1B-A04A-11D3372C013F}"/>
              </a:ext>
            </a:extLst>
          </p:cNvPr>
          <p:cNvSpPr/>
          <p:nvPr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C079A08-AAFE-426C-9FA4-FC0DC70D81CD}"/>
              </a:ext>
            </a:extLst>
          </p:cNvPr>
          <p:cNvSpPr/>
          <p:nvPr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FBBBE75-232D-4E2D-9D9A-4E6B57A65F18}"/>
              </a:ext>
            </a:extLst>
          </p:cNvPr>
          <p:cNvSpPr/>
          <p:nvPr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9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7777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83E99-EC1B-4C2A-98B3-D1498BF331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6BDEE8F-2863-4313-9643-853B524C6CC0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45FB8A3-177D-41A7-9BD7-9B1D0EDC23DB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18D965-C2D6-40FD-819D-B6EA1EFB6EC0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0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F272F091-D034-4B58-991F-2DC348543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CDB4E41-F456-4106-ADD5-3FCA9F9516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62492" y="1765004"/>
            <a:ext cx="2700670" cy="148220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5A801747-673B-405B-8A7C-FB0957A291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45664" y="1765004"/>
            <a:ext cx="2700670" cy="148220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EE700DB1-48CE-4A5A-8098-1798FF885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8836" y="1765004"/>
            <a:ext cx="2700670" cy="148220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4AC567F-A676-48B7-A931-DE0C40008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03688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5B7A0-CC51-4258-AE4B-D10F0AE103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238" y="4315800"/>
            <a:ext cx="1259999" cy="126000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50EB301D-0AE3-4729-A25E-C7BDD67884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1497" y="4982370"/>
            <a:ext cx="1259999" cy="126000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D94B3D9-D6D5-429F-A23F-6C737D41F8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754" y="4466319"/>
            <a:ext cx="1259999" cy="126000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D6177F0-7BFB-461D-8004-DC7081B03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3E37675-D66F-4B0A-A60C-FBD85F22331B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04EED63-5880-4E27-ACFF-FB9BFBD71278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55C0BE-2C99-4CD8-8A59-87EB024367FB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2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22621FD-AE87-411D-A586-2F922E6123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33236" y="0"/>
            <a:ext cx="6758763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DCB9AF-4C6B-42B7-A3F4-883029AEB3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198" y="858874"/>
            <a:ext cx="7013027" cy="900210"/>
          </a:xfrm>
        </p:spPr>
        <p:txBody>
          <a:bodyPr wrap="square" tIns="144000" bIns="144000">
            <a:spAutoFit/>
          </a:bodyPr>
          <a:lstStyle>
            <a:lvl1pPr algn="l">
              <a:defRPr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1636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7394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AE5ED93A-2295-41EB-9064-806E08EAE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35125"/>
            <a:ext cx="4797813" cy="4413569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9AE6BAC-7F79-4286-96BC-CB30FC3A0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D741213-81DE-4D25-A270-89879ED7D5AD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E4BA03C-B136-4193-B7D9-4FCA454FC3CD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72F931A-C12B-4F79-846E-B8523327993E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6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301DB947-0C79-48EF-A9E7-6B303CB182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4688" y="0"/>
            <a:ext cx="4717311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BE437D5-6B45-4C57-B1DA-D04984C06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351" y="668694"/>
            <a:ext cx="7013027" cy="900210"/>
          </a:xfrm>
        </p:spPr>
        <p:txBody>
          <a:bodyPr wrap="square" tIns="144000" bIns="144000">
            <a:spAutoFit/>
          </a:bodyPr>
          <a:lstStyle>
            <a:lvl1pPr algn="l">
              <a:defRPr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805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FD4E83E-B220-4B46-AA23-A36835952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8428"/>
            <a:ext cx="12192000" cy="4528458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F71E21-F492-41A4-87DD-C2C550241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E546EE0-BEC4-4FDF-B4F8-3CEBF88711D1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D471EEA-08E7-44EB-BAB2-08ED1490F149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A2A672B-2BDB-4B6B-9765-A5642AF78A00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4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EA40591F-5FB9-405D-B51B-3B85BEC770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7677" y="5203759"/>
            <a:ext cx="1095768" cy="1095767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672FE9D3-5819-4CC8-AFCC-013B9BF5BB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96881" y="5203759"/>
            <a:ext cx="1095768" cy="1095767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728C7680-5D22-4A80-865E-697AC8E3E4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66085" y="5203758"/>
            <a:ext cx="1095768" cy="1095767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980E1880-0F42-4897-9537-EADBA0AEB1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630" y="1605517"/>
            <a:ext cx="1832715" cy="270067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527434D-8764-4568-93B0-253C0D136A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1486" y="443919"/>
            <a:ext cx="7013027" cy="900210"/>
          </a:xfrm>
        </p:spPr>
        <p:txBody>
          <a:bodyPr wrap="square" tIns="144000" bIns="144000">
            <a:spAutoFit/>
          </a:bodyPr>
          <a:lstStyle>
            <a:lvl1pPr algn="ctr">
              <a:defRPr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23C04BD-DB80-49DA-9F3B-6C8F27356B30}"/>
              </a:ext>
            </a:extLst>
          </p:cNvPr>
          <p:cNvSpPr/>
          <p:nvPr userDrawn="1"/>
        </p:nvSpPr>
        <p:spPr>
          <a:xfrm>
            <a:off x="5814795" y="4348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4B86CD2-AAEE-4619-93D7-FEB6AE491A22}"/>
              </a:ext>
            </a:extLst>
          </p:cNvPr>
          <p:cNvSpPr/>
          <p:nvPr userDrawn="1"/>
        </p:nvSpPr>
        <p:spPr>
          <a:xfrm>
            <a:off x="6024000" y="43482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0A38043-217B-4D29-B37F-303C5BD9A1D8}"/>
              </a:ext>
            </a:extLst>
          </p:cNvPr>
          <p:cNvSpPr/>
          <p:nvPr userDrawn="1"/>
        </p:nvSpPr>
        <p:spPr>
          <a:xfrm>
            <a:off x="6233205" y="4348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FBE0147B-5A6A-43FC-8C9D-C0E66427B3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1331" y="827090"/>
            <a:ext cx="2115878" cy="212871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67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CD5597-D72D-4B6D-9447-E66896B7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923720-5557-487B-87BD-3B784FAD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250F4-6760-4901-82C6-E8ED62BA1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282B-5CD9-4E53-9B71-F8D72E1C92B3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5355A7-26FB-4AC7-904A-E357D0DDE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EE53D3-D49C-48B1-A96B-E16407AC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098A-BB76-467F-85F3-720AC4A70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5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C004C6-067A-4D76-9C8A-C058AD9C7589}"/>
              </a:ext>
            </a:extLst>
          </p:cNvPr>
          <p:cNvSpPr/>
          <p:nvPr/>
        </p:nvSpPr>
        <p:spPr>
          <a:xfrm>
            <a:off x="0" y="2178347"/>
            <a:ext cx="12192000" cy="3593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81E077-4452-4F8A-9CA6-E19D88EEAEEA}"/>
              </a:ext>
            </a:extLst>
          </p:cNvPr>
          <p:cNvSpPr txBox="1"/>
          <p:nvPr/>
        </p:nvSpPr>
        <p:spPr>
          <a:xfrm>
            <a:off x="4764575" y="2426432"/>
            <a:ext cx="6925057" cy="30571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Bluebase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Software Services 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Pvt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Ltd is the group of 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Quadsel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Systems 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Pvt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Ltd (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Estd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1996), we are the fastest growing and leading Software Solutions in the development of customized IT solutions and well-known name in the industry for providing quality services to Customers. We provide challenging and tailored made applications, Product Development &amp; Maintenance, Enterprise Solutions, Cloud Application Hosting Services, Mobile Application Development, Testing &amp; QA, UI / UX Design, Dedicated Development Center, Digital Marketing - Social Media Optimisation (SMO), Social Media Marketing (SMM), Search Engine Optimisation (SEO), Search Engine Marketing (SEM), Website Development, Website Designing, Website Revamping. We develop software using these technologies 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IIoT</a:t>
            </a:r>
            <a:r>
              <a:rPr lang="en-US" sz="1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RPA, Android Mobile App, iOS Mobile App, Analytics, and MIS Reports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756" y="2587311"/>
            <a:ext cx="447699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WELCOME TO THE WORLD </a:t>
            </a:r>
          </a:p>
          <a:p>
            <a:pPr algn="ctr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DIGITAL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ccount-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554" y="413776"/>
            <a:ext cx="2143125" cy="971550"/>
          </a:xfrm>
          <a:prstGeom prst="rect">
            <a:avLst/>
          </a:prstGeom>
        </p:spPr>
      </p:pic>
      <p:pic>
        <p:nvPicPr>
          <p:cNvPr id="16" name="Picture 15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0" y="391887"/>
            <a:ext cx="1150865" cy="11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605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6442F3-5D69-4441-A8C5-F4CEAAF57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289" y="2221980"/>
            <a:ext cx="6331440" cy="38241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88EB068B-315F-4D34-A11E-2A20FB6F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40" y="990185"/>
            <a:ext cx="7013027" cy="789411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Website Redesigning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8117FF3-062F-4788-8A16-4B5845E262A5}"/>
              </a:ext>
            </a:extLst>
          </p:cNvPr>
          <p:cNvSpPr txBox="1"/>
          <p:nvPr/>
        </p:nvSpPr>
        <p:spPr>
          <a:xfrm>
            <a:off x="6377050" y="2672144"/>
            <a:ext cx="5541819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BLUEBASE will provide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Vaishnav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a new web design that is easy to navigate and offers useful information for current subscribers.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 will allow you to expose your brand to organic audiences via search engines, leverage digital advertising to boost lead generation and deploy content marketing to build brand awareness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authority.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Placeholder 35" descr="images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312" b="2312"/>
          <a:stretch>
            <a:fillRect/>
          </a:stretch>
        </p:blipFill>
        <p:spPr>
          <a:xfrm>
            <a:off x="886125" y="2443163"/>
            <a:ext cx="4792718" cy="3016304"/>
          </a:xfrm>
        </p:spPr>
      </p:pic>
      <p:pic>
        <p:nvPicPr>
          <p:cNvPr id="37" name="Picture 36" descr="account-norm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54" y="413776"/>
            <a:ext cx="2143125" cy="971550"/>
          </a:xfrm>
          <a:prstGeom prst="rect">
            <a:avLst/>
          </a:prstGeom>
        </p:spPr>
      </p:pic>
      <p:pic>
        <p:nvPicPr>
          <p:cNvPr id="38" name="Picture 37" descr="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20" y="391887"/>
            <a:ext cx="1150865" cy="11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535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nector B"/>
          <p:cNvGrpSpPr/>
          <p:nvPr/>
        </p:nvGrpSpPr>
        <p:grpSpPr>
          <a:xfrm flipV="1">
            <a:off x="8024455" y="4089841"/>
            <a:ext cx="1053259" cy="195065"/>
            <a:chOff x="3908440" y="2586088"/>
            <a:chExt cx="1053259" cy="195065"/>
          </a:xfrm>
        </p:grpSpPr>
        <p:sp>
          <p:nvSpPr>
            <p:cNvPr id="3" name="Freeform 63"/>
            <p:cNvSpPr>
              <a:spLocks/>
            </p:cNvSpPr>
            <p:nvPr/>
          </p:nvSpPr>
          <p:spPr bwMode="auto">
            <a:xfrm>
              <a:off x="4043810" y="2586088"/>
              <a:ext cx="917889" cy="127983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4589 w 10417"/>
                <a:gd name="connsiteY2" fmla="*/ 12314 h 17239"/>
                <a:gd name="connsiteX3" fmla="*/ 10417 w 10417"/>
                <a:gd name="connsiteY3" fmla="*/ 0 h 17239"/>
                <a:gd name="connsiteX0" fmla="*/ 0 w 7769"/>
                <a:gd name="connsiteY0" fmla="*/ 4925 h 4925"/>
                <a:gd name="connsiteX1" fmla="*/ 3543 w 7769"/>
                <a:gd name="connsiteY1" fmla="*/ 4925 h 4925"/>
                <a:gd name="connsiteX2" fmla="*/ 4589 w 7769"/>
                <a:gd name="connsiteY2" fmla="*/ 0 h 4925"/>
                <a:gd name="connsiteX3" fmla="*/ 7769 w 7769"/>
                <a:gd name="connsiteY3" fmla="*/ 0 h 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9" h="4925">
                  <a:moveTo>
                    <a:pt x="0" y="4925"/>
                  </a:moveTo>
                  <a:lnTo>
                    <a:pt x="3543" y="4925"/>
                  </a:lnTo>
                  <a:lnTo>
                    <a:pt x="4589" y="0"/>
                  </a:lnTo>
                  <a:lnTo>
                    <a:pt x="7769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3946891" y="2682646"/>
              <a:ext cx="60434" cy="610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" name="Connector B"/>
          <p:cNvGrpSpPr/>
          <p:nvPr/>
        </p:nvGrpSpPr>
        <p:grpSpPr>
          <a:xfrm flipV="1">
            <a:off x="7006869" y="5107971"/>
            <a:ext cx="2042392" cy="1129512"/>
            <a:chOff x="3908440" y="1651641"/>
            <a:chExt cx="2042392" cy="1129512"/>
          </a:xfrm>
        </p:grpSpPr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4043811" y="1651641"/>
              <a:ext cx="1907021" cy="1062429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0417"/>
                <a:gd name="connsiteY0" fmla="*/ 17239 h 17239"/>
                <a:gd name="connsiteX1" fmla="*/ 3341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2269"/>
                <a:gd name="connsiteY0" fmla="*/ 40884 h 40884"/>
                <a:gd name="connsiteX1" fmla="*/ 3341 w 12269"/>
                <a:gd name="connsiteY1" fmla="*/ 40884 h 40884"/>
                <a:gd name="connsiteX2" fmla="*/ 12269 w 12269"/>
                <a:gd name="connsiteY2" fmla="*/ 0 h 40884"/>
                <a:gd name="connsiteX3" fmla="*/ 10417 w 12269"/>
                <a:gd name="connsiteY3" fmla="*/ 23645 h 40884"/>
                <a:gd name="connsiteX0" fmla="*/ 0 w 16141"/>
                <a:gd name="connsiteY0" fmla="*/ 40884 h 40884"/>
                <a:gd name="connsiteX1" fmla="*/ 3341 w 16141"/>
                <a:gd name="connsiteY1" fmla="*/ 40884 h 40884"/>
                <a:gd name="connsiteX2" fmla="*/ 12269 w 16141"/>
                <a:gd name="connsiteY2" fmla="*/ 0 h 40884"/>
                <a:gd name="connsiteX3" fmla="*/ 16141 w 16141"/>
                <a:gd name="connsiteY3" fmla="*/ 0 h 40884"/>
                <a:gd name="connsiteX0" fmla="*/ 0 w 16141"/>
                <a:gd name="connsiteY0" fmla="*/ 40884 h 40884"/>
                <a:gd name="connsiteX1" fmla="*/ 3341 w 16141"/>
                <a:gd name="connsiteY1" fmla="*/ 40884 h 40884"/>
                <a:gd name="connsiteX2" fmla="*/ 12269 w 16141"/>
                <a:gd name="connsiteY2" fmla="*/ 0 h 40884"/>
                <a:gd name="connsiteX3" fmla="*/ 16141 w 16141"/>
                <a:gd name="connsiteY3" fmla="*/ 0 h 4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1" h="40884">
                  <a:moveTo>
                    <a:pt x="0" y="40884"/>
                  </a:moveTo>
                  <a:lnTo>
                    <a:pt x="3341" y="40884"/>
                  </a:lnTo>
                  <a:lnTo>
                    <a:pt x="12269" y="0"/>
                  </a:lnTo>
                  <a:lnTo>
                    <a:pt x="16141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auto">
            <a:xfrm>
              <a:off x="3947685" y="2682646"/>
              <a:ext cx="60434" cy="610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" name="Connector B"/>
          <p:cNvGrpSpPr/>
          <p:nvPr/>
        </p:nvGrpSpPr>
        <p:grpSpPr>
          <a:xfrm flipV="1">
            <a:off x="7651405" y="4741347"/>
            <a:ext cx="1366115" cy="515062"/>
            <a:chOff x="3908440" y="2266091"/>
            <a:chExt cx="1366115" cy="515062"/>
          </a:xfrm>
        </p:grpSpPr>
        <p:sp>
          <p:nvSpPr>
            <p:cNvPr id="11" name="Freeform 63"/>
            <p:cNvSpPr>
              <a:spLocks/>
            </p:cNvSpPr>
            <p:nvPr/>
          </p:nvSpPr>
          <p:spPr bwMode="auto">
            <a:xfrm>
              <a:off x="4043811" y="2266091"/>
              <a:ext cx="1230744" cy="447980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7" h="17239">
                  <a:moveTo>
                    <a:pt x="0" y="17239"/>
                  </a:moveTo>
                  <a:lnTo>
                    <a:pt x="3543" y="17239"/>
                  </a:lnTo>
                  <a:lnTo>
                    <a:pt x="7264" y="0"/>
                  </a:lnTo>
                  <a:lnTo>
                    <a:pt x="10417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Oval 65"/>
            <p:cNvSpPr>
              <a:spLocks noChangeArrowheads="1"/>
            </p:cNvSpPr>
            <p:nvPr/>
          </p:nvSpPr>
          <p:spPr bwMode="auto">
            <a:xfrm>
              <a:off x="3947685" y="2682646"/>
              <a:ext cx="60434" cy="610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" name="Connector B"/>
          <p:cNvGrpSpPr/>
          <p:nvPr/>
        </p:nvGrpSpPr>
        <p:grpSpPr>
          <a:xfrm>
            <a:off x="8021280" y="3306946"/>
            <a:ext cx="1053259" cy="195065"/>
            <a:chOff x="3908440" y="2586088"/>
            <a:chExt cx="1053259" cy="195065"/>
          </a:xfrm>
        </p:grpSpPr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4043810" y="2586088"/>
              <a:ext cx="917889" cy="127983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4589 w 10417"/>
                <a:gd name="connsiteY2" fmla="*/ 12314 h 17239"/>
                <a:gd name="connsiteX3" fmla="*/ 10417 w 10417"/>
                <a:gd name="connsiteY3" fmla="*/ 0 h 17239"/>
                <a:gd name="connsiteX0" fmla="*/ 0 w 7769"/>
                <a:gd name="connsiteY0" fmla="*/ 4925 h 4925"/>
                <a:gd name="connsiteX1" fmla="*/ 3543 w 7769"/>
                <a:gd name="connsiteY1" fmla="*/ 4925 h 4925"/>
                <a:gd name="connsiteX2" fmla="*/ 4589 w 7769"/>
                <a:gd name="connsiteY2" fmla="*/ 0 h 4925"/>
                <a:gd name="connsiteX3" fmla="*/ 7769 w 7769"/>
                <a:gd name="connsiteY3" fmla="*/ 0 h 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9" h="4925">
                  <a:moveTo>
                    <a:pt x="0" y="4925"/>
                  </a:moveTo>
                  <a:lnTo>
                    <a:pt x="3543" y="4925"/>
                  </a:lnTo>
                  <a:lnTo>
                    <a:pt x="4589" y="0"/>
                  </a:lnTo>
                  <a:lnTo>
                    <a:pt x="7769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3946891" y="2682646"/>
              <a:ext cx="60434" cy="61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" name="Connector B"/>
          <p:cNvGrpSpPr/>
          <p:nvPr/>
        </p:nvGrpSpPr>
        <p:grpSpPr>
          <a:xfrm>
            <a:off x="7002467" y="1349567"/>
            <a:ext cx="2042392" cy="1129512"/>
            <a:chOff x="3908440" y="1651641"/>
            <a:chExt cx="2042392" cy="1129512"/>
          </a:xfrm>
        </p:grpSpPr>
        <p:sp>
          <p:nvSpPr>
            <p:cNvPr id="19" name="Freeform 63"/>
            <p:cNvSpPr>
              <a:spLocks/>
            </p:cNvSpPr>
            <p:nvPr/>
          </p:nvSpPr>
          <p:spPr bwMode="auto">
            <a:xfrm>
              <a:off x="4043811" y="1651641"/>
              <a:ext cx="1907021" cy="1062429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0417"/>
                <a:gd name="connsiteY0" fmla="*/ 17239 h 17239"/>
                <a:gd name="connsiteX1" fmla="*/ 3341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  <a:gd name="connsiteX0" fmla="*/ 0 w 12269"/>
                <a:gd name="connsiteY0" fmla="*/ 40884 h 40884"/>
                <a:gd name="connsiteX1" fmla="*/ 3341 w 12269"/>
                <a:gd name="connsiteY1" fmla="*/ 40884 h 40884"/>
                <a:gd name="connsiteX2" fmla="*/ 12269 w 12269"/>
                <a:gd name="connsiteY2" fmla="*/ 0 h 40884"/>
                <a:gd name="connsiteX3" fmla="*/ 10417 w 12269"/>
                <a:gd name="connsiteY3" fmla="*/ 23645 h 40884"/>
                <a:gd name="connsiteX0" fmla="*/ 0 w 16141"/>
                <a:gd name="connsiteY0" fmla="*/ 40884 h 40884"/>
                <a:gd name="connsiteX1" fmla="*/ 3341 w 16141"/>
                <a:gd name="connsiteY1" fmla="*/ 40884 h 40884"/>
                <a:gd name="connsiteX2" fmla="*/ 12269 w 16141"/>
                <a:gd name="connsiteY2" fmla="*/ 0 h 40884"/>
                <a:gd name="connsiteX3" fmla="*/ 16141 w 16141"/>
                <a:gd name="connsiteY3" fmla="*/ 0 h 40884"/>
                <a:gd name="connsiteX0" fmla="*/ 0 w 16141"/>
                <a:gd name="connsiteY0" fmla="*/ 40884 h 40884"/>
                <a:gd name="connsiteX1" fmla="*/ 3341 w 16141"/>
                <a:gd name="connsiteY1" fmla="*/ 40884 h 40884"/>
                <a:gd name="connsiteX2" fmla="*/ 12269 w 16141"/>
                <a:gd name="connsiteY2" fmla="*/ 0 h 40884"/>
                <a:gd name="connsiteX3" fmla="*/ 16141 w 16141"/>
                <a:gd name="connsiteY3" fmla="*/ 0 h 4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1" h="40884">
                  <a:moveTo>
                    <a:pt x="0" y="40884"/>
                  </a:moveTo>
                  <a:lnTo>
                    <a:pt x="3341" y="40884"/>
                  </a:lnTo>
                  <a:lnTo>
                    <a:pt x="12269" y="0"/>
                  </a:lnTo>
                  <a:lnTo>
                    <a:pt x="16141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3947685" y="2682646"/>
              <a:ext cx="60434" cy="61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3" name="Freeform 83"/>
          <p:cNvSpPr>
            <a:spLocks/>
          </p:cNvSpPr>
          <p:nvPr/>
        </p:nvSpPr>
        <p:spPr bwMode="auto">
          <a:xfrm>
            <a:off x="9014345" y="929718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2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2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2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2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Freeform 81"/>
          <p:cNvSpPr>
            <a:spLocks/>
          </p:cNvSpPr>
          <p:nvPr/>
        </p:nvSpPr>
        <p:spPr bwMode="auto">
          <a:xfrm>
            <a:off x="9014345" y="1903907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1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1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1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1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77"/>
          <p:cNvSpPr>
            <a:spLocks/>
          </p:cNvSpPr>
          <p:nvPr/>
        </p:nvSpPr>
        <p:spPr bwMode="auto">
          <a:xfrm>
            <a:off x="9014345" y="3851076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2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2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2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2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Freeform 75"/>
          <p:cNvSpPr>
            <a:spLocks/>
          </p:cNvSpPr>
          <p:nvPr/>
        </p:nvSpPr>
        <p:spPr bwMode="auto">
          <a:xfrm>
            <a:off x="9014345" y="4825265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1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1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1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1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" name="Freeform 81"/>
          <p:cNvSpPr>
            <a:spLocks/>
          </p:cNvSpPr>
          <p:nvPr/>
        </p:nvSpPr>
        <p:spPr bwMode="auto">
          <a:xfrm>
            <a:off x="9014345" y="2879857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1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1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1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1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Freeform 75"/>
          <p:cNvSpPr>
            <a:spLocks/>
          </p:cNvSpPr>
          <p:nvPr/>
        </p:nvSpPr>
        <p:spPr bwMode="auto">
          <a:xfrm>
            <a:off x="9014345" y="5800921"/>
            <a:ext cx="2596829" cy="861178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1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1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1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1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52400" dist="50800" dir="13500000">
              <a:srgbClr val="21262B">
                <a:alpha val="69804"/>
              </a:srgb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6" name="Connector B"/>
          <p:cNvGrpSpPr/>
          <p:nvPr/>
        </p:nvGrpSpPr>
        <p:grpSpPr>
          <a:xfrm>
            <a:off x="7648218" y="2333832"/>
            <a:ext cx="1366115" cy="515062"/>
            <a:chOff x="3908440" y="2266091"/>
            <a:chExt cx="1366115" cy="515062"/>
          </a:xfrm>
        </p:grpSpPr>
        <p:sp>
          <p:nvSpPr>
            <p:cNvPr id="47" name="Freeform 63"/>
            <p:cNvSpPr>
              <a:spLocks/>
            </p:cNvSpPr>
            <p:nvPr/>
          </p:nvSpPr>
          <p:spPr bwMode="auto">
            <a:xfrm>
              <a:off x="4043811" y="2266091"/>
              <a:ext cx="1230744" cy="447980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0000 h 10000"/>
                <a:gd name="connsiteX1" fmla="*/ 3543 w 10000"/>
                <a:gd name="connsiteY1" fmla="*/ 10000 h 10000"/>
                <a:gd name="connsiteX2" fmla="*/ 6276 w 10000"/>
                <a:gd name="connsiteY2" fmla="*/ 0 h 10000"/>
                <a:gd name="connsiteX3" fmla="*/ 10000 w 10000"/>
                <a:gd name="connsiteY3" fmla="*/ 0 h 10000"/>
                <a:gd name="connsiteX0" fmla="*/ 0 w 10000"/>
                <a:gd name="connsiteY0" fmla="*/ 17239 h 17239"/>
                <a:gd name="connsiteX1" fmla="*/ 3543 w 10000"/>
                <a:gd name="connsiteY1" fmla="*/ 17239 h 17239"/>
                <a:gd name="connsiteX2" fmla="*/ 7264 w 10000"/>
                <a:gd name="connsiteY2" fmla="*/ 0 h 17239"/>
                <a:gd name="connsiteX3" fmla="*/ 10000 w 10000"/>
                <a:gd name="connsiteY3" fmla="*/ 7239 h 17239"/>
                <a:gd name="connsiteX0" fmla="*/ 0 w 10417"/>
                <a:gd name="connsiteY0" fmla="*/ 17239 h 17239"/>
                <a:gd name="connsiteX1" fmla="*/ 3543 w 10417"/>
                <a:gd name="connsiteY1" fmla="*/ 17239 h 17239"/>
                <a:gd name="connsiteX2" fmla="*/ 7264 w 10417"/>
                <a:gd name="connsiteY2" fmla="*/ 0 h 17239"/>
                <a:gd name="connsiteX3" fmla="*/ 10417 w 10417"/>
                <a:gd name="connsiteY3" fmla="*/ 0 h 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7" h="17239">
                  <a:moveTo>
                    <a:pt x="0" y="17239"/>
                  </a:moveTo>
                  <a:lnTo>
                    <a:pt x="3543" y="17239"/>
                  </a:lnTo>
                  <a:lnTo>
                    <a:pt x="7264" y="0"/>
                  </a:lnTo>
                  <a:lnTo>
                    <a:pt x="10417" y="0"/>
                  </a:lnTo>
                </a:path>
              </a:pathLst>
            </a:custGeom>
            <a:noFill/>
            <a:ln w="25400" cap="flat">
              <a:solidFill>
                <a:srgbClr val="CCCA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rgbClr val="5E6C8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3947685" y="2682646"/>
              <a:ext cx="60434" cy="610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0" name="Main circle"/>
          <p:cNvGrpSpPr/>
          <p:nvPr/>
        </p:nvGrpSpPr>
        <p:grpSpPr>
          <a:xfrm>
            <a:off x="5472940" y="2560834"/>
            <a:ext cx="2468966" cy="2471737"/>
            <a:chOff x="1501372" y="2192338"/>
            <a:chExt cx="2468966" cy="2471737"/>
          </a:xfrm>
        </p:grpSpPr>
        <p:sp>
          <p:nvSpPr>
            <p:cNvPr id="51" name="Part D"/>
            <p:cNvSpPr>
              <a:spLocks/>
            </p:cNvSpPr>
            <p:nvPr/>
          </p:nvSpPr>
          <p:spPr bwMode="auto">
            <a:xfrm>
              <a:off x="2792413" y="3444875"/>
              <a:ext cx="1177925" cy="585788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0"/>
                </a:cxn>
                <a:cxn ang="0">
                  <a:pos x="711" y="410"/>
                </a:cxn>
                <a:cxn ang="0">
                  <a:pos x="821" y="0"/>
                </a:cxn>
              </a:cxnLst>
              <a:rect l="0" t="0" r="r" b="b"/>
              <a:pathLst>
                <a:path w="821" h="410">
                  <a:moveTo>
                    <a:pt x="8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1" y="410"/>
                    <a:pt x="711" y="410"/>
                    <a:pt x="711" y="410"/>
                  </a:cubicBezTo>
                  <a:cubicBezTo>
                    <a:pt x="779" y="289"/>
                    <a:pt x="819" y="149"/>
                    <a:pt x="821" y="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Part C"/>
            <p:cNvSpPr>
              <a:spLocks/>
            </p:cNvSpPr>
            <p:nvPr/>
          </p:nvSpPr>
          <p:spPr bwMode="auto">
            <a:xfrm>
              <a:off x="2792413" y="2824163"/>
              <a:ext cx="1177925" cy="585788"/>
            </a:xfrm>
            <a:custGeom>
              <a:avLst/>
              <a:gdLst/>
              <a:ahLst/>
              <a:cxnLst>
                <a:cxn ang="0">
                  <a:pos x="711" y="0"/>
                </a:cxn>
                <a:cxn ang="0">
                  <a:pos x="0" y="410"/>
                </a:cxn>
                <a:cxn ang="0">
                  <a:pos x="821" y="410"/>
                </a:cxn>
                <a:cxn ang="0">
                  <a:pos x="711" y="0"/>
                </a:cxn>
              </a:cxnLst>
              <a:rect l="0" t="0" r="r" b="b"/>
              <a:pathLst>
                <a:path w="821" h="410">
                  <a:moveTo>
                    <a:pt x="711" y="0"/>
                  </a:moveTo>
                  <a:cubicBezTo>
                    <a:pt x="0" y="410"/>
                    <a:pt x="0" y="410"/>
                    <a:pt x="0" y="410"/>
                  </a:cubicBezTo>
                  <a:cubicBezTo>
                    <a:pt x="821" y="410"/>
                    <a:pt x="821" y="410"/>
                    <a:pt x="821" y="410"/>
                  </a:cubicBezTo>
                  <a:cubicBezTo>
                    <a:pt x="819" y="261"/>
                    <a:pt x="779" y="121"/>
                    <a:pt x="711" y="0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Part F"/>
            <p:cNvSpPr>
              <a:spLocks/>
            </p:cNvSpPr>
            <p:nvPr/>
          </p:nvSpPr>
          <p:spPr bwMode="auto">
            <a:xfrm>
              <a:off x="2746376" y="3492500"/>
              <a:ext cx="588963" cy="1171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0"/>
                </a:cxn>
                <a:cxn ang="0">
                  <a:pos x="410" y="711"/>
                </a:cxn>
                <a:cxn ang="0">
                  <a:pos x="0" y="0"/>
                </a:cxn>
              </a:cxnLst>
              <a:rect l="0" t="0" r="r" b="b"/>
              <a:pathLst>
                <a:path w="410" h="820">
                  <a:moveTo>
                    <a:pt x="0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148" y="818"/>
                    <a:pt x="288" y="779"/>
                    <a:pt x="410" y="7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Part A"/>
            <p:cNvSpPr>
              <a:spLocks/>
            </p:cNvSpPr>
            <p:nvPr/>
          </p:nvSpPr>
          <p:spPr bwMode="auto">
            <a:xfrm>
              <a:off x="2746376" y="2192338"/>
              <a:ext cx="588963" cy="1171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0"/>
                </a:cxn>
                <a:cxn ang="0">
                  <a:pos x="410" y="109"/>
                </a:cxn>
                <a:cxn ang="0">
                  <a:pos x="0" y="0"/>
                </a:cxn>
              </a:cxnLst>
              <a:rect l="0" t="0" r="r" b="b"/>
              <a:pathLst>
                <a:path w="410" h="820">
                  <a:moveTo>
                    <a:pt x="0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410" y="109"/>
                    <a:pt x="410" y="109"/>
                    <a:pt x="410" y="109"/>
                  </a:cubicBezTo>
                  <a:cubicBezTo>
                    <a:pt x="288" y="41"/>
                    <a:pt x="148" y="2"/>
                    <a:pt x="0" y="0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Part E"/>
            <p:cNvSpPr>
              <a:spLocks/>
            </p:cNvSpPr>
            <p:nvPr/>
          </p:nvSpPr>
          <p:spPr bwMode="auto">
            <a:xfrm>
              <a:off x="2774951" y="3475038"/>
              <a:ext cx="1020763" cy="1016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1" y="711"/>
                </a:cxn>
                <a:cxn ang="0">
                  <a:pos x="711" y="410"/>
                </a:cxn>
                <a:cxn ang="0">
                  <a:pos x="0" y="0"/>
                </a:cxn>
              </a:cxnLst>
              <a:rect l="0" t="0" r="r" b="b"/>
              <a:pathLst>
                <a:path w="711" h="711">
                  <a:moveTo>
                    <a:pt x="0" y="0"/>
                  </a:moveTo>
                  <a:cubicBezTo>
                    <a:pt x="411" y="711"/>
                    <a:pt x="411" y="711"/>
                    <a:pt x="411" y="711"/>
                  </a:cubicBezTo>
                  <a:cubicBezTo>
                    <a:pt x="534" y="637"/>
                    <a:pt x="637" y="533"/>
                    <a:pt x="711" y="4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Part B"/>
            <p:cNvSpPr>
              <a:spLocks/>
            </p:cNvSpPr>
            <p:nvPr/>
          </p:nvSpPr>
          <p:spPr bwMode="auto">
            <a:xfrm>
              <a:off x="2774951" y="2365375"/>
              <a:ext cx="1020763" cy="10144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711"/>
                </a:cxn>
                <a:cxn ang="0">
                  <a:pos x="711" y="301"/>
                </a:cxn>
                <a:cxn ang="0">
                  <a:pos x="411" y="0"/>
                </a:cxn>
              </a:cxnLst>
              <a:rect l="0" t="0" r="r" b="b"/>
              <a:pathLst>
                <a:path w="711" h="711">
                  <a:moveTo>
                    <a:pt x="411" y="0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711" y="301"/>
                    <a:pt x="711" y="301"/>
                    <a:pt x="711" y="301"/>
                  </a:cubicBezTo>
                  <a:cubicBezTo>
                    <a:pt x="637" y="178"/>
                    <a:pt x="534" y="74"/>
                    <a:pt x="411" y="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Big shape"/>
            <p:cNvSpPr>
              <a:spLocks/>
            </p:cNvSpPr>
            <p:nvPr/>
          </p:nvSpPr>
          <p:spPr bwMode="auto">
            <a:xfrm>
              <a:off x="1501372" y="2192529"/>
              <a:ext cx="1220153" cy="2471128"/>
            </a:xfrm>
            <a:custGeom>
              <a:avLst/>
              <a:gdLst>
                <a:gd name="T0" fmla="*/ 854 w 854"/>
                <a:gd name="T1" fmla="*/ 865 h 1730"/>
                <a:gd name="T2" fmla="*/ 854 w 854"/>
                <a:gd name="T3" fmla="*/ 0 h 1730"/>
                <a:gd name="T4" fmla="*/ 0 w 854"/>
                <a:gd name="T5" fmla="*/ 865 h 1730"/>
                <a:gd name="T6" fmla="*/ 854 w 854"/>
                <a:gd name="T7" fmla="*/ 1730 h 1730"/>
                <a:gd name="T8" fmla="*/ 854 w 854"/>
                <a:gd name="T9" fmla="*/ 865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730">
                  <a:moveTo>
                    <a:pt x="854" y="865"/>
                  </a:moveTo>
                  <a:cubicBezTo>
                    <a:pt x="854" y="0"/>
                    <a:pt x="854" y="0"/>
                    <a:pt x="854" y="0"/>
                  </a:cubicBezTo>
                  <a:cubicBezTo>
                    <a:pt x="381" y="6"/>
                    <a:pt x="0" y="391"/>
                    <a:pt x="0" y="865"/>
                  </a:cubicBezTo>
                  <a:cubicBezTo>
                    <a:pt x="0" y="1339"/>
                    <a:pt x="381" y="1724"/>
                    <a:pt x="854" y="1730"/>
                  </a:cubicBezTo>
                  <a:lnTo>
                    <a:pt x="854" y="86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1A1B7">
                    <a:shade val="30000"/>
                    <a:satMod val="115000"/>
                  </a:srgbClr>
                </a:gs>
                <a:gs pos="50000">
                  <a:srgbClr val="91A1B7">
                    <a:shade val="67500"/>
                    <a:satMod val="115000"/>
                  </a:srgbClr>
                </a:gs>
                <a:gs pos="100000">
                  <a:srgbClr val="91A1B7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Main circle"/>
            <p:cNvSpPr>
              <a:spLocks noChangeArrowheads="1"/>
            </p:cNvSpPr>
            <p:nvPr/>
          </p:nvSpPr>
          <p:spPr bwMode="auto">
            <a:xfrm>
              <a:off x="1587188" y="2276532"/>
              <a:ext cx="2301309" cy="2303123"/>
            </a:xfrm>
            <a:prstGeom prst="ellipse">
              <a:avLst/>
            </a:prstGeom>
            <a:gradFill flip="none" rotWithShape="1">
              <a:gsLst>
                <a:gs pos="0">
                  <a:srgbClr val="FEFFFF"/>
                </a:gs>
                <a:gs pos="100000">
                  <a:srgbClr val="D8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5" name="Emblem">
            <a:extLst>
              <a:ext uri="{FF2B5EF4-FFF2-40B4-BE49-F238E27FC236}">
                <a16:creationId xmlns:a16="http://schemas.microsoft.com/office/drawing/2014/main" xmlns="" id="{4C41A4BB-0DEB-F843-B05C-ECEFAA1E3A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918" y="3359702"/>
            <a:ext cx="1192478" cy="765682"/>
            <a:chOff x="829" y="147"/>
            <a:chExt cx="1872" cy="1202"/>
          </a:xfrm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xmlns="" id="{32CE067D-76C0-C74E-BA0B-0A4C8A9D7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47"/>
              <a:ext cx="1872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Montserrat" charset="0"/>
                  <a:cs typeface="Arial" pitchFamily="34" charset="0"/>
                </a:rPr>
                <a:t>OBE</a:t>
              </a:r>
              <a:endParaRPr kumimoji="0" 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xmlns="" id="{0D40F758-F655-0740-A6C7-33458645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5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xmlns="" id="{74817A55-DFC5-5740-AE44-4910AA38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154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xmlns="" id="{EE9A3BB0-5D58-E041-BCEC-849C6299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175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xmlns="" id="{4F8D352B-A516-DA47-9E12-5E78A0BE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154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2" name="Rectangle 10">
              <a:extLst>
                <a:ext uri="{FF2B5EF4-FFF2-40B4-BE49-F238E27FC236}">
                  <a16:creationId xmlns:a16="http://schemas.microsoft.com/office/drawing/2014/main" xmlns="" id="{18504CE1-1242-114E-829D-FB4025DEE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175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430671" y="1173713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COURSE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16775" y="2049460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COURSE OUTCOME (COs)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46343" y="3129924"/>
            <a:ext cx="24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PROGRAMME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19047" y="3948804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PROGRAMME OUTCOME (POs)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21319" y="4810900"/>
            <a:ext cx="240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PROGRAMME EDUCATIONAL OUTCOME (PEOs)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19047" y="5927764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GRADUATE ATTRIBUTES (GA)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7CD7E31-9882-4B1F-A377-1D77A5A7E96B}"/>
              </a:ext>
            </a:extLst>
          </p:cNvPr>
          <p:cNvSpPr txBox="1"/>
          <p:nvPr/>
        </p:nvSpPr>
        <p:spPr>
          <a:xfrm>
            <a:off x="436727" y="2041464"/>
            <a:ext cx="4790365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Outcome-Based Education (OBE) is a student-centric teaching and learning methodology in which the course delivery, assessment are planned to achieve stated objectives and outcomes. It focuses on measuring student performance i.e. outcomes at different levels.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Picture 112" descr="account-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440" y="0"/>
            <a:ext cx="2143125" cy="971550"/>
          </a:xfrm>
          <a:prstGeom prst="rect">
            <a:avLst/>
          </a:prstGeom>
        </p:spPr>
      </p:pic>
      <p:pic>
        <p:nvPicPr>
          <p:cNvPr id="114" name="Picture 11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" y="0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Part O"/>
          <p:cNvGrpSpPr/>
          <p:nvPr/>
        </p:nvGrpSpPr>
        <p:grpSpPr>
          <a:xfrm>
            <a:off x="1190609" y="4023510"/>
            <a:ext cx="2377440" cy="2367916"/>
            <a:chOff x="2514601" y="3502025"/>
            <a:chExt cx="1981200" cy="1973263"/>
          </a:xfrm>
          <a:solidFill>
            <a:srgbClr val="FFC000"/>
          </a:solidFill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3214688" y="3502025"/>
              <a:ext cx="1281113" cy="1273175"/>
            </a:xfrm>
            <a:custGeom>
              <a:avLst/>
              <a:gdLst/>
              <a:ahLst/>
              <a:cxnLst>
                <a:cxn ang="0">
                  <a:pos x="893" y="0"/>
                </a:cxn>
                <a:cxn ang="0">
                  <a:pos x="42" y="0"/>
                </a:cxn>
                <a:cxn ang="0">
                  <a:pos x="2" y="44"/>
                </a:cxn>
                <a:cxn ang="0">
                  <a:pos x="275" y="618"/>
                </a:cxn>
                <a:cxn ang="0">
                  <a:pos x="849" y="891"/>
                </a:cxn>
                <a:cxn ang="0">
                  <a:pos x="853" y="891"/>
                </a:cxn>
                <a:cxn ang="0">
                  <a:pos x="893" y="851"/>
                </a:cxn>
                <a:cxn ang="0">
                  <a:pos x="893" y="0"/>
                </a:cxn>
              </a:cxnLst>
              <a:rect l="0" t="0" r="r" b="b"/>
              <a:pathLst>
                <a:path w="893" h="891">
                  <a:moveTo>
                    <a:pt x="89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1"/>
                    <a:pt x="2" y="44"/>
                  </a:cubicBezTo>
                  <a:cubicBezTo>
                    <a:pt x="24" y="261"/>
                    <a:pt x="119" y="462"/>
                    <a:pt x="275" y="618"/>
                  </a:cubicBezTo>
                  <a:cubicBezTo>
                    <a:pt x="431" y="774"/>
                    <a:pt x="632" y="869"/>
                    <a:pt x="849" y="891"/>
                  </a:cubicBezTo>
                  <a:cubicBezTo>
                    <a:pt x="850" y="891"/>
                    <a:pt x="851" y="891"/>
                    <a:pt x="853" y="891"/>
                  </a:cubicBezTo>
                  <a:cubicBezTo>
                    <a:pt x="875" y="891"/>
                    <a:pt x="893" y="873"/>
                    <a:pt x="893" y="851"/>
                  </a:cubicBezTo>
                  <a:cubicBezTo>
                    <a:pt x="893" y="0"/>
                    <a:pt x="893" y="0"/>
                    <a:pt x="89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2514601" y="3502025"/>
              <a:ext cx="1981200" cy="1973263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320" y="0"/>
                </a:cxn>
                <a:cxn ang="0">
                  <a:pos x="0" y="320"/>
                </a:cxn>
                <a:cxn ang="0">
                  <a:pos x="0" y="1301"/>
                </a:cxn>
                <a:cxn ang="0">
                  <a:pos x="80" y="1381"/>
                </a:cxn>
                <a:cxn ang="0">
                  <a:pos x="1061" y="1381"/>
                </a:cxn>
                <a:cxn ang="0">
                  <a:pos x="1381" y="1061"/>
                </a:cxn>
                <a:cxn ang="0">
                  <a:pos x="1381" y="995"/>
                </a:cxn>
                <a:cxn ang="0">
                  <a:pos x="1345" y="956"/>
                </a:cxn>
                <a:cxn ang="0">
                  <a:pos x="718" y="663"/>
                </a:cxn>
                <a:cxn ang="0">
                  <a:pos x="425" y="36"/>
                </a:cxn>
                <a:cxn ang="0">
                  <a:pos x="386" y="0"/>
                </a:cxn>
              </a:cxnLst>
              <a:rect l="0" t="0" r="r" b="b"/>
              <a:pathLst>
                <a:path w="1381" h="1381">
                  <a:moveTo>
                    <a:pt x="386" y="0"/>
                  </a:move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ubicBezTo>
                    <a:pt x="0" y="1301"/>
                    <a:pt x="0" y="1301"/>
                    <a:pt x="0" y="1301"/>
                  </a:cubicBezTo>
                  <a:cubicBezTo>
                    <a:pt x="0" y="1345"/>
                    <a:pt x="36" y="1381"/>
                    <a:pt x="80" y="1381"/>
                  </a:cubicBezTo>
                  <a:cubicBezTo>
                    <a:pt x="1061" y="1381"/>
                    <a:pt x="1061" y="1381"/>
                    <a:pt x="1061" y="1381"/>
                  </a:cubicBezTo>
                  <a:cubicBezTo>
                    <a:pt x="1238" y="1381"/>
                    <a:pt x="1381" y="1238"/>
                    <a:pt x="1381" y="1061"/>
                  </a:cubicBezTo>
                  <a:cubicBezTo>
                    <a:pt x="1381" y="995"/>
                    <a:pt x="1381" y="995"/>
                    <a:pt x="1381" y="995"/>
                  </a:cubicBezTo>
                  <a:cubicBezTo>
                    <a:pt x="1381" y="975"/>
                    <a:pt x="1365" y="957"/>
                    <a:pt x="1345" y="956"/>
                  </a:cubicBezTo>
                  <a:cubicBezTo>
                    <a:pt x="1108" y="935"/>
                    <a:pt x="888" y="833"/>
                    <a:pt x="718" y="663"/>
                  </a:cubicBezTo>
                  <a:cubicBezTo>
                    <a:pt x="548" y="493"/>
                    <a:pt x="446" y="273"/>
                    <a:pt x="425" y="36"/>
                  </a:cubicBezTo>
                  <a:cubicBezTo>
                    <a:pt x="424" y="16"/>
                    <a:pt x="406" y="0"/>
                    <a:pt x="38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2613026" y="4767263"/>
              <a:ext cx="611188" cy="6096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4" name="Part T"/>
          <p:cNvGrpSpPr/>
          <p:nvPr/>
        </p:nvGrpSpPr>
        <p:grpSpPr>
          <a:xfrm>
            <a:off x="3747119" y="4023510"/>
            <a:ext cx="2377440" cy="2367916"/>
            <a:chOff x="4645026" y="3502025"/>
            <a:chExt cx="1981200" cy="1973263"/>
          </a:xfrm>
          <a:solidFill>
            <a:schemeClr val="accent3">
              <a:lumMod val="75000"/>
            </a:schemeClr>
          </a:solidFill>
        </p:grpSpPr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4645026" y="3502025"/>
              <a:ext cx="1281113" cy="1273175"/>
            </a:xfrm>
            <a:custGeom>
              <a:avLst/>
              <a:gdLst/>
              <a:ahLst/>
              <a:cxnLst>
                <a:cxn ang="0">
                  <a:pos x="851" y="0"/>
                </a:cxn>
                <a:cxn ang="0">
                  <a:pos x="0" y="0"/>
                </a:cxn>
                <a:cxn ang="0">
                  <a:pos x="0" y="851"/>
                </a:cxn>
                <a:cxn ang="0">
                  <a:pos x="40" y="891"/>
                </a:cxn>
                <a:cxn ang="0">
                  <a:pos x="44" y="891"/>
                </a:cxn>
                <a:cxn ang="0">
                  <a:pos x="618" y="618"/>
                </a:cxn>
                <a:cxn ang="0">
                  <a:pos x="891" y="44"/>
                </a:cxn>
                <a:cxn ang="0">
                  <a:pos x="851" y="0"/>
                </a:cxn>
              </a:cxnLst>
              <a:rect l="0" t="0" r="r" b="b"/>
              <a:pathLst>
                <a:path w="893" h="891">
                  <a:moveTo>
                    <a:pt x="8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0" y="873"/>
                    <a:pt x="18" y="891"/>
                    <a:pt x="40" y="891"/>
                  </a:cubicBezTo>
                  <a:cubicBezTo>
                    <a:pt x="42" y="891"/>
                    <a:pt x="43" y="891"/>
                    <a:pt x="44" y="891"/>
                  </a:cubicBezTo>
                  <a:cubicBezTo>
                    <a:pt x="261" y="869"/>
                    <a:pt x="462" y="774"/>
                    <a:pt x="618" y="618"/>
                  </a:cubicBezTo>
                  <a:cubicBezTo>
                    <a:pt x="774" y="462"/>
                    <a:pt x="869" y="261"/>
                    <a:pt x="891" y="44"/>
                  </a:cubicBezTo>
                  <a:cubicBezTo>
                    <a:pt x="893" y="21"/>
                    <a:pt x="875" y="0"/>
                    <a:pt x="85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4645026" y="3502025"/>
              <a:ext cx="1981200" cy="1973263"/>
            </a:xfrm>
            <a:custGeom>
              <a:avLst/>
              <a:gdLst/>
              <a:ahLst/>
              <a:cxnLst>
                <a:cxn ang="0">
                  <a:pos x="1061" y="0"/>
                </a:cxn>
                <a:cxn ang="0">
                  <a:pos x="995" y="0"/>
                </a:cxn>
                <a:cxn ang="0">
                  <a:pos x="956" y="36"/>
                </a:cxn>
                <a:cxn ang="0">
                  <a:pos x="663" y="663"/>
                </a:cxn>
                <a:cxn ang="0">
                  <a:pos x="36" y="956"/>
                </a:cxn>
                <a:cxn ang="0">
                  <a:pos x="0" y="995"/>
                </a:cxn>
                <a:cxn ang="0">
                  <a:pos x="0" y="1061"/>
                </a:cxn>
                <a:cxn ang="0">
                  <a:pos x="320" y="1381"/>
                </a:cxn>
                <a:cxn ang="0">
                  <a:pos x="1301" y="1381"/>
                </a:cxn>
                <a:cxn ang="0">
                  <a:pos x="1381" y="1301"/>
                </a:cxn>
                <a:cxn ang="0">
                  <a:pos x="1381" y="320"/>
                </a:cxn>
                <a:cxn ang="0">
                  <a:pos x="1061" y="0"/>
                </a:cxn>
              </a:cxnLst>
              <a:rect l="0" t="0" r="r" b="b"/>
              <a:pathLst>
                <a:path w="1381" h="1381">
                  <a:moveTo>
                    <a:pt x="1061" y="0"/>
                  </a:moveTo>
                  <a:cubicBezTo>
                    <a:pt x="995" y="0"/>
                    <a:pt x="995" y="0"/>
                    <a:pt x="995" y="0"/>
                  </a:cubicBezTo>
                  <a:cubicBezTo>
                    <a:pt x="975" y="0"/>
                    <a:pt x="957" y="16"/>
                    <a:pt x="956" y="36"/>
                  </a:cubicBezTo>
                  <a:cubicBezTo>
                    <a:pt x="935" y="273"/>
                    <a:pt x="833" y="493"/>
                    <a:pt x="663" y="663"/>
                  </a:cubicBezTo>
                  <a:cubicBezTo>
                    <a:pt x="493" y="833"/>
                    <a:pt x="273" y="935"/>
                    <a:pt x="36" y="956"/>
                  </a:cubicBezTo>
                  <a:cubicBezTo>
                    <a:pt x="16" y="957"/>
                    <a:pt x="0" y="975"/>
                    <a:pt x="0" y="995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238"/>
                    <a:pt x="143" y="1381"/>
                    <a:pt x="320" y="1381"/>
                  </a:cubicBezTo>
                  <a:cubicBezTo>
                    <a:pt x="1301" y="1381"/>
                    <a:pt x="1301" y="1381"/>
                    <a:pt x="1301" y="1381"/>
                  </a:cubicBezTo>
                  <a:cubicBezTo>
                    <a:pt x="1345" y="1381"/>
                    <a:pt x="1381" y="1345"/>
                    <a:pt x="1381" y="1301"/>
                  </a:cubicBezTo>
                  <a:cubicBezTo>
                    <a:pt x="1381" y="320"/>
                    <a:pt x="1381" y="320"/>
                    <a:pt x="1381" y="320"/>
                  </a:cubicBezTo>
                  <a:cubicBezTo>
                    <a:pt x="1381" y="143"/>
                    <a:pt x="1238" y="0"/>
                    <a:pt x="10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Oval 18"/>
            <p:cNvSpPr>
              <a:spLocks noChangeArrowheads="1"/>
            </p:cNvSpPr>
            <p:nvPr/>
          </p:nvSpPr>
          <p:spPr bwMode="auto">
            <a:xfrm>
              <a:off x="5916613" y="4767263"/>
              <a:ext cx="611188" cy="6096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5" name="Part S"/>
          <p:cNvGrpSpPr/>
          <p:nvPr/>
        </p:nvGrpSpPr>
        <p:grpSpPr>
          <a:xfrm>
            <a:off x="1190609" y="1476526"/>
            <a:ext cx="2377440" cy="2367916"/>
            <a:chOff x="2514601" y="1379538"/>
            <a:chExt cx="1981200" cy="1973263"/>
          </a:xfrm>
          <a:solidFill>
            <a:srgbClr val="00B050"/>
          </a:solidFill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3214688" y="2079625"/>
              <a:ext cx="1281113" cy="1273175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849" y="0"/>
                </a:cxn>
                <a:cxn ang="0">
                  <a:pos x="275" y="273"/>
                </a:cxn>
                <a:cxn ang="0">
                  <a:pos x="2" y="847"/>
                </a:cxn>
                <a:cxn ang="0">
                  <a:pos x="42" y="891"/>
                </a:cxn>
                <a:cxn ang="0">
                  <a:pos x="893" y="891"/>
                </a:cxn>
                <a:cxn ang="0">
                  <a:pos x="893" y="40"/>
                </a:cxn>
                <a:cxn ang="0">
                  <a:pos x="853" y="0"/>
                </a:cxn>
              </a:cxnLst>
              <a:rect l="0" t="0" r="r" b="b"/>
              <a:pathLst>
                <a:path w="893" h="891">
                  <a:moveTo>
                    <a:pt x="853" y="0"/>
                  </a:moveTo>
                  <a:cubicBezTo>
                    <a:pt x="851" y="0"/>
                    <a:pt x="850" y="0"/>
                    <a:pt x="849" y="0"/>
                  </a:cubicBezTo>
                  <a:cubicBezTo>
                    <a:pt x="632" y="22"/>
                    <a:pt x="431" y="117"/>
                    <a:pt x="275" y="273"/>
                  </a:cubicBezTo>
                  <a:cubicBezTo>
                    <a:pt x="119" y="429"/>
                    <a:pt x="24" y="630"/>
                    <a:pt x="2" y="847"/>
                  </a:cubicBezTo>
                  <a:cubicBezTo>
                    <a:pt x="0" y="870"/>
                    <a:pt x="18" y="891"/>
                    <a:pt x="42" y="891"/>
                  </a:cubicBezTo>
                  <a:cubicBezTo>
                    <a:pt x="893" y="891"/>
                    <a:pt x="893" y="891"/>
                    <a:pt x="893" y="891"/>
                  </a:cubicBezTo>
                  <a:cubicBezTo>
                    <a:pt x="893" y="40"/>
                    <a:pt x="893" y="40"/>
                    <a:pt x="893" y="40"/>
                  </a:cubicBezTo>
                  <a:cubicBezTo>
                    <a:pt x="893" y="18"/>
                    <a:pt x="875" y="0"/>
                    <a:pt x="85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2514601" y="1379538"/>
              <a:ext cx="1981200" cy="1973263"/>
            </a:xfrm>
            <a:custGeom>
              <a:avLst/>
              <a:gdLst/>
              <a:ahLst/>
              <a:cxnLst>
                <a:cxn ang="0">
                  <a:pos x="1061" y="0"/>
                </a:cxn>
                <a:cxn ang="0">
                  <a:pos x="80" y="0"/>
                </a:cxn>
                <a:cxn ang="0">
                  <a:pos x="0" y="80"/>
                </a:cxn>
                <a:cxn ang="0">
                  <a:pos x="0" y="1061"/>
                </a:cxn>
                <a:cxn ang="0">
                  <a:pos x="320" y="1381"/>
                </a:cxn>
                <a:cxn ang="0">
                  <a:pos x="386" y="1381"/>
                </a:cxn>
                <a:cxn ang="0">
                  <a:pos x="425" y="1345"/>
                </a:cxn>
                <a:cxn ang="0">
                  <a:pos x="718" y="718"/>
                </a:cxn>
                <a:cxn ang="0">
                  <a:pos x="1345" y="425"/>
                </a:cxn>
                <a:cxn ang="0">
                  <a:pos x="1381" y="386"/>
                </a:cxn>
                <a:cxn ang="0">
                  <a:pos x="1381" y="320"/>
                </a:cxn>
                <a:cxn ang="0">
                  <a:pos x="1061" y="0"/>
                </a:cxn>
              </a:cxnLst>
              <a:rect l="0" t="0" r="r" b="b"/>
              <a:pathLst>
                <a:path w="1381" h="1381">
                  <a:moveTo>
                    <a:pt x="106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238"/>
                    <a:pt x="143" y="1381"/>
                    <a:pt x="320" y="1381"/>
                  </a:cubicBezTo>
                  <a:cubicBezTo>
                    <a:pt x="386" y="1381"/>
                    <a:pt x="386" y="1381"/>
                    <a:pt x="386" y="1381"/>
                  </a:cubicBezTo>
                  <a:cubicBezTo>
                    <a:pt x="406" y="1381"/>
                    <a:pt x="424" y="1365"/>
                    <a:pt x="425" y="1345"/>
                  </a:cubicBezTo>
                  <a:cubicBezTo>
                    <a:pt x="446" y="1108"/>
                    <a:pt x="548" y="888"/>
                    <a:pt x="718" y="718"/>
                  </a:cubicBezTo>
                  <a:cubicBezTo>
                    <a:pt x="888" y="548"/>
                    <a:pt x="1108" y="446"/>
                    <a:pt x="1345" y="425"/>
                  </a:cubicBezTo>
                  <a:cubicBezTo>
                    <a:pt x="1365" y="424"/>
                    <a:pt x="1381" y="406"/>
                    <a:pt x="1381" y="386"/>
                  </a:cubicBezTo>
                  <a:cubicBezTo>
                    <a:pt x="1381" y="320"/>
                    <a:pt x="1381" y="320"/>
                    <a:pt x="1381" y="320"/>
                  </a:cubicBezTo>
                  <a:cubicBezTo>
                    <a:pt x="1381" y="143"/>
                    <a:pt x="1238" y="0"/>
                    <a:pt x="10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2613026" y="1479550"/>
              <a:ext cx="611188" cy="6080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80" name="Part W"/>
          <p:cNvGrpSpPr/>
          <p:nvPr/>
        </p:nvGrpSpPr>
        <p:grpSpPr>
          <a:xfrm>
            <a:off x="3747119" y="1476526"/>
            <a:ext cx="2377440" cy="2367916"/>
            <a:chOff x="4645026" y="1379538"/>
            <a:chExt cx="1981200" cy="1973263"/>
          </a:xfrm>
          <a:solidFill>
            <a:schemeClr val="accent1">
              <a:lumMod val="75000"/>
            </a:schemeClr>
          </a:solidFill>
        </p:grpSpPr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4645026" y="2079625"/>
              <a:ext cx="1281113" cy="12731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0"/>
                </a:cxn>
                <a:cxn ang="0">
                  <a:pos x="0" y="891"/>
                </a:cxn>
                <a:cxn ang="0">
                  <a:pos x="851" y="891"/>
                </a:cxn>
                <a:cxn ang="0">
                  <a:pos x="891" y="847"/>
                </a:cxn>
                <a:cxn ang="0">
                  <a:pos x="618" y="273"/>
                </a:cxn>
                <a:cxn ang="0">
                  <a:pos x="44" y="0"/>
                </a:cxn>
                <a:cxn ang="0">
                  <a:pos x="40" y="0"/>
                </a:cxn>
              </a:cxnLst>
              <a:rect l="0" t="0" r="r" b="b"/>
              <a:pathLst>
                <a:path w="893" h="891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851" y="891"/>
                    <a:pt x="851" y="891"/>
                    <a:pt x="851" y="891"/>
                  </a:cubicBezTo>
                  <a:cubicBezTo>
                    <a:pt x="875" y="891"/>
                    <a:pt x="893" y="870"/>
                    <a:pt x="891" y="847"/>
                  </a:cubicBezTo>
                  <a:cubicBezTo>
                    <a:pt x="869" y="630"/>
                    <a:pt x="774" y="429"/>
                    <a:pt x="618" y="273"/>
                  </a:cubicBezTo>
                  <a:cubicBezTo>
                    <a:pt x="462" y="117"/>
                    <a:pt x="261" y="22"/>
                    <a:pt x="44" y="0"/>
                  </a:cubicBezTo>
                  <a:cubicBezTo>
                    <a:pt x="43" y="0"/>
                    <a:pt x="42" y="0"/>
                    <a:pt x="4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4645026" y="1379538"/>
              <a:ext cx="1981200" cy="1973263"/>
            </a:xfrm>
            <a:custGeom>
              <a:avLst/>
              <a:gdLst/>
              <a:ahLst/>
              <a:cxnLst>
                <a:cxn ang="0">
                  <a:pos x="1301" y="0"/>
                </a:cxn>
                <a:cxn ang="0">
                  <a:pos x="320" y="0"/>
                </a:cxn>
                <a:cxn ang="0">
                  <a:pos x="0" y="320"/>
                </a:cxn>
                <a:cxn ang="0">
                  <a:pos x="0" y="386"/>
                </a:cxn>
                <a:cxn ang="0">
                  <a:pos x="36" y="425"/>
                </a:cxn>
                <a:cxn ang="0">
                  <a:pos x="663" y="718"/>
                </a:cxn>
                <a:cxn ang="0">
                  <a:pos x="956" y="1345"/>
                </a:cxn>
                <a:cxn ang="0">
                  <a:pos x="995" y="1381"/>
                </a:cxn>
                <a:cxn ang="0">
                  <a:pos x="1061" y="1381"/>
                </a:cxn>
                <a:cxn ang="0">
                  <a:pos x="1381" y="1061"/>
                </a:cxn>
                <a:cxn ang="0">
                  <a:pos x="1381" y="80"/>
                </a:cxn>
                <a:cxn ang="0">
                  <a:pos x="1301" y="0"/>
                </a:cxn>
              </a:cxnLst>
              <a:rect l="0" t="0" r="r" b="b"/>
              <a:pathLst>
                <a:path w="1381" h="1381">
                  <a:moveTo>
                    <a:pt x="1301" y="0"/>
                  </a:move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406"/>
                    <a:pt x="16" y="424"/>
                    <a:pt x="36" y="425"/>
                  </a:cubicBezTo>
                  <a:cubicBezTo>
                    <a:pt x="273" y="446"/>
                    <a:pt x="493" y="548"/>
                    <a:pt x="663" y="718"/>
                  </a:cubicBezTo>
                  <a:cubicBezTo>
                    <a:pt x="833" y="888"/>
                    <a:pt x="935" y="1108"/>
                    <a:pt x="956" y="1345"/>
                  </a:cubicBezTo>
                  <a:cubicBezTo>
                    <a:pt x="957" y="1365"/>
                    <a:pt x="975" y="1381"/>
                    <a:pt x="995" y="1381"/>
                  </a:cubicBezTo>
                  <a:cubicBezTo>
                    <a:pt x="1061" y="1381"/>
                    <a:pt x="1061" y="1381"/>
                    <a:pt x="1061" y="1381"/>
                  </a:cubicBezTo>
                  <a:cubicBezTo>
                    <a:pt x="1238" y="1381"/>
                    <a:pt x="1381" y="1238"/>
                    <a:pt x="1381" y="1061"/>
                  </a:cubicBezTo>
                  <a:cubicBezTo>
                    <a:pt x="1381" y="80"/>
                    <a:pt x="1381" y="80"/>
                    <a:pt x="1381" y="80"/>
                  </a:cubicBezTo>
                  <a:cubicBezTo>
                    <a:pt x="1381" y="36"/>
                    <a:pt x="1345" y="0"/>
                    <a:pt x="130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Oval 16"/>
            <p:cNvSpPr>
              <a:spLocks noChangeArrowheads="1"/>
            </p:cNvSpPr>
            <p:nvPr/>
          </p:nvSpPr>
          <p:spPr bwMode="auto">
            <a:xfrm>
              <a:off x="5916613" y="1479550"/>
              <a:ext cx="611188" cy="6080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5" name="Main circle"/>
          <p:cNvSpPr>
            <a:spLocks noChangeAspect="1" noChangeArrowheads="1"/>
          </p:cNvSpPr>
          <p:nvPr/>
        </p:nvSpPr>
        <p:spPr bwMode="auto">
          <a:xfrm>
            <a:off x="2263451" y="2535702"/>
            <a:ext cx="2789186" cy="2791385"/>
          </a:xfrm>
          <a:prstGeom prst="ellipse">
            <a:avLst/>
          </a:prstGeom>
          <a:gradFill flip="none" rotWithShape="1">
            <a:gsLst>
              <a:gs pos="0">
                <a:srgbClr val="FEFFFF"/>
              </a:gs>
              <a:gs pos="100000">
                <a:srgbClr val="D8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0" name="Emblem">
            <a:extLst>
              <a:ext uri="{FF2B5EF4-FFF2-40B4-BE49-F238E27FC236}">
                <a16:creationId xmlns:a16="http://schemas.microsoft.com/office/drawing/2014/main" xmlns="" id="{EF5DA5ED-057C-474B-AA81-CC94D25A8A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1363" y="3496077"/>
            <a:ext cx="1730623" cy="719853"/>
            <a:chOff x="-1812" y="103"/>
            <a:chExt cx="1981" cy="824"/>
          </a:xfrm>
        </p:grpSpPr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xmlns="" id="{460DEA27-C527-8C44-BAAC-EE5FC498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" y="103"/>
              <a:ext cx="1981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rgbClr val="444444"/>
                  </a:solidFill>
                  <a:latin typeface="Montserrat" charset="0"/>
                  <a:cs typeface="Arial" pitchFamily="34" charset="0"/>
                </a:rPr>
                <a:t>SOFTWARE</a:t>
              </a:r>
              <a:endPara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xmlns="" id="{4D09DBC3-FF38-7044-B431-FE08887C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1" y="703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4" name="Rectangle 7">
              <a:extLst>
                <a:ext uri="{FF2B5EF4-FFF2-40B4-BE49-F238E27FC236}">
                  <a16:creationId xmlns:a16="http://schemas.microsoft.com/office/drawing/2014/main" xmlns="" id="{83D50190-F624-1245-9135-08FF9428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2" y="732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xmlns="" id="{85BF0212-A374-4742-8365-66E0D79F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5" y="753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xmlns="" id="{28724F1E-092B-CB49-AA79-7BB1C662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2" y="732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7" name="Rectangle 10">
              <a:extLst>
                <a:ext uri="{FF2B5EF4-FFF2-40B4-BE49-F238E27FC236}">
                  <a16:creationId xmlns:a16="http://schemas.microsoft.com/office/drawing/2014/main" xmlns="" id="{426B0FED-DA61-554A-9202-C31287D6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6" y="753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124B734-838D-8143-8D6F-ECEE7E53340B}"/>
              </a:ext>
            </a:extLst>
          </p:cNvPr>
          <p:cNvSpPr txBox="1"/>
          <p:nvPr/>
        </p:nvSpPr>
        <p:spPr>
          <a:xfrm>
            <a:off x="1171272" y="1793204"/>
            <a:ext cx="180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Administration</a:t>
            </a:r>
            <a:endParaRPr lang="ru-RU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47C2A8A-9CA4-914D-A76C-B45166398C0F}"/>
              </a:ext>
            </a:extLst>
          </p:cNvPr>
          <p:cNvSpPr txBox="1"/>
          <p:nvPr/>
        </p:nvSpPr>
        <p:spPr>
          <a:xfrm>
            <a:off x="4594573" y="1834146"/>
            <a:ext cx="144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Human Resource</a:t>
            </a:r>
            <a:endParaRPr lang="ru-RU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3B706B9D-3538-CB49-9679-A724346254DB}"/>
              </a:ext>
            </a:extLst>
          </p:cNvPr>
          <p:cNvSpPr txBox="1"/>
          <p:nvPr/>
        </p:nvSpPr>
        <p:spPr>
          <a:xfrm>
            <a:off x="1241930" y="5425014"/>
            <a:ext cx="17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Learning Management</a:t>
            </a:r>
            <a:endParaRPr lang="ru-RU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F855217-5EB3-0946-A7EB-A123D010745F}"/>
              </a:ext>
            </a:extLst>
          </p:cNvPr>
          <p:cNvSpPr txBox="1"/>
          <p:nvPr/>
        </p:nvSpPr>
        <p:spPr>
          <a:xfrm>
            <a:off x="4458096" y="5575065"/>
            <a:ext cx="144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Academics</a:t>
            </a:r>
            <a:endParaRPr lang="ru-RU" sz="9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9" name="Picture 118" descr="account-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193" y="164395"/>
            <a:ext cx="2143125" cy="971550"/>
          </a:xfrm>
          <a:prstGeom prst="rect">
            <a:avLst/>
          </a:prstGeom>
        </p:spPr>
      </p:pic>
      <p:pic>
        <p:nvPicPr>
          <p:cNvPr id="120" name="Picture 119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" y="237508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3171967" y="460659"/>
            <a:ext cx="5849203" cy="57657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Administration</a:t>
            </a:r>
            <a:endParaRPr kumimoji="0" lang="en-ID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358840-FB9A-44BF-8DC9-613DAAFF5435}"/>
              </a:ext>
            </a:extLst>
          </p:cNvPr>
          <p:cNvSpPr txBox="1"/>
          <p:nvPr/>
        </p:nvSpPr>
        <p:spPr>
          <a:xfrm>
            <a:off x="2096217" y="2265250"/>
            <a:ext cx="2191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Enquiry Management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D74E09-4AEB-4354-9893-0FF58AA35F36}"/>
              </a:ext>
            </a:extLst>
          </p:cNvPr>
          <p:cNvSpPr txBox="1"/>
          <p:nvPr/>
        </p:nvSpPr>
        <p:spPr>
          <a:xfrm>
            <a:off x="1839733" y="3371738"/>
            <a:ext cx="24481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Admission Management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FAF617-EA69-435E-B053-C411B6E00562}"/>
              </a:ext>
            </a:extLst>
          </p:cNvPr>
          <p:cNvSpPr txBox="1"/>
          <p:nvPr/>
        </p:nvSpPr>
        <p:spPr>
          <a:xfrm>
            <a:off x="1801264" y="4486163"/>
            <a:ext cx="24865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Enrollment Management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F3C61D-1618-4D5E-A254-EC04284017C9}"/>
              </a:ext>
            </a:extLst>
          </p:cNvPr>
          <p:cNvSpPr txBox="1"/>
          <p:nvPr/>
        </p:nvSpPr>
        <p:spPr>
          <a:xfrm>
            <a:off x="7804150" y="2809763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Registration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B54A3-7140-47A4-AEF0-EA0021725518}"/>
              </a:ext>
            </a:extLst>
          </p:cNvPr>
          <p:cNvSpPr txBox="1"/>
          <p:nvPr/>
        </p:nvSpPr>
        <p:spPr>
          <a:xfrm>
            <a:off x="7804150" y="3925775"/>
            <a:ext cx="2063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Faculty Registration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893A3D-2644-43C7-8966-40B31D43BF4A}"/>
              </a:ext>
            </a:extLst>
          </p:cNvPr>
          <p:cNvSpPr txBox="1"/>
          <p:nvPr/>
        </p:nvSpPr>
        <p:spPr>
          <a:xfrm>
            <a:off x="7804150" y="5040200"/>
            <a:ext cx="20762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Certificate Scanning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xmlns="" id="{38F37ADE-0B98-4970-AB85-6027C7F75E66}"/>
              </a:ext>
            </a:extLst>
          </p:cNvPr>
          <p:cNvSpPr>
            <a:spLocks noEditPoints="1"/>
          </p:cNvSpPr>
          <p:nvPr/>
        </p:nvSpPr>
        <p:spPr bwMode="auto">
          <a:xfrm>
            <a:off x="7213600" y="2665413"/>
            <a:ext cx="444500" cy="561975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148">
            <a:extLst>
              <a:ext uri="{FF2B5EF4-FFF2-40B4-BE49-F238E27FC236}">
                <a16:creationId xmlns:a16="http://schemas.microsoft.com/office/drawing/2014/main" xmlns="" id="{8536A3DB-F775-484D-9A16-EB31525E083B}"/>
              </a:ext>
            </a:extLst>
          </p:cNvPr>
          <p:cNvSpPr>
            <a:spLocks noEditPoints="1"/>
          </p:cNvSpPr>
          <p:nvPr/>
        </p:nvSpPr>
        <p:spPr bwMode="auto">
          <a:xfrm>
            <a:off x="4432300" y="3265488"/>
            <a:ext cx="536575" cy="482600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159">
            <a:extLst>
              <a:ext uri="{FF2B5EF4-FFF2-40B4-BE49-F238E27FC236}">
                <a16:creationId xmlns:a16="http://schemas.microsoft.com/office/drawing/2014/main" xmlns="" id="{ECA92D75-6DDF-444D-81C5-D0593397DAB4}"/>
              </a:ext>
            </a:extLst>
          </p:cNvPr>
          <p:cNvSpPr>
            <a:spLocks noEditPoints="1"/>
          </p:cNvSpPr>
          <p:nvPr/>
        </p:nvSpPr>
        <p:spPr bwMode="auto">
          <a:xfrm>
            <a:off x="4468813" y="4381500"/>
            <a:ext cx="463550" cy="482600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163"/>
          <p:cNvSpPr>
            <a:spLocks noEditPoints="1"/>
          </p:cNvSpPr>
          <p:nvPr/>
        </p:nvSpPr>
        <p:spPr bwMode="auto">
          <a:xfrm>
            <a:off x="4467225" y="2160588"/>
            <a:ext cx="466725" cy="482600"/>
          </a:xfrm>
          <a:custGeom>
            <a:avLst/>
            <a:gdLst>
              <a:gd name="T0" fmla="*/ 100593 w 65"/>
              <a:gd name="T1" fmla="*/ 155788 h 65"/>
              <a:gd name="T2" fmla="*/ 86222 w 65"/>
              <a:gd name="T3" fmla="*/ 170625 h 65"/>
              <a:gd name="T4" fmla="*/ 100593 w 65"/>
              <a:gd name="T5" fmla="*/ 393180 h 65"/>
              <a:gd name="T6" fmla="*/ 316148 w 65"/>
              <a:gd name="T7" fmla="*/ 385762 h 65"/>
              <a:gd name="T8" fmla="*/ 114963 w 65"/>
              <a:gd name="T9" fmla="*/ 155788 h 65"/>
              <a:gd name="T10" fmla="*/ 100593 w 65"/>
              <a:gd name="T11" fmla="*/ 170625 h 65"/>
              <a:gd name="T12" fmla="*/ 100593 w 65"/>
              <a:gd name="T13" fmla="*/ 378343 h 65"/>
              <a:gd name="T14" fmla="*/ 100593 w 65"/>
              <a:gd name="T15" fmla="*/ 22255 h 65"/>
              <a:gd name="T16" fmla="*/ 35926 w 65"/>
              <a:gd name="T17" fmla="*/ 7418 h 65"/>
              <a:gd name="T18" fmla="*/ 0 w 65"/>
              <a:gd name="T19" fmla="*/ 422854 h 65"/>
              <a:gd name="T20" fmla="*/ 409556 w 65"/>
              <a:gd name="T21" fmla="*/ 482202 h 65"/>
              <a:gd name="T22" fmla="*/ 409556 w 65"/>
              <a:gd name="T23" fmla="*/ 482202 h 65"/>
              <a:gd name="T24" fmla="*/ 445481 w 65"/>
              <a:gd name="T25" fmla="*/ 378343 h 65"/>
              <a:gd name="T26" fmla="*/ 409556 w 65"/>
              <a:gd name="T27" fmla="*/ 452528 h 65"/>
              <a:gd name="T28" fmla="*/ 57481 w 65"/>
              <a:gd name="T29" fmla="*/ 452528 h 65"/>
              <a:gd name="T30" fmla="*/ 28741 w 65"/>
              <a:gd name="T31" fmla="*/ 59348 h 65"/>
              <a:gd name="T32" fmla="*/ 57481 w 65"/>
              <a:gd name="T33" fmla="*/ 29674 h 65"/>
              <a:gd name="T34" fmla="*/ 114963 w 65"/>
              <a:gd name="T35" fmla="*/ 74185 h 65"/>
              <a:gd name="T36" fmla="*/ 93407 w 65"/>
              <a:gd name="T37" fmla="*/ 103859 h 65"/>
              <a:gd name="T38" fmla="*/ 100593 w 65"/>
              <a:gd name="T39" fmla="*/ 103859 h 65"/>
              <a:gd name="T40" fmla="*/ 150889 w 65"/>
              <a:gd name="T41" fmla="*/ 111277 h 65"/>
              <a:gd name="T42" fmla="*/ 136519 w 65"/>
              <a:gd name="T43" fmla="*/ 133533 h 65"/>
              <a:gd name="T44" fmla="*/ 143704 w 65"/>
              <a:gd name="T45" fmla="*/ 133533 h 65"/>
              <a:gd name="T46" fmla="*/ 179630 w 65"/>
              <a:gd name="T47" fmla="*/ 148370 h 65"/>
              <a:gd name="T48" fmla="*/ 165259 w 65"/>
              <a:gd name="T49" fmla="*/ 178044 h 65"/>
              <a:gd name="T50" fmla="*/ 172444 w 65"/>
              <a:gd name="T51" fmla="*/ 178044 h 65"/>
              <a:gd name="T52" fmla="*/ 215556 w 65"/>
              <a:gd name="T53" fmla="*/ 178044 h 65"/>
              <a:gd name="T54" fmla="*/ 208370 w 65"/>
              <a:gd name="T55" fmla="*/ 200299 h 65"/>
              <a:gd name="T56" fmla="*/ 215556 w 65"/>
              <a:gd name="T57" fmla="*/ 200299 h 65"/>
              <a:gd name="T58" fmla="*/ 251481 w 65"/>
              <a:gd name="T59" fmla="*/ 215136 h 65"/>
              <a:gd name="T60" fmla="*/ 229926 w 65"/>
              <a:gd name="T61" fmla="*/ 244810 h 65"/>
              <a:gd name="T62" fmla="*/ 237111 w 65"/>
              <a:gd name="T63" fmla="*/ 244810 h 65"/>
              <a:gd name="T64" fmla="*/ 287407 w 65"/>
              <a:gd name="T65" fmla="*/ 252229 h 65"/>
              <a:gd name="T66" fmla="*/ 273037 w 65"/>
              <a:gd name="T67" fmla="*/ 274484 h 65"/>
              <a:gd name="T68" fmla="*/ 280222 w 65"/>
              <a:gd name="T69" fmla="*/ 274484 h 65"/>
              <a:gd name="T70" fmla="*/ 316148 w 65"/>
              <a:gd name="T71" fmla="*/ 289321 h 65"/>
              <a:gd name="T72" fmla="*/ 301778 w 65"/>
              <a:gd name="T73" fmla="*/ 318995 h 65"/>
              <a:gd name="T74" fmla="*/ 308963 w 65"/>
              <a:gd name="T75" fmla="*/ 318995 h 65"/>
              <a:gd name="T76" fmla="*/ 352074 w 65"/>
              <a:gd name="T77" fmla="*/ 318995 h 65"/>
              <a:gd name="T78" fmla="*/ 344889 w 65"/>
              <a:gd name="T79" fmla="*/ 341251 h 65"/>
              <a:gd name="T80" fmla="*/ 352074 w 65"/>
              <a:gd name="T81" fmla="*/ 341251 h 65"/>
              <a:gd name="T82" fmla="*/ 388000 w 65"/>
              <a:gd name="T83" fmla="*/ 356088 h 65"/>
              <a:gd name="T84" fmla="*/ 366444 w 65"/>
              <a:gd name="T85" fmla="*/ 385762 h 65"/>
              <a:gd name="T86" fmla="*/ 373630 w 65"/>
              <a:gd name="T87" fmla="*/ 385762 h 65"/>
              <a:gd name="T88" fmla="*/ 423926 w 65"/>
              <a:gd name="T89" fmla="*/ 400599 h 65"/>
              <a:gd name="T90" fmla="*/ 438296 w 65"/>
              <a:gd name="T91" fmla="*/ 422854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5" h="65">
                <a:moveTo>
                  <a:pt x="16" y="21"/>
                </a:moveTo>
                <a:cubicBezTo>
                  <a:pt x="15" y="21"/>
                  <a:pt x="15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2" y="22"/>
                  <a:pt x="12" y="2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2"/>
                  <a:pt x="13" y="53"/>
                  <a:pt x="14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3"/>
                  <a:pt x="44" y="53"/>
                  <a:pt x="44" y="52"/>
                </a:cubicBezTo>
                <a:cubicBezTo>
                  <a:pt x="45" y="51"/>
                  <a:pt x="45" y="50"/>
                  <a:pt x="44" y="50"/>
                </a:cubicBezTo>
                <a:lnTo>
                  <a:pt x="16" y="21"/>
                </a:lnTo>
                <a:close/>
                <a:moveTo>
                  <a:pt x="14" y="51"/>
                </a:moveTo>
                <a:cubicBezTo>
                  <a:pt x="14" y="23"/>
                  <a:pt x="14" y="23"/>
                  <a:pt x="14" y="23"/>
                </a:cubicBezTo>
                <a:cubicBezTo>
                  <a:pt x="43" y="51"/>
                  <a:pt x="43" y="51"/>
                  <a:pt x="43" y="51"/>
                </a:cubicBezTo>
                <a:lnTo>
                  <a:pt x="14" y="51"/>
                </a:lnTo>
                <a:close/>
                <a:moveTo>
                  <a:pt x="62" y="51"/>
                </a:moveTo>
                <a:cubicBezTo>
                  <a:pt x="14" y="3"/>
                  <a:pt x="14" y="3"/>
                  <a:pt x="14" y="3"/>
                </a:cubicBezTo>
                <a:cubicBezTo>
                  <a:pt x="12" y="1"/>
                  <a:pt x="10" y="0"/>
                  <a:pt x="8" y="0"/>
                </a:cubicBezTo>
                <a:cubicBezTo>
                  <a:pt x="7" y="0"/>
                  <a:pt x="6" y="1"/>
                  <a:pt x="5" y="1"/>
                </a:cubicBezTo>
                <a:cubicBezTo>
                  <a:pt x="2" y="2"/>
                  <a:pt x="0" y="5"/>
                  <a:pt x="0" y="8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2"/>
                  <a:pt x="4" y="65"/>
                  <a:pt x="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62" y="65"/>
                  <a:pt x="65" y="62"/>
                  <a:pt x="65" y="57"/>
                </a:cubicBezTo>
                <a:cubicBezTo>
                  <a:pt x="65" y="55"/>
                  <a:pt x="64" y="52"/>
                  <a:pt x="62" y="51"/>
                </a:cubicBezTo>
                <a:close/>
                <a:moveTo>
                  <a:pt x="57" y="61"/>
                </a:move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61"/>
                  <a:pt x="4" y="59"/>
                  <a:pt x="4" y="57"/>
                </a:cubicBezTo>
                <a:cubicBezTo>
                  <a:pt x="4" y="8"/>
                  <a:pt x="4" y="8"/>
                  <a:pt x="4" y="8"/>
                </a:cubicBezTo>
                <a:cubicBezTo>
                  <a:pt x="4" y="7"/>
                  <a:pt x="5" y="5"/>
                  <a:pt x="7" y="5"/>
                </a:cubicBezTo>
                <a:cubicBezTo>
                  <a:pt x="7" y="4"/>
                  <a:pt x="8" y="4"/>
                  <a:pt x="8" y="4"/>
                </a:cubicBezTo>
                <a:cubicBezTo>
                  <a:pt x="9" y="4"/>
                  <a:pt x="10" y="5"/>
                  <a:pt x="11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4"/>
                  <a:pt x="13" y="14"/>
                </a:cubicBezTo>
                <a:cubicBezTo>
                  <a:pt x="13" y="15"/>
                  <a:pt x="13" y="15"/>
                  <a:pt x="14" y="15"/>
                </a:cubicBezTo>
                <a:cubicBezTo>
                  <a:pt x="14" y="15"/>
                  <a:pt x="14" y="15"/>
                  <a:pt x="14" y="14"/>
                </a:cubicBezTo>
                <a:cubicBezTo>
                  <a:pt x="17" y="12"/>
                  <a:pt x="17" y="12"/>
                  <a:pt x="17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8"/>
                  <a:pt x="19" y="18"/>
                </a:cubicBezTo>
                <a:cubicBezTo>
                  <a:pt x="19" y="18"/>
                  <a:pt x="19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2" y="16"/>
                  <a:pt x="22" y="16"/>
                  <a:pt x="22" y="16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3"/>
                  <a:pt x="23" y="23"/>
                  <a:pt x="23" y="23"/>
                </a:cubicBezTo>
                <a:cubicBezTo>
                  <a:pt x="22" y="23"/>
                  <a:pt x="22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7" y="21"/>
                  <a:pt x="27" y="21"/>
                  <a:pt x="27" y="21"/>
                </a:cubicBezTo>
                <a:cubicBezTo>
                  <a:pt x="30" y="24"/>
                  <a:pt x="30" y="24"/>
                  <a:pt x="30" y="24"/>
                </a:cubicBezTo>
                <a:cubicBezTo>
                  <a:pt x="29" y="26"/>
                  <a:pt x="29" y="26"/>
                  <a:pt x="29" y="26"/>
                </a:cubicBezTo>
                <a:cubicBezTo>
                  <a:pt x="28" y="26"/>
                  <a:pt x="28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35" y="29"/>
                  <a:pt x="35" y="29"/>
                  <a:pt x="35" y="29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3"/>
                  <a:pt x="32" y="33"/>
                </a:cubicBezTo>
                <a:cubicBezTo>
                  <a:pt x="32" y="34"/>
                  <a:pt x="32" y="34"/>
                  <a:pt x="33" y="34"/>
                </a:cubicBezTo>
                <a:cubicBezTo>
                  <a:pt x="33" y="34"/>
                  <a:pt x="33" y="34"/>
                  <a:pt x="33" y="33"/>
                </a:cubicBezTo>
                <a:cubicBezTo>
                  <a:pt x="36" y="31"/>
                  <a:pt x="36" y="31"/>
                  <a:pt x="36" y="31"/>
                </a:cubicBezTo>
                <a:cubicBezTo>
                  <a:pt x="40" y="34"/>
                  <a:pt x="40" y="34"/>
                  <a:pt x="40" y="34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7"/>
                  <a:pt x="38" y="37"/>
                </a:cubicBezTo>
                <a:cubicBezTo>
                  <a:pt x="38" y="37"/>
                  <a:pt x="38" y="37"/>
                  <a:pt x="39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5"/>
                  <a:pt x="41" y="35"/>
                  <a:pt x="41" y="35"/>
                </a:cubicBezTo>
                <a:cubicBezTo>
                  <a:pt x="44" y="39"/>
                  <a:pt x="44" y="39"/>
                  <a:pt x="44" y="39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1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6" y="40"/>
                  <a:pt x="46" y="40"/>
                  <a:pt x="46" y="40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5"/>
                  <a:pt x="48" y="45"/>
                  <a:pt x="48" y="45"/>
                </a:cubicBezTo>
                <a:cubicBezTo>
                  <a:pt x="47" y="45"/>
                  <a:pt x="47" y="46"/>
                  <a:pt x="48" y="46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49" y="47"/>
                  <a:pt x="49" y="46"/>
                </a:cubicBezTo>
                <a:cubicBezTo>
                  <a:pt x="51" y="45"/>
                  <a:pt x="51" y="45"/>
                  <a:pt x="51" y="45"/>
                </a:cubicBezTo>
                <a:cubicBezTo>
                  <a:pt x="54" y="48"/>
                  <a:pt x="54" y="48"/>
                  <a:pt x="54" y="48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2"/>
                  <a:pt x="51" y="52"/>
                </a:cubicBezTo>
                <a:cubicBezTo>
                  <a:pt x="51" y="53"/>
                  <a:pt x="51" y="53"/>
                  <a:pt x="52" y="53"/>
                </a:cubicBezTo>
                <a:cubicBezTo>
                  <a:pt x="52" y="53"/>
                  <a:pt x="52" y="53"/>
                  <a:pt x="52" y="52"/>
                </a:cubicBezTo>
                <a:cubicBezTo>
                  <a:pt x="55" y="50"/>
                  <a:pt x="55" y="50"/>
                  <a:pt x="55" y="50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1" y="55"/>
                  <a:pt x="61" y="56"/>
                  <a:pt x="61" y="57"/>
                </a:cubicBezTo>
                <a:cubicBezTo>
                  <a:pt x="61" y="59"/>
                  <a:pt x="59" y="61"/>
                  <a:pt x="57" y="6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65"/>
          <p:cNvSpPr>
            <a:spLocks noEditPoints="1"/>
          </p:cNvSpPr>
          <p:nvPr/>
        </p:nvSpPr>
        <p:spPr bwMode="auto">
          <a:xfrm>
            <a:off x="7226300" y="3841750"/>
            <a:ext cx="419100" cy="439738"/>
          </a:xfrm>
          <a:custGeom>
            <a:avLst/>
            <a:gdLst>
              <a:gd name="T0" fmla="*/ 347998 w 71"/>
              <a:gd name="T1" fmla="*/ 333766 h 71"/>
              <a:gd name="T2" fmla="*/ 312608 w 71"/>
              <a:gd name="T3" fmla="*/ 383212 h 71"/>
              <a:gd name="T4" fmla="*/ 306710 w 71"/>
              <a:gd name="T5" fmla="*/ 426478 h 71"/>
              <a:gd name="T6" fmla="*/ 165151 w 71"/>
              <a:gd name="T7" fmla="*/ 377032 h 71"/>
              <a:gd name="T8" fmla="*/ 395184 w 71"/>
              <a:gd name="T9" fmla="*/ 111255 h 71"/>
              <a:gd name="T10" fmla="*/ 406980 w 71"/>
              <a:gd name="T11" fmla="*/ 67989 h 71"/>
              <a:gd name="T12" fmla="*/ 406980 w 71"/>
              <a:gd name="T13" fmla="*/ 18543 h 71"/>
              <a:gd name="T14" fmla="*/ 377489 w 71"/>
              <a:gd name="T15" fmla="*/ 0 h 71"/>
              <a:gd name="T16" fmla="*/ 336201 w 71"/>
              <a:gd name="T17" fmla="*/ 30904 h 71"/>
              <a:gd name="T18" fmla="*/ 271320 w 71"/>
              <a:gd name="T19" fmla="*/ 43266 h 71"/>
              <a:gd name="T20" fmla="*/ 230032 w 71"/>
              <a:gd name="T21" fmla="*/ 37085 h 71"/>
              <a:gd name="T22" fmla="*/ 82576 w 71"/>
              <a:gd name="T23" fmla="*/ 191606 h 71"/>
              <a:gd name="T24" fmla="*/ 82576 w 71"/>
              <a:gd name="T25" fmla="*/ 197787 h 71"/>
              <a:gd name="T26" fmla="*/ 106169 w 71"/>
              <a:gd name="T27" fmla="*/ 191606 h 71"/>
              <a:gd name="T28" fmla="*/ 230032 w 71"/>
              <a:gd name="T29" fmla="*/ 49447 h 71"/>
              <a:gd name="T30" fmla="*/ 58983 w 71"/>
              <a:gd name="T31" fmla="*/ 265776 h 71"/>
              <a:gd name="T32" fmla="*/ 0 w 71"/>
              <a:gd name="T33" fmla="*/ 438840 h 71"/>
              <a:gd name="T34" fmla="*/ 11797 w 71"/>
              <a:gd name="T35" fmla="*/ 438840 h 71"/>
              <a:gd name="T36" fmla="*/ 306710 w 71"/>
              <a:gd name="T37" fmla="*/ 438840 h 71"/>
              <a:gd name="T38" fmla="*/ 318506 w 71"/>
              <a:gd name="T39" fmla="*/ 377032 h 71"/>
              <a:gd name="T40" fmla="*/ 347998 w 71"/>
              <a:gd name="T41" fmla="*/ 346127 h 71"/>
              <a:gd name="T42" fmla="*/ 412879 w 71"/>
              <a:gd name="T43" fmla="*/ 339946 h 71"/>
              <a:gd name="T44" fmla="*/ 283117 w 71"/>
              <a:gd name="T45" fmla="*/ 55628 h 71"/>
              <a:gd name="T46" fmla="*/ 330303 w 71"/>
              <a:gd name="T47" fmla="*/ 49447 h 71"/>
              <a:gd name="T48" fmla="*/ 365693 w 71"/>
              <a:gd name="T49" fmla="*/ 92713 h 71"/>
              <a:gd name="T50" fmla="*/ 377489 w 71"/>
              <a:gd name="T51" fmla="*/ 111255 h 71"/>
              <a:gd name="T52" fmla="*/ 289015 w 71"/>
              <a:gd name="T53" fmla="*/ 216330 h 71"/>
              <a:gd name="T54" fmla="*/ 353896 w 71"/>
              <a:gd name="T55" fmla="*/ 135979 h 71"/>
              <a:gd name="T56" fmla="*/ 347998 w 71"/>
              <a:gd name="T57" fmla="*/ 80351 h 71"/>
              <a:gd name="T58" fmla="*/ 347998 w 71"/>
              <a:gd name="T59" fmla="*/ 129798 h 71"/>
              <a:gd name="T60" fmla="*/ 212338 w 71"/>
              <a:gd name="T61" fmla="*/ 135979 h 71"/>
              <a:gd name="T62" fmla="*/ 377489 w 71"/>
              <a:gd name="T63" fmla="*/ 67989 h 71"/>
              <a:gd name="T64" fmla="*/ 353896 w 71"/>
              <a:gd name="T65" fmla="*/ 43266 h 71"/>
              <a:gd name="T66" fmla="*/ 389286 w 71"/>
              <a:gd name="T67" fmla="*/ 24723 h 71"/>
              <a:gd name="T68" fmla="*/ 395184 w 71"/>
              <a:gd name="T69" fmla="*/ 55628 h 71"/>
              <a:gd name="T70" fmla="*/ 377489 w 71"/>
              <a:gd name="T71" fmla="*/ 67989 h 71"/>
              <a:gd name="T72" fmla="*/ 283117 w 71"/>
              <a:gd name="T73" fmla="*/ 228691 h 71"/>
              <a:gd name="T74" fmla="*/ 259524 w 71"/>
              <a:gd name="T75" fmla="*/ 234872 h 71"/>
              <a:gd name="T76" fmla="*/ 253626 w 71"/>
              <a:gd name="T77" fmla="*/ 222510 h 71"/>
              <a:gd name="T78" fmla="*/ 200541 w 71"/>
              <a:gd name="T79" fmla="*/ 142159 h 71"/>
              <a:gd name="T80" fmla="*/ 253626 w 71"/>
              <a:gd name="T81" fmla="*/ 222510 h 71"/>
              <a:gd name="T82" fmla="*/ 165151 w 71"/>
              <a:gd name="T83" fmla="*/ 315223 h 71"/>
              <a:gd name="T84" fmla="*/ 171050 w 71"/>
              <a:gd name="T85" fmla="*/ 327585 h 71"/>
              <a:gd name="T86" fmla="*/ 253626 w 71"/>
              <a:gd name="T87" fmla="*/ 241053 h 71"/>
              <a:gd name="T88" fmla="*/ 159253 w 71"/>
              <a:gd name="T89" fmla="*/ 358489 h 71"/>
              <a:gd name="T90" fmla="*/ 182846 w 71"/>
              <a:gd name="T91" fmla="*/ 166883 h 71"/>
              <a:gd name="T92" fmla="*/ 147457 w 71"/>
              <a:gd name="T93" fmla="*/ 370851 h 71"/>
              <a:gd name="T94" fmla="*/ 23593 w 71"/>
              <a:gd name="T95" fmla="*/ 383212 h 71"/>
              <a:gd name="T96" fmla="*/ 147457 w 71"/>
              <a:gd name="T97" fmla="*/ 370851 h 71"/>
              <a:gd name="T98" fmla="*/ 41288 w 71"/>
              <a:gd name="T99" fmla="*/ 414117 h 71"/>
              <a:gd name="T100" fmla="*/ 23593 w 71"/>
              <a:gd name="T101" fmla="*/ 395574 h 7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68">
            <a:extLst>
              <a:ext uri="{FF2B5EF4-FFF2-40B4-BE49-F238E27FC236}">
                <a16:creationId xmlns:a16="http://schemas.microsoft.com/office/drawing/2014/main" xmlns="" id="{B6B91303-2844-40DE-89DC-13A204DCA975}"/>
              </a:ext>
            </a:extLst>
          </p:cNvPr>
          <p:cNvSpPr>
            <a:spLocks noEditPoints="1"/>
          </p:cNvSpPr>
          <p:nvPr/>
        </p:nvSpPr>
        <p:spPr bwMode="auto">
          <a:xfrm>
            <a:off x="7183438" y="4895850"/>
            <a:ext cx="504825" cy="560388"/>
          </a:xfrm>
          <a:custGeom>
            <a:avLst/>
            <a:gdLst>
              <a:gd name="T0" fmla="*/ 74 w 76"/>
              <a:gd name="T1" fmla="*/ 69 h 81"/>
              <a:gd name="T2" fmla="*/ 70 w 76"/>
              <a:gd name="T3" fmla="*/ 60 h 81"/>
              <a:gd name="T4" fmla="*/ 65 w 76"/>
              <a:gd name="T5" fmla="*/ 54 h 81"/>
              <a:gd name="T6" fmla="*/ 59 w 76"/>
              <a:gd name="T7" fmla="*/ 48 h 81"/>
              <a:gd name="T8" fmla="*/ 53 w 76"/>
              <a:gd name="T9" fmla="*/ 47 h 81"/>
              <a:gd name="T10" fmla="*/ 55 w 76"/>
              <a:gd name="T11" fmla="*/ 53 h 81"/>
              <a:gd name="T12" fmla="*/ 58 w 76"/>
              <a:gd name="T13" fmla="*/ 60 h 81"/>
              <a:gd name="T14" fmla="*/ 40 w 76"/>
              <a:gd name="T15" fmla="*/ 29 h 81"/>
              <a:gd name="T16" fmla="*/ 36 w 76"/>
              <a:gd name="T17" fmla="*/ 17 h 81"/>
              <a:gd name="T18" fmla="*/ 37 w 76"/>
              <a:gd name="T19" fmla="*/ 2 h 81"/>
              <a:gd name="T20" fmla="*/ 28 w 76"/>
              <a:gd name="T21" fmla="*/ 2 h 81"/>
              <a:gd name="T22" fmla="*/ 29 w 76"/>
              <a:gd name="T23" fmla="*/ 17 h 81"/>
              <a:gd name="T24" fmla="*/ 25 w 76"/>
              <a:gd name="T25" fmla="*/ 27 h 81"/>
              <a:gd name="T26" fmla="*/ 3 w 76"/>
              <a:gd name="T27" fmla="*/ 66 h 81"/>
              <a:gd name="T28" fmla="*/ 4 w 76"/>
              <a:gd name="T29" fmla="*/ 73 h 81"/>
              <a:gd name="T30" fmla="*/ 3 w 76"/>
              <a:gd name="T31" fmla="*/ 81 h 81"/>
              <a:gd name="T32" fmla="*/ 7 w 76"/>
              <a:gd name="T33" fmla="*/ 75 h 81"/>
              <a:gd name="T34" fmla="*/ 12 w 76"/>
              <a:gd name="T35" fmla="*/ 71 h 81"/>
              <a:gd name="T36" fmla="*/ 32 w 76"/>
              <a:gd name="T37" fmla="*/ 37 h 81"/>
              <a:gd name="T38" fmla="*/ 50 w 76"/>
              <a:gd name="T39" fmla="*/ 71 h 81"/>
              <a:gd name="T40" fmla="*/ 54 w 76"/>
              <a:gd name="T41" fmla="*/ 75 h 81"/>
              <a:gd name="T42" fmla="*/ 63 w 76"/>
              <a:gd name="T43" fmla="*/ 71 h 81"/>
              <a:gd name="T44" fmla="*/ 62 w 76"/>
              <a:gd name="T45" fmla="*/ 66 h 81"/>
              <a:gd name="T46" fmla="*/ 69 w 76"/>
              <a:gd name="T47" fmla="*/ 73 h 81"/>
              <a:gd name="T48" fmla="*/ 76 w 76"/>
              <a:gd name="T49" fmla="*/ 77 h 81"/>
              <a:gd name="T50" fmla="*/ 51 w 76"/>
              <a:gd name="T51" fmla="*/ 67 h 81"/>
              <a:gd name="T52" fmla="*/ 59 w 76"/>
              <a:gd name="T53" fmla="*/ 64 h 81"/>
              <a:gd name="T54" fmla="*/ 58 w 76"/>
              <a:gd name="T55" fmla="*/ 67 h 81"/>
              <a:gd name="T56" fmla="*/ 54 w 76"/>
              <a:gd name="T57" fmla="*/ 69 h 81"/>
              <a:gd name="T58" fmla="*/ 8 w 76"/>
              <a:gd name="T59" fmla="*/ 68 h 81"/>
              <a:gd name="T60" fmla="*/ 12 w 76"/>
              <a:gd name="T61" fmla="*/ 60 h 81"/>
              <a:gd name="T62" fmla="*/ 6 w 76"/>
              <a:gd name="T63" fmla="*/ 71 h 81"/>
              <a:gd name="T64" fmla="*/ 9 w 76"/>
              <a:gd name="T65" fmla="*/ 70 h 81"/>
              <a:gd name="T66" fmla="*/ 7 w 76"/>
              <a:gd name="T67" fmla="*/ 72 h 81"/>
              <a:gd name="T68" fmla="*/ 13 w 76"/>
              <a:gd name="T69" fmla="*/ 59 h 81"/>
              <a:gd name="T70" fmla="*/ 26 w 76"/>
              <a:gd name="T71" fmla="*/ 33 h 81"/>
              <a:gd name="T72" fmla="*/ 15 w 76"/>
              <a:gd name="T73" fmla="*/ 60 h 81"/>
              <a:gd name="T74" fmla="*/ 28 w 76"/>
              <a:gd name="T75" fmla="*/ 29 h 81"/>
              <a:gd name="T76" fmla="*/ 32 w 76"/>
              <a:gd name="T77" fmla="*/ 29 h 81"/>
              <a:gd name="T78" fmla="*/ 37 w 76"/>
              <a:gd name="T79" fmla="*/ 32 h 81"/>
              <a:gd name="T80" fmla="*/ 34 w 76"/>
              <a:gd name="T81" fmla="*/ 32 h 81"/>
              <a:gd name="T82" fmla="*/ 28 w 76"/>
              <a:gd name="T83" fmla="*/ 32 h 81"/>
              <a:gd name="T84" fmla="*/ 37 w 76"/>
              <a:gd name="T85" fmla="*/ 20 h 81"/>
              <a:gd name="T86" fmla="*/ 28 w 76"/>
              <a:gd name="T87" fmla="*/ 24 h 81"/>
              <a:gd name="T88" fmla="*/ 31 w 76"/>
              <a:gd name="T89" fmla="*/ 20 h 81"/>
              <a:gd name="T90" fmla="*/ 32 w 76"/>
              <a:gd name="T91" fmla="*/ 14 h 81"/>
              <a:gd name="T92" fmla="*/ 32 w 76"/>
              <a:gd name="T93" fmla="*/ 18 h 81"/>
              <a:gd name="T94" fmla="*/ 30 w 76"/>
              <a:gd name="T95" fmla="*/ 25 h 81"/>
              <a:gd name="T96" fmla="*/ 34 w 76"/>
              <a:gd name="T97" fmla="*/ 34 h 81"/>
              <a:gd name="T98" fmla="*/ 56 w 76"/>
              <a:gd name="T99" fmla="*/ 63 h 81"/>
              <a:gd name="T100" fmla="*/ 61 w 76"/>
              <a:gd name="T101" fmla="*/ 57 h 81"/>
              <a:gd name="T102" fmla="*/ 60 w 76"/>
              <a:gd name="T103" fmla="*/ 51 h 81"/>
              <a:gd name="T104" fmla="*/ 63 w 76"/>
              <a:gd name="T105" fmla="*/ 56 h 81"/>
              <a:gd name="T106" fmla="*/ 64 w 76"/>
              <a:gd name="T107" fmla="*/ 57 h 81"/>
              <a:gd name="T108" fmla="*/ 67 w 76"/>
              <a:gd name="T109" fmla="*/ 61 h 81"/>
              <a:gd name="T110" fmla="*/ 63 w 76"/>
              <a:gd name="T111" fmla="*/ 63 h 81"/>
              <a:gd name="T112" fmla="*/ 61 w 76"/>
              <a:gd name="T113" fmla="*/ 59 h 81"/>
              <a:gd name="T114" fmla="*/ 70 w 76"/>
              <a:gd name="T115" fmla="*/ 69 h 81"/>
              <a:gd name="T116" fmla="*/ 67 w 76"/>
              <a:gd name="T117" fmla="*/ 6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" h="81">
                <a:moveTo>
                  <a:pt x="76" y="75"/>
                </a:moveTo>
                <a:cubicBezTo>
                  <a:pt x="73" y="71"/>
                  <a:pt x="73" y="71"/>
                  <a:pt x="73" y="71"/>
                </a:cubicBezTo>
                <a:cubicBezTo>
                  <a:pt x="73" y="70"/>
                  <a:pt x="74" y="70"/>
                  <a:pt x="74" y="69"/>
                </a:cubicBezTo>
                <a:cubicBezTo>
                  <a:pt x="74" y="69"/>
                  <a:pt x="74" y="68"/>
                  <a:pt x="74" y="68"/>
                </a:cubicBezTo>
                <a:cubicBezTo>
                  <a:pt x="70" y="62"/>
                  <a:pt x="70" y="62"/>
                  <a:pt x="70" y="62"/>
                </a:cubicBezTo>
                <a:cubicBezTo>
                  <a:pt x="70" y="61"/>
                  <a:pt x="70" y="61"/>
                  <a:pt x="70" y="60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4"/>
                  <a:pt x="66" y="54"/>
                  <a:pt x="66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7"/>
                  <a:pt x="60" y="47"/>
                  <a:pt x="60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3"/>
                  <a:pt x="55" y="43"/>
                  <a:pt x="54" y="44"/>
                </a:cubicBezTo>
                <a:cubicBezTo>
                  <a:pt x="53" y="45"/>
                  <a:pt x="52" y="46"/>
                  <a:pt x="53" y="47"/>
                </a:cubicBezTo>
                <a:cubicBezTo>
                  <a:pt x="55" y="50"/>
                  <a:pt x="55" y="50"/>
                  <a:pt x="55" y="50"/>
                </a:cubicBezTo>
                <a:cubicBezTo>
                  <a:pt x="55" y="51"/>
                  <a:pt x="55" y="51"/>
                  <a:pt x="55" y="51"/>
                </a:cubicBezTo>
                <a:cubicBezTo>
                  <a:pt x="54" y="52"/>
                  <a:pt x="54" y="52"/>
                  <a:pt x="55" y="53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9"/>
                  <a:pt x="57" y="59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39" y="17"/>
                  <a:pt x="38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5"/>
                  <a:pt x="37" y="14"/>
                  <a:pt x="37" y="13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1"/>
                  <a:pt x="36" y="0"/>
                  <a:pt x="3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8" y="1"/>
                  <a:pt x="28" y="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5"/>
                  <a:pt x="29" y="15"/>
                </a:cubicBezTo>
                <a:cubicBezTo>
                  <a:pt x="29" y="17"/>
                  <a:pt x="29" y="17"/>
                  <a:pt x="2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8"/>
                  <a:pt x="25" y="19"/>
                </a:cubicBezTo>
                <a:cubicBezTo>
                  <a:pt x="25" y="27"/>
                  <a:pt x="25" y="27"/>
                  <a:pt x="25" y="27"/>
                </a:cubicBezTo>
                <a:cubicBezTo>
                  <a:pt x="8" y="57"/>
                  <a:pt x="8" y="57"/>
                  <a:pt x="8" y="57"/>
                </a:cubicBezTo>
                <a:cubicBezTo>
                  <a:pt x="6" y="58"/>
                  <a:pt x="5" y="59"/>
                  <a:pt x="4" y="60"/>
                </a:cubicBezTo>
                <a:cubicBezTo>
                  <a:pt x="3" y="62"/>
                  <a:pt x="3" y="64"/>
                  <a:pt x="3" y="66"/>
                </a:cubicBezTo>
                <a:cubicBezTo>
                  <a:pt x="3" y="66"/>
                  <a:pt x="3" y="66"/>
                  <a:pt x="3" y="66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2"/>
                  <a:pt x="3" y="73"/>
                  <a:pt x="4" y="73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79"/>
                  <a:pt x="1" y="80"/>
                  <a:pt x="2" y="81"/>
                </a:cubicBezTo>
                <a:cubicBezTo>
                  <a:pt x="2" y="81"/>
                  <a:pt x="2" y="81"/>
                  <a:pt x="3" y="81"/>
                </a:cubicBezTo>
                <a:cubicBezTo>
                  <a:pt x="3" y="81"/>
                  <a:pt x="4" y="81"/>
                  <a:pt x="4" y="80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8" y="76"/>
                  <a:pt x="8" y="76"/>
                  <a:pt x="9" y="76"/>
                </a:cubicBezTo>
                <a:cubicBezTo>
                  <a:pt x="9" y="75"/>
                  <a:pt x="10" y="75"/>
                  <a:pt x="10" y="75"/>
                </a:cubicBezTo>
                <a:cubicBezTo>
                  <a:pt x="12" y="71"/>
                  <a:pt x="12" y="71"/>
                  <a:pt x="12" y="71"/>
                </a:cubicBezTo>
                <a:cubicBezTo>
                  <a:pt x="14" y="70"/>
                  <a:pt x="16" y="69"/>
                  <a:pt x="16" y="68"/>
                </a:cubicBezTo>
                <a:cubicBezTo>
                  <a:pt x="17" y="66"/>
                  <a:pt x="18" y="64"/>
                  <a:pt x="17" y="62"/>
                </a:cubicBezTo>
                <a:cubicBezTo>
                  <a:pt x="32" y="37"/>
                  <a:pt x="32" y="37"/>
                  <a:pt x="32" y="37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6"/>
                  <a:pt x="48" y="67"/>
                  <a:pt x="48" y="68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1" y="72"/>
                  <a:pt x="51" y="72"/>
                </a:cubicBezTo>
                <a:cubicBezTo>
                  <a:pt x="51" y="72"/>
                  <a:pt x="52" y="72"/>
                  <a:pt x="52" y="72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6"/>
                  <a:pt x="56" y="76"/>
                  <a:pt x="57" y="76"/>
                </a:cubicBezTo>
                <a:cubicBezTo>
                  <a:pt x="62" y="72"/>
                  <a:pt x="62" y="72"/>
                  <a:pt x="62" y="72"/>
                </a:cubicBezTo>
                <a:cubicBezTo>
                  <a:pt x="63" y="72"/>
                  <a:pt x="63" y="72"/>
                  <a:pt x="63" y="71"/>
                </a:cubicBezTo>
                <a:cubicBezTo>
                  <a:pt x="63" y="71"/>
                  <a:pt x="63" y="70"/>
                  <a:pt x="63" y="70"/>
                </a:cubicBezTo>
                <a:cubicBezTo>
                  <a:pt x="61" y="66"/>
                  <a:pt x="61" y="66"/>
                  <a:pt x="61" y="66"/>
                </a:cubicBezTo>
                <a:cubicBezTo>
                  <a:pt x="62" y="66"/>
                  <a:pt x="62" y="66"/>
                  <a:pt x="62" y="66"/>
                </a:cubicBezTo>
                <a:cubicBezTo>
                  <a:pt x="62" y="66"/>
                  <a:pt x="62" y="66"/>
                  <a:pt x="63" y="66"/>
                </a:cubicBezTo>
                <a:cubicBezTo>
                  <a:pt x="66" y="72"/>
                  <a:pt x="66" y="72"/>
                  <a:pt x="66" y="72"/>
                </a:cubicBezTo>
                <a:cubicBezTo>
                  <a:pt x="67" y="73"/>
                  <a:pt x="68" y="73"/>
                  <a:pt x="69" y="73"/>
                </a:cubicBezTo>
                <a:cubicBezTo>
                  <a:pt x="71" y="78"/>
                  <a:pt x="71" y="78"/>
                  <a:pt x="71" y="78"/>
                </a:cubicBezTo>
                <a:cubicBezTo>
                  <a:pt x="72" y="79"/>
                  <a:pt x="74" y="79"/>
                  <a:pt x="75" y="79"/>
                </a:cubicBezTo>
                <a:cubicBezTo>
                  <a:pt x="75" y="78"/>
                  <a:pt x="76" y="78"/>
                  <a:pt x="76" y="77"/>
                </a:cubicBezTo>
                <a:cubicBezTo>
                  <a:pt x="76" y="76"/>
                  <a:pt x="76" y="76"/>
                  <a:pt x="76" y="75"/>
                </a:cubicBezTo>
                <a:close/>
                <a:moveTo>
                  <a:pt x="52" y="68"/>
                </a:moveTo>
                <a:cubicBezTo>
                  <a:pt x="51" y="67"/>
                  <a:pt x="51" y="67"/>
                  <a:pt x="51" y="67"/>
                </a:cubicBezTo>
                <a:cubicBezTo>
                  <a:pt x="60" y="62"/>
                  <a:pt x="60" y="62"/>
                  <a:pt x="60" y="62"/>
                </a:cubicBezTo>
                <a:cubicBezTo>
                  <a:pt x="61" y="63"/>
                  <a:pt x="61" y="63"/>
                  <a:pt x="61" y="63"/>
                </a:cubicBez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64"/>
                  <a:pt x="59" y="64"/>
                </a:cubicBezTo>
                <a:lnTo>
                  <a:pt x="52" y="68"/>
                </a:lnTo>
                <a:close/>
                <a:moveTo>
                  <a:pt x="58" y="67"/>
                </a:moveTo>
                <a:cubicBezTo>
                  <a:pt x="60" y="70"/>
                  <a:pt x="60" y="70"/>
                  <a:pt x="60" y="70"/>
                </a:cubicBezTo>
                <a:cubicBezTo>
                  <a:pt x="56" y="73"/>
                  <a:pt x="56" y="73"/>
                  <a:pt x="56" y="73"/>
                </a:cubicBezTo>
                <a:cubicBezTo>
                  <a:pt x="54" y="69"/>
                  <a:pt x="54" y="69"/>
                  <a:pt x="54" y="69"/>
                </a:cubicBezTo>
                <a:lnTo>
                  <a:pt x="58" y="67"/>
                </a:lnTo>
                <a:close/>
                <a:moveTo>
                  <a:pt x="14" y="66"/>
                </a:moveTo>
                <a:cubicBezTo>
                  <a:pt x="13" y="68"/>
                  <a:pt x="10" y="69"/>
                  <a:pt x="8" y="68"/>
                </a:cubicBezTo>
                <a:cubicBezTo>
                  <a:pt x="6" y="66"/>
                  <a:pt x="5" y="64"/>
                  <a:pt x="6" y="62"/>
                </a:cubicBezTo>
                <a:cubicBezTo>
                  <a:pt x="7" y="61"/>
                  <a:pt x="9" y="60"/>
                  <a:pt x="10" y="60"/>
                </a:cubicBezTo>
                <a:cubicBezTo>
                  <a:pt x="11" y="60"/>
                  <a:pt x="12" y="60"/>
                  <a:pt x="12" y="60"/>
                </a:cubicBezTo>
                <a:cubicBezTo>
                  <a:pt x="13" y="61"/>
                  <a:pt x="14" y="62"/>
                  <a:pt x="14" y="63"/>
                </a:cubicBezTo>
                <a:cubicBezTo>
                  <a:pt x="15" y="64"/>
                  <a:pt x="14" y="65"/>
                  <a:pt x="14" y="66"/>
                </a:cubicBezTo>
                <a:close/>
                <a:moveTo>
                  <a:pt x="6" y="71"/>
                </a:moveTo>
                <a:cubicBezTo>
                  <a:pt x="6" y="69"/>
                  <a:pt x="6" y="69"/>
                  <a:pt x="6" y="69"/>
                </a:cubicBezTo>
                <a:cubicBezTo>
                  <a:pt x="6" y="69"/>
                  <a:pt x="7" y="69"/>
                  <a:pt x="7" y="69"/>
                </a:cubicBezTo>
                <a:cubicBezTo>
                  <a:pt x="8" y="70"/>
                  <a:pt x="9" y="70"/>
                  <a:pt x="9" y="70"/>
                </a:cubicBezTo>
                <a:cubicBezTo>
                  <a:pt x="8" y="72"/>
                  <a:pt x="8" y="72"/>
                  <a:pt x="8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2"/>
                  <a:pt x="7" y="72"/>
                  <a:pt x="7" y="72"/>
                </a:cubicBezTo>
                <a:lnTo>
                  <a:pt x="6" y="71"/>
                </a:lnTo>
                <a:close/>
                <a:moveTo>
                  <a:pt x="13" y="59"/>
                </a:moveTo>
                <a:cubicBezTo>
                  <a:pt x="13" y="58"/>
                  <a:pt x="12" y="58"/>
                  <a:pt x="11" y="5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59"/>
                  <a:pt x="14" y="59"/>
                  <a:pt x="13" y="59"/>
                </a:cubicBezTo>
                <a:close/>
                <a:moveTo>
                  <a:pt x="28" y="32"/>
                </a:moveTo>
                <a:cubicBezTo>
                  <a:pt x="28" y="29"/>
                  <a:pt x="28" y="29"/>
                  <a:pt x="28" y="29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8"/>
                  <a:pt x="30" y="29"/>
                  <a:pt x="32" y="29"/>
                </a:cubicBezTo>
                <a:cubicBezTo>
                  <a:pt x="35" y="29"/>
                  <a:pt x="36" y="28"/>
                  <a:pt x="37" y="26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1" y="32"/>
                  <a:pt x="31" y="32"/>
                  <a:pt x="31" y="32"/>
                </a:cubicBezTo>
                <a:lnTo>
                  <a:pt x="28" y="32"/>
                </a:lnTo>
                <a:close/>
                <a:moveTo>
                  <a:pt x="34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4"/>
                  <a:pt x="37" y="24"/>
                  <a:pt x="37" y="24"/>
                </a:cubicBezTo>
                <a:cubicBezTo>
                  <a:pt x="36" y="22"/>
                  <a:pt x="35" y="20"/>
                  <a:pt x="32" y="20"/>
                </a:cubicBezTo>
                <a:cubicBezTo>
                  <a:pt x="30" y="20"/>
                  <a:pt x="29" y="22"/>
                  <a:pt x="28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lnTo>
                  <a:pt x="34" y="20"/>
                </a:lnTo>
                <a:close/>
                <a:moveTo>
                  <a:pt x="32" y="18"/>
                </a:moveTo>
                <a:cubicBezTo>
                  <a:pt x="32" y="14"/>
                  <a:pt x="32" y="14"/>
                  <a:pt x="32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8"/>
                  <a:pt x="33" y="18"/>
                  <a:pt x="33" y="18"/>
                </a:cubicBezTo>
                <a:lnTo>
                  <a:pt x="32" y="18"/>
                </a:lnTo>
                <a:close/>
                <a:moveTo>
                  <a:pt x="35" y="25"/>
                </a:moveTo>
                <a:cubicBezTo>
                  <a:pt x="35" y="26"/>
                  <a:pt x="34" y="27"/>
                  <a:pt x="32" y="27"/>
                </a:cubicBezTo>
                <a:cubicBezTo>
                  <a:pt x="31" y="27"/>
                  <a:pt x="30" y="26"/>
                  <a:pt x="30" y="25"/>
                </a:cubicBezTo>
                <a:cubicBezTo>
                  <a:pt x="30" y="24"/>
                  <a:pt x="31" y="22"/>
                  <a:pt x="32" y="22"/>
                </a:cubicBezTo>
                <a:cubicBezTo>
                  <a:pt x="34" y="22"/>
                  <a:pt x="35" y="24"/>
                  <a:pt x="35" y="25"/>
                </a:cubicBezTo>
                <a:close/>
                <a:moveTo>
                  <a:pt x="34" y="34"/>
                </a:move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8" y="34"/>
                  <a:pt x="39" y="33"/>
                </a:cubicBezTo>
                <a:cubicBezTo>
                  <a:pt x="56" y="63"/>
                  <a:pt x="56" y="63"/>
                  <a:pt x="56" y="63"/>
                </a:cubicBezTo>
                <a:cubicBezTo>
                  <a:pt x="52" y="65"/>
                  <a:pt x="52" y="65"/>
                  <a:pt x="52" y="65"/>
                </a:cubicBezTo>
                <a:lnTo>
                  <a:pt x="34" y="34"/>
                </a:lnTo>
                <a:close/>
                <a:moveTo>
                  <a:pt x="61" y="57"/>
                </a:moveTo>
                <a:cubicBezTo>
                  <a:pt x="58" y="53"/>
                  <a:pt x="58" y="53"/>
                  <a:pt x="58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3" y="56"/>
                  <a:pt x="63" y="56"/>
                  <a:pt x="63" y="56"/>
                </a:cubicBezTo>
                <a:lnTo>
                  <a:pt x="61" y="57"/>
                </a:lnTo>
                <a:close/>
                <a:moveTo>
                  <a:pt x="62" y="59"/>
                </a:moveTo>
                <a:cubicBezTo>
                  <a:pt x="64" y="57"/>
                  <a:pt x="64" y="57"/>
                  <a:pt x="6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7" y="61"/>
                  <a:pt x="67" y="61"/>
                  <a:pt x="67" y="61"/>
                </a:cubicBezTo>
                <a:cubicBezTo>
                  <a:pt x="64" y="63"/>
                  <a:pt x="64" y="63"/>
                  <a:pt x="64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0"/>
                  <a:pt x="61" y="60"/>
                  <a:pt x="61" y="60"/>
                </a:cubicBezTo>
                <a:cubicBezTo>
                  <a:pt x="61" y="59"/>
                  <a:pt x="61" y="59"/>
                  <a:pt x="61" y="59"/>
                </a:cubicBezTo>
                <a:lnTo>
                  <a:pt x="62" y="59"/>
                </a:lnTo>
                <a:close/>
                <a:moveTo>
                  <a:pt x="67" y="63"/>
                </a:moveTo>
                <a:cubicBezTo>
                  <a:pt x="70" y="69"/>
                  <a:pt x="70" y="69"/>
                  <a:pt x="70" y="69"/>
                </a:cubicBezTo>
                <a:cubicBezTo>
                  <a:pt x="68" y="70"/>
                  <a:pt x="68" y="70"/>
                  <a:pt x="68" y="70"/>
                </a:cubicBezTo>
                <a:cubicBezTo>
                  <a:pt x="65" y="64"/>
                  <a:pt x="65" y="64"/>
                  <a:pt x="65" y="64"/>
                </a:cubicBezTo>
                <a:lnTo>
                  <a:pt x="67" y="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240338" y="1620838"/>
            <a:ext cx="1119187" cy="1249362"/>
            <a:chOff x="5240253" y="1620508"/>
            <a:chExt cx="1119846" cy="1249229"/>
          </a:xfrm>
        </p:grpSpPr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5831902" y="1620508"/>
              <a:ext cx="528197" cy="691691"/>
              <a:chOff x="5831902" y="1620508"/>
              <a:chExt cx="528197" cy="691691"/>
            </a:xfrm>
          </p:grpSpPr>
          <p:sp>
            <p:nvSpPr>
              <p:cNvPr id="28" name="Freeform 37"/>
              <p:cNvSpPr>
                <a:spLocks noEditPoints="1"/>
              </p:cNvSpPr>
              <p:nvPr/>
            </p:nvSpPr>
            <p:spPr bwMode="auto">
              <a:xfrm>
                <a:off x="5848670" y="2081636"/>
                <a:ext cx="490470" cy="230563"/>
              </a:xfrm>
              <a:custGeom>
                <a:avLst/>
                <a:gdLst>
                  <a:gd name="T0" fmla="*/ 0 w 61"/>
                  <a:gd name="T1" fmla="*/ 0 h 29"/>
                  <a:gd name="T2" fmla="*/ 490470 w 61"/>
                  <a:gd name="T3" fmla="*/ 0 h 29"/>
                  <a:gd name="T4" fmla="*/ 490470 w 61"/>
                  <a:gd name="T5" fmla="*/ 23851 h 29"/>
                  <a:gd name="T6" fmla="*/ 0 w 61"/>
                  <a:gd name="T7" fmla="*/ 23851 h 29"/>
                  <a:gd name="T8" fmla="*/ 0 w 61"/>
                  <a:gd name="T9" fmla="*/ 0 h 29"/>
                  <a:gd name="T10" fmla="*/ 80405 w 61"/>
                  <a:gd name="T11" fmla="*/ 71554 h 29"/>
                  <a:gd name="T12" fmla="*/ 120607 w 61"/>
                  <a:gd name="T13" fmla="*/ 111306 h 29"/>
                  <a:gd name="T14" fmla="*/ 80405 w 61"/>
                  <a:gd name="T15" fmla="*/ 159009 h 29"/>
                  <a:gd name="T16" fmla="*/ 40202 w 61"/>
                  <a:gd name="T17" fmla="*/ 111306 h 29"/>
                  <a:gd name="T18" fmla="*/ 80405 w 61"/>
                  <a:gd name="T19" fmla="*/ 71554 h 29"/>
                  <a:gd name="T20" fmla="*/ 80405 w 61"/>
                  <a:gd name="T21" fmla="*/ 87455 h 29"/>
                  <a:gd name="T22" fmla="*/ 48243 w 61"/>
                  <a:gd name="T23" fmla="*/ 111306 h 29"/>
                  <a:gd name="T24" fmla="*/ 80405 w 61"/>
                  <a:gd name="T25" fmla="*/ 143108 h 29"/>
                  <a:gd name="T26" fmla="*/ 112567 w 61"/>
                  <a:gd name="T27" fmla="*/ 111306 h 29"/>
                  <a:gd name="T28" fmla="*/ 80405 w 61"/>
                  <a:gd name="T29" fmla="*/ 87455 h 29"/>
                  <a:gd name="T30" fmla="*/ 249255 w 61"/>
                  <a:gd name="T31" fmla="*/ 71554 h 29"/>
                  <a:gd name="T32" fmla="*/ 289458 w 61"/>
                  <a:gd name="T33" fmla="*/ 111306 h 29"/>
                  <a:gd name="T34" fmla="*/ 249255 w 61"/>
                  <a:gd name="T35" fmla="*/ 159009 h 29"/>
                  <a:gd name="T36" fmla="*/ 209053 w 61"/>
                  <a:gd name="T37" fmla="*/ 111306 h 29"/>
                  <a:gd name="T38" fmla="*/ 249255 w 61"/>
                  <a:gd name="T39" fmla="*/ 71554 h 29"/>
                  <a:gd name="T40" fmla="*/ 418106 w 61"/>
                  <a:gd name="T41" fmla="*/ 71554 h 29"/>
                  <a:gd name="T42" fmla="*/ 458308 w 61"/>
                  <a:gd name="T43" fmla="*/ 111306 h 29"/>
                  <a:gd name="T44" fmla="*/ 418106 w 61"/>
                  <a:gd name="T45" fmla="*/ 159009 h 29"/>
                  <a:gd name="T46" fmla="*/ 369863 w 61"/>
                  <a:gd name="T47" fmla="*/ 111306 h 29"/>
                  <a:gd name="T48" fmla="*/ 418106 w 61"/>
                  <a:gd name="T49" fmla="*/ 71554 h 29"/>
                  <a:gd name="T50" fmla="*/ 418106 w 61"/>
                  <a:gd name="T51" fmla="*/ 87455 h 29"/>
                  <a:gd name="T52" fmla="*/ 385944 w 61"/>
                  <a:gd name="T53" fmla="*/ 111306 h 29"/>
                  <a:gd name="T54" fmla="*/ 418106 w 61"/>
                  <a:gd name="T55" fmla="*/ 143108 h 29"/>
                  <a:gd name="T56" fmla="*/ 442227 w 61"/>
                  <a:gd name="T57" fmla="*/ 111306 h 29"/>
                  <a:gd name="T58" fmla="*/ 418106 w 61"/>
                  <a:gd name="T59" fmla="*/ 87455 h 29"/>
                  <a:gd name="T60" fmla="*/ 490470 w 61"/>
                  <a:gd name="T61" fmla="*/ 63604 h 29"/>
                  <a:gd name="T62" fmla="*/ 0 w 61"/>
                  <a:gd name="T63" fmla="*/ 63604 h 29"/>
                  <a:gd name="T64" fmla="*/ 0 w 61"/>
                  <a:gd name="T65" fmla="*/ 166959 h 29"/>
                  <a:gd name="T66" fmla="*/ 490470 w 61"/>
                  <a:gd name="T67" fmla="*/ 166959 h 29"/>
                  <a:gd name="T68" fmla="*/ 490470 w 61"/>
                  <a:gd name="T69" fmla="*/ 63604 h 29"/>
                  <a:gd name="T70" fmla="*/ 490470 w 61"/>
                  <a:gd name="T71" fmla="*/ 214662 h 29"/>
                  <a:gd name="T72" fmla="*/ 490470 w 61"/>
                  <a:gd name="T73" fmla="*/ 230563 h 29"/>
                  <a:gd name="T74" fmla="*/ 0 w 61"/>
                  <a:gd name="T75" fmla="*/ 230563 h 29"/>
                  <a:gd name="T76" fmla="*/ 0 w 61"/>
                  <a:gd name="T77" fmla="*/ 214662 h 29"/>
                  <a:gd name="T78" fmla="*/ 490470 w 61"/>
                  <a:gd name="T79" fmla="*/ 214662 h 2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1" h="29">
                    <a:moveTo>
                      <a:pt x="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0" y="9"/>
                    </a:moveTo>
                    <a:cubicBezTo>
                      <a:pt x="13" y="9"/>
                      <a:pt x="15" y="12"/>
                      <a:pt x="15" y="14"/>
                    </a:cubicBezTo>
                    <a:cubicBezTo>
                      <a:pt x="15" y="17"/>
                      <a:pt x="13" y="20"/>
                      <a:pt x="10" y="20"/>
                    </a:cubicBezTo>
                    <a:cubicBezTo>
                      <a:pt x="7" y="20"/>
                      <a:pt x="5" y="17"/>
                      <a:pt x="5" y="14"/>
                    </a:cubicBezTo>
                    <a:cubicBezTo>
                      <a:pt x="5" y="12"/>
                      <a:pt x="7" y="9"/>
                      <a:pt x="10" y="9"/>
                    </a:cubicBezTo>
                    <a:close/>
                    <a:moveTo>
                      <a:pt x="10" y="11"/>
                    </a:moveTo>
                    <a:cubicBezTo>
                      <a:pt x="8" y="11"/>
                      <a:pt x="6" y="12"/>
                      <a:pt x="6" y="14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4" y="17"/>
                      <a:pt x="14" y="14"/>
                    </a:cubicBezTo>
                    <a:cubicBezTo>
                      <a:pt x="14" y="12"/>
                      <a:pt x="12" y="11"/>
                      <a:pt x="10" y="11"/>
                    </a:cubicBezTo>
                    <a:close/>
                    <a:moveTo>
                      <a:pt x="31" y="9"/>
                    </a:moveTo>
                    <a:cubicBezTo>
                      <a:pt x="34" y="9"/>
                      <a:pt x="36" y="12"/>
                      <a:pt x="36" y="14"/>
                    </a:cubicBezTo>
                    <a:cubicBezTo>
                      <a:pt x="36" y="17"/>
                      <a:pt x="34" y="20"/>
                      <a:pt x="31" y="20"/>
                    </a:cubicBezTo>
                    <a:cubicBezTo>
                      <a:pt x="28" y="20"/>
                      <a:pt x="26" y="17"/>
                      <a:pt x="26" y="14"/>
                    </a:cubicBezTo>
                    <a:cubicBezTo>
                      <a:pt x="26" y="12"/>
                      <a:pt x="28" y="9"/>
                      <a:pt x="31" y="9"/>
                    </a:cubicBezTo>
                    <a:close/>
                    <a:moveTo>
                      <a:pt x="52" y="9"/>
                    </a:moveTo>
                    <a:cubicBezTo>
                      <a:pt x="54" y="9"/>
                      <a:pt x="57" y="12"/>
                      <a:pt x="57" y="14"/>
                    </a:cubicBezTo>
                    <a:cubicBezTo>
                      <a:pt x="57" y="17"/>
                      <a:pt x="54" y="20"/>
                      <a:pt x="52" y="20"/>
                    </a:cubicBezTo>
                    <a:cubicBezTo>
                      <a:pt x="49" y="20"/>
                      <a:pt x="46" y="17"/>
                      <a:pt x="46" y="14"/>
                    </a:cubicBezTo>
                    <a:cubicBezTo>
                      <a:pt x="46" y="12"/>
                      <a:pt x="49" y="9"/>
                      <a:pt x="52" y="9"/>
                    </a:cubicBezTo>
                    <a:close/>
                    <a:moveTo>
                      <a:pt x="52" y="11"/>
                    </a:moveTo>
                    <a:cubicBezTo>
                      <a:pt x="49" y="11"/>
                      <a:pt x="48" y="12"/>
                      <a:pt x="48" y="14"/>
                    </a:cubicBezTo>
                    <a:cubicBezTo>
                      <a:pt x="48" y="17"/>
                      <a:pt x="49" y="18"/>
                      <a:pt x="52" y="18"/>
                    </a:cubicBezTo>
                    <a:cubicBezTo>
                      <a:pt x="54" y="18"/>
                      <a:pt x="55" y="17"/>
                      <a:pt x="55" y="14"/>
                    </a:cubicBezTo>
                    <a:cubicBezTo>
                      <a:pt x="55" y="12"/>
                      <a:pt x="54" y="11"/>
                      <a:pt x="52" y="11"/>
                    </a:cubicBezTo>
                    <a:close/>
                    <a:moveTo>
                      <a:pt x="61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1" y="27"/>
                    </a:moveTo>
                    <a:cubicBezTo>
                      <a:pt x="61" y="29"/>
                      <a:pt x="61" y="29"/>
                      <a:pt x="6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61" y="27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8"/>
              <p:cNvSpPr>
                <a:spLocks/>
              </p:cNvSpPr>
              <p:nvPr/>
            </p:nvSpPr>
            <p:spPr bwMode="auto">
              <a:xfrm>
                <a:off x="5831902" y="2115170"/>
                <a:ext cx="528197" cy="20961"/>
              </a:xfrm>
              <a:custGeom>
                <a:avLst/>
                <a:gdLst>
                  <a:gd name="T0" fmla="*/ 8003 w 66"/>
                  <a:gd name="T1" fmla="*/ 0 h 3"/>
                  <a:gd name="T2" fmla="*/ 520194 w 66"/>
                  <a:gd name="T3" fmla="*/ 0 h 3"/>
                  <a:gd name="T4" fmla="*/ 528197 w 66"/>
                  <a:gd name="T5" fmla="*/ 6987 h 3"/>
                  <a:gd name="T6" fmla="*/ 528197 w 66"/>
                  <a:gd name="T7" fmla="*/ 6987 h 3"/>
                  <a:gd name="T8" fmla="*/ 520194 w 66"/>
                  <a:gd name="T9" fmla="*/ 20961 h 3"/>
                  <a:gd name="T10" fmla="*/ 8003 w 66"/>
                  <a:gd name="T11" fmla="*/ 20961 h 3"/>
                  <a:gd name="T12" fmla="*/ 0 w 66"/>
                  <a:gd name="T13" fmla="*/ 6987 h 3"/>
                  <a:gd name="T14" fmla="*/ 0 w 66"/>
                  <a:gd name="T15" fmla="*/ 6987 h 3"/>
                  <a:gd name="T16" fmla="*/ 8003 w 66"/>
                  <a:gd name="T17" fmla="*/ 0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">
                    <a:moveTo>
                      <a:pt x="1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2"/>
                      <a:pt x="65" y="3"/>
                      <a:pt x="6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9"/>
              <p:cNvSpPr>
                <a:spLocks/>
              </p:cNvSpPr>
              <p:nvPr/>
            </p:nvSpPr>
            <p:spPr bwMode="auto">
              <a:xfrm>
                <a:off x="5831902" y="2266085"/>
                <a:ext cx="528197" cy="16768"/>
              </a:xfrm>
              <a:custGeom>
                <a:avLst/>
                <a:gdLst>
                  <a:gd name="T0" fmla="*/ 8003 w 66"/>
                  <a:gd name="T1" fmla="*/ 0 h 2"/>
                  <a:gd name="T2" fmla="*/ 520194 w 66"/>
                  <a:gd name="T3" fmla="*/ 0 h 2"/>
                  <a:gd name="T4" fmla="*/ 528197 w 66"/>
                  <a:gd name="T5" fmla="*/ 8384 h 2"/>
                  <a:gd name="T6" fmla="*/ 528197 w 66"/>
                  <a:gd name="T7" fmla="*/ 8384 h 2"/>
                  <a:gd name="T8" fmla="*/ 520194 w 66"/>
                  <a:gd name="T9" fmla="*/ 16768 h 2"/>
                  <a:gd name="T10" fmla="*/ 8003 w 66"/>
                  <a:gd name="T11" fmla="*/ 16768 h 2"/>
                  <a:gd name="T12" fmla="*/ 0 w 66"/>
                  <a:gd name="T13" fmla="*/ 8384 h 2"/>
                  <a:gd name="T14" fmla="*/ 0 w 66"/>
                  <a:gd name="T15" fmla="*/ 8384 h 2"/>
                  <a:gd name="T16" fmla="*/ 8003 w 66"/>
                  <a:gd name="T17" fmla="*/ 0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2">
                    <a:moveTo>
                      <a:pt x="1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6" y="0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2"/>
                      <a:pt x="65" y="2"/>
                      <a:pt x="65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40"/>
              <p:cNvSpPr>
                <a:spLocks noChangeArrowheads="1"/>
              </p:cNvSpPr>
              <p:nvPr/>
            </p:nvSpPr>
            <p:spPr bwMode="auto">
              <a:xfrm>
                <a:off x="6062463" y="2169665"/>
                <a:ext cx="67073" cy="54498"/>
              </a:xfrm>
              <a:prstGeom prst="ellipse">
                <a:avLst/>
              </a:pr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ID"/>
              </a:p>
            </p:txBody>
          </p:sp>
          <p:sp>
            <p:nvSpPr>
              <p:cNvPr id="32" name="Freeform 41"/>
              <p:cNvSpPr>
                <a:spLocks/>
              </p:cNvSpPr>
              <p:nvPr/>
            </p:nvSpPr>
            <p:spPr bwMode="auto">
              <a:xfrm>
                <a:off x="5848670" y="1620508"/>
                <a:ext cx="490470" cy="461123"/>
              </a:xfrm>
              <a:custGeom>
                <a:avLst/>
                <a:gdLst>
                  <a:gd name="T0" fmla="*/ 490470 w 61"/>
                  <a:gd name="T1" fmla="*/ 270313 h 58"/>
                  <a:gd name="T2" fmla="*/ 490470 w 61"/>
                  <a:gd name="T3" fmla="*/ 270313 h 58"/>
                  <a:gd name="T4" fmla="*/ 490470 w 61"/>
                  <a:gd name="T5" fmla="*/ 461123 h 58"/>
                  <a:gd name="T6" fmla="*/ 0 w 61"/>
                  <a:gd name="T7" fmla="*/ 461123 h 58"/>
                  <a:gd name="T8" fmla="*/ 0 w 61"/>
                  <a:gd name="T9" fmla="*/ 270313 h 58"/>
                  <a:gd name="T10" fmla="*/ 0 w 61"/>
                  <a:gd name="T11" fmla="*/ 270313 h 58"/>
                  <a:gd name="T12" fmla="*/ 490470 w 61"/>
                  <a:gd name="T13" fmla="*/ 270313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58">
                    <a:moveTo>
                      <a:pt x="61" y="34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0"/>
                      <a:pt x="61" y="0"/>
                      <a:pt x="61" y="34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CB3988D9-C6D7-4CC4-8D7D-BED084CF7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9273" y="1763368"/>
                <a:ext cx="58772" cy="293656"/>
              </a:xfrm>
              <a:custGeom>
                <a:avLst/>
                <a:gdLst>
                  <a:gd name="T0" fmla="*/ 0 w 7"/>
                  <a:gd name="T1" fmla="*/ 37 h 37"/>
                  <a:gd name="T2" fmla="*/ 5 w 7"/>
                  <a:gd name="T3" fmla="*/ 37 h 37"/>
                  <a:gd name="T4" fmla="*/ 5 w 7"/>
                  <a:gd name="T5" fmla="*/ 16 h 37"/>
                  <a:gd name="T6" fmla="*/ 7 w 7"/>
                  <a:gd name="T7" fmla="*/ 0 h 37"/>
                  <a:gd name="T8" fmla="*/ 0 w 7"/>
                  <a:gd name="T9" fmla="*/ 16 h 37"/>
                  <a:gd name="T10" fmla="*/ 0 w 7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7">
                    <a:moveTo>
                      <a:pt x="0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0"/>
                      <a:pt x="6" y="4"/>
                      <a:pt x="7" y="0"/>
                    </a:cubicBezTo>
                    <a:cubicBezTo>
                      <a:pt x="3" y="4"/>
                      <a:pt x="0" y="9"/>
                      <a:pt x="0" y="16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  <p:sp>
            <p:nvSpPr>
              <p:cNvPr id="34" name="Freeform 43"/>
              <p:cNvSpPr>
                <a:spLocks/>
              </p:cNvSpPr>
              <p:nvPr/>
            </p:nvSpPr>
            <p:spPr bwMode="auto">
              <a:xfrm>
                <a:off x="6024734" y="1658240"/>
                <a:ext cx="314404" cy="423396"/>
              </a:xfrm>
              <a:custGeom>
                <a:avLst/>
                <a:gdLst>
                  <a:gd name="T0" fmla="*/ 314404 w 39"/>
                  <a:gd name="T1" fmla="*/ 231670 h 53"/>
                  <a:gd name="T2" fmla="*/ 314404 w 39"/>
                  <a:gd name="T3" fmla="*/ 231670 h 53"/>
                  <a:gd name="T4" fmla="*/ 314404 w 39"/>
                  <a:gd name="T5" fmla="*/ 423396 h 53"/>
                  <a:gd name="T6" fmla="*/ 177356 w 39"/>
                  <a:gd name="T7" fmla="*/ 423396 h 53"/>
                  <a:gd name="T8" fmla="*/ 177356 w 39"/>
                  <a:gd name="T9" fmla="*/ 231670 h 53"/>
                  <a:gd name="T10" fmla="*/ 177356 w 39"/>
                  <a:gd name="T11" fmla="*/ 231670 h 53"/>
                  <a:gd name="T12" fmla="*/ 0 w 39"/>
                  <a:gd name="T13" fmla="*/ 31954 h 53"/>
                  <a:gd name="T14" fmla="*/ 314404 w 39"/>
                  <a:gd name="T15" fmla="*/ 231670 h 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" h="53">
                    <a:moveTo>
                      <a:pt x="39" y="29"/>
                    </a:move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15"/>
                      <a:pt x="12" y="7"/>
                      <a:pt x="0" y="4"/>
                    </a:cubicBezTo>
                    <a:cubicBezTo>
                      <a:pt x="17" y="0"/>
                      <a:pt x="39" y="8"/>
                      <a:pt x="39" y="29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4"/>
              <p:cNvSpPr>
                <a:spLocks noEditPoints="1"/>
              </p:cNvSpPr>
              <p:nvPr/>
            </p:nvSpPr>
            <p:spPr bwMode="auto">
              <a:xfrm>
                <a:off x="5861245" y="2152899"/>
                <a:ext cx="469509" cy="41920"/>
              </a:xfrm>
              <a:custGeom>
                <a:avLst/>
                <a:gdLst>
                  <a:gd name="T0" fmla="*/ 437129 w 58"/>
                  <a:gd name="T1" fmla="*/ 0 h 5"/>
                  <a:gd name="T2" fmla="*/ 453319 w 58"/>
                  <a:gd name="T3" fmla="*/ 41920 h 5"/>
                  <a:gd name="T4" fmla="*/ 469509 w 58"/>
                  <a:gd name="T5" fmla="*/ 41920 h 5"/>
                  <a:gd name="T6" fmla="*/ 469509 w 58"/>
                  <a:gd name="T7" fmla="*/ 0 h 5"/>
                  <a:gd name="T8" fmla="*/ 437129 w 58"/>
                  <a:gd name="T9" fmla="*/ 0 h 5"/>
                  <a:gd name="T10" fmla="*/ 364274 w 58"/>
                  <a:gd name="T11" fmla="*/ 0 h 5"/>
                  <a:gd name="T12" fmla="*/ 267134 w 58"/>
                  <a:gd name="T13" fmla="*/ 0 h 5"/>
                  <a:gd name="T14" fmla="*/ 283324 w 58"/>
                  <a:gd name="T15" fmla="*/ 41920 h 5"/>
                  <a:gd name="T16" fmla="*/ 348084 w 58"/>
                  <a:gd name="T17" fmla="*/ 41920 h 5"/>
                  <a:gd name="T18" fmla="*/ 364274 w 58"/>
                  <a:gd name="T19" fmla="*/ 0 h 5"/>
                  <a:gd name="T20" fmla="*/ 194280 w 58"/>
                  <a:gd name="T21" fmla="*/ 0 h 5"/>
                  <a:gd name="T22" fmla="*/ 97140 w 58"/>
                  <a:gd name="T23" fmla="*/ 0 h 5"/>
                  <a:gd name="T24" fmla="*/ 121425 w 58"/>
                  <a:gd name="T25" fmla="*/ 41920 h 5"/>
                  <a:gd name="T26" fmla="*/ 178090 w 58"/>
                  <a:gd name="T27" fmla="*/ 41920 h 5"/>
                  <a:gd name="T28" fmla="*/ 194280 w 58"/>
                  <a:gd name="T29" fmla="*/ 0 h 5"/>
                  <a:gd name="T30" fmla="*/ 32380 w 58"/>
                  <a:gd name="T31" fmla="*/ 0 h 5"/>
                  <a:gd name="T32" fmla="*/ 0 w 58"/>
                  <a:gd name="T33" fmla="*/ 0 h 5"/>
                  <a:gd name="T34" fmla="*/ 0 w 58"/>
                  <a:gd name="T35" fmla="*/ 41920 h 5"/>
                  <a:gd name="T36" fmla="*/ 16190 w 58"/>
                  <a:gd name="T37" fmla="*/ 41920 h 5"/>
                  <a:gd name="T38" fmla="*/ 32380 w 58"/>
                  <a:gd name="T39" fmla="*/ 0 h 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" h="5">
                    <a:moveTo>
                      <a:pt x="54" y="0"/>
                    </a:moveTo>
                    <a:cubicBezTo>
                      <a:pt x="55" y="2"/>
                      <a:pt x="56" y="3"/>
                      <a:pt x="56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4" y="0"/>
                      <a:pt x="54" y="0"/>
                      <a:pt x="54" y="0"/>
                    </a:cubicBezTo>
                    <a:close/>
                    <a:moveTo>
                      <a:pt x="4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5" y="3"/>
                      <a:pt x="35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3"/>
                      <a:pt x="44" y="2"/>
                      <a:pt x="45" y="0"/>
                    </a:cubicBezTo>
                    <a:close/>
                    <a:moveTo>
                      <a:pt x="2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2"/>
                      <a:pt x="14" y="3"/>
                      <a:pt x="15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3"/>
                      <a:pt x="23" y="2"/>
                      <a:pt x="24" y="0"/>
                    </a:cubicBezTo>
                    <a:close/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2" y="2"/>
                      <a:pt x="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45"/>
              <p:cNvSpPr>
                <a:spLocks/>
              </p:cNvSpPr>
              <p:nvPr/>
            </p:nvSpPr>
            <p:spPr bwMode="auto">
              <a:xfrm>
                <a:off x="5840286" y="2123556"/>
                <a:ext cx="511429" cy="4193"/>
              </a:xfrm>
              <a:custGeom>
                <a:avLst/>
                <a:gdLst>
                  <a:gd name="T0" fmla="*/ 511429 w 64"/>
                  <a:gd name="T1" fmla="*/ 0 h 1"/>
                  <a:gd name="T2" fmla="*/ 511429 w 64"/>
                  <a:gd name="T3" fmla="*/ 0 h 1"/>
                  <a:gd name="T4" fmla="*/ 511429 w 64"/>
                  <a:gd name="T5" fmla="*/ 0 h 1"/>
                  <a:gd name="T6" fmla="*/ 511429 w 64"/>
                  <a:gd name="T7" fmla="*/ 4193 h 1"/>
                  <a:gd name="T8" fmla="*/ 0 w 64"/>
                  <a:gd name="T9" fmla="*/ 4193 h 1"/>
                  <a:gd name="T10" fmla="*/ 0 w 64"/>
                  <a:gd name="T11" fmla="*/ 0 h 1"/>
                  <a:gd name="T12" fmla="*/ 0 w 64"/>
                  <a:gd name="T13" fmla="*/ 0 h 1"/>
                  <a:gd name="T14" fmla="*/ 0 w 64"/>
                  <a:gd name="T15" fmla="*/ 0 h 1"/>
                  <a:gd name="T16" fmla="*/ 511429 w 6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" h="1">
                    <a:moveTo>
                      <a:pt x="6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46"/>
              <p:cNvSpPr>
                <a:spLocks/>
              </p:cNvSpPr>
              <p:nvPr/>
            </p:nvSpPr>
            <p:spPr bwMode="auto">
              <a:xfrm>
                <a:off x="5840286" y="2274469"/>
                <a:ext cx="511429" cy="0"/>
              </a:xfrm>
              <a:custGeom>
                <a:avLst/>
                <a:gdLst>
                  <a:gd name="T0" fmla="*/ 0 w 64"/>
                  <a:gd name="T1" fmla="*/ 511429 w 64"/>
                  <a:gd name="T2" fmla="*/ 511429 w 64"/>
                  <a:gd name="T3" fmla="*/ 511429 w 64"/>
                  <a:gd name="T4" fmla="*/ 511429 w 64"/>
                  <a:gd name="T5" fmla="*/ 0 w 64"/>
                  <a:gd name="T6" fmla="*/ 0 w 64"/>
                  <a:gd name="T7" fmla="*/ 0 w 64"/>
                  <a:gd name="T8" fmla="*/ 0 w 64"/>
                  <a:gd name="T9" fmla="*/ 0 60000 65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9">
                    <a:pos x="T0" y="0"/>
                  </a:cxn>
                  <a:cxn ang="T10">
                    <a:pos x="T1" y="0"/>
                  </a:cxn>
                  <a:cxn ang="T11">
                    <a:pos x="T2" y="0"/>
                  </a:cxn>
                  <a:cxn ang="T12">
                    <a:pos x="T3" y="0"/>
                  </a:cxn>
                  <a:cxn ang="T13">
                    <a:pos x="T4" y="0"/>
                  </a:cxn>
                  <a:cxn ang="T14">
                    <a:pos x="T5" y="0"/>
                  </a:cxn>
                  <a:cxn ang="T15">
                    <a:pos x="T6" y="0"/>
                  </a:cxn>
                  <a:cxn ang="T16">
                    <a:pos x="T7" y="0"/>
                  </a:cxn>
                  <a:cxn ang="T17">
                    <a:pos x="T8" y="0"/>
                  </a:cxn>
                </a:cxnLst>
                <a:rect l="0" t="0" r="r" b="b"/>
                <a:pathLst>
                  <a:path w="64">
                    <a:moveTo>
                      <a:pt x="0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5240254" y="2269725"/>
              <a:ext cx="1099197" cy="600012"/>
              <a:chOff x="5240254" y="2269725"/>
              <a:chExt cx="1099197" cy="60001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EBBF9BC0-8DE5-4199-9082-12752B9CE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5920" y="2345918"/>
                <a:ext cx="943531" cy="523819"/>
              </a:xfrm>
              <a:custGeom>
                <a:avLst/>
                <a:gdLst>
                  <a:gd name="T0" fmla="*/ 225 w 225"/>
                  <a:gd name="T1" fmla="*/ 7 h 125"/>
                  <a:gd name="T2" fmla="*/ 117 w 225"/>
                  <a:gd name="T3" fmla="*/ 7 h 125"/>
                  <a:gd name="T4" fmla="*/ 108 w 225"/>
                  <a:gd name="T5" fmla="*/ 7 h 125"/>
                  <a:gd name="T6" fmla="*/ 16 w 225"/>
                  <a:gd name="T7" fmla="*/ 7 h 125"/>
                  <a:gd name="T8" fmla="*/ 16 w 225"/>
                  <a:gd name="T9" fmla="*/ 0 h 125"/>
                  <a:gd name="T10" fmla="*/ 8 w 225"/>
                  <a:gd name="T11" fmla="*/ 5 h 125"/>
                  <a:gd name="T12" fmla="*/ 0 w 225"/>
                  <a:gd name="T13" fmla="*/ 11 h 125"/>
                  <a:gd name="T14" fmla="*/ 8 w 225"/>
                  <a:gd name="T15" fmla="*/ 17 h 125"/>
                  <a:gd name="T16" fmla="*/ 16 w 225"/>
                  <a:gd name="T17" fmla="*/ 21 h 125"/>
                  <a:gd name="T18" fmla="*/ 16 w 225"/>
                  <a:gd name="T19" fmla="*/ 15 h 125"/>
                  <a:gd name="T20" fmla="*/ 108 w 225"/>
                  <a:gd name="T21" fmla="*/ 15 h 125"/>
                  <a:gd name="T22" fmla="*/ 108 w 225"/>
                  <a:gd name="T23" fmla="*/ 51 h 125"/>
                  <a:gd name="T24" fmla="*/ 108 w 225"/>
                  <a:gd name="T25" fmla="*/ 118 h 125"/>
                  <a:gd name="T26" fmla="*/ 108 w 225"/>
                  <a:gd name="T27" fmla="*/ 125 h 125"/>
                  <a:gd name="T28" fmla="*/ 225 w 225"/>
                  <a:gd name="T29" fmla="*/ 125 h 125"/>
                  <a:gd name="T30" fmla="*/ 225 w 225"/>
                  <a:gd name="T31" fmla="*/ 118 h 125"/>
                  <a:gd name="T32" fmla="*/ 225 w 225"/>
                  <a:gd name="T33" fmla="*/ 51 h 125"/>
                  <a:gd name="T34" fmla="*/ 225 w 225"/>
                  <a:gd name="T35" fmla="*/ 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5" h="125">
                    <a:moveTo>
                      <a:pt x="225" y="7"/>
                    </a:moveTo>
                    <a:lnTo>
                      <a:pt x="117" y="7"/>
                    </a:lnTo>
                    <a:lnTo>
                      <a:pt x="108" y="7"/>
                    </a:lnTo>
                    <a:lnTo>
                      <a:pt x="16" y="7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1"/>
                    </a:lnTo>
                    <a:lnTo>
                      <a:pt x="8" y="17"/>
                    </a:lnTo>
                    <a:lnTo>
                      <a:pt x="16" y="21"/>
                    </a:lnTo>
                    <a:lnTo>
                      <a:pt x="16" y="15"/>
                    </a:lnTo>
                    <a:lnTo>
                      <a:pt x="108" y="15"/>
                    </a:lnTo>
                    <a:lnTo>
                      <a:pt x="108" y="51"/>
                    </a:lnTo>
                    <a:lnTo>
                      <a:pt x="108" y="118"/>
                    </a:lnTo>
                    <a:lnTo>
                      <a:pt x="108" y="125"/>
                    </a:lnTo>
                    <a:lnTo>
                      <a:pt x="225" y="125"/>
                    </a:lnTo>
                    <a:lnTo>
                      <a:pt x="225" y="118"/>
                    </a:lnTo>
                    <a:lnTo>
                      <a:pt x="225" y="51"/>
                    </a:lnTo>
                    <a:lnTo>
                      <a:pt x="225" y="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69B90007-532D-4D12-8874-E4D730C1E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256" y="2374490"/>
                <a:ext cx="138194" cy="495247"/>
              </a:xfrm>
              <a:custGeom>
                <a:avLst/>
                <a:gdLst>
                  <a:gd name="T0" fmla="*/ 0 w 33"/>
                  <a:gd name="T1" fmla="*/ 118 h 118"/>
                  <a:gd name="T2" fmla="*/ 0 w 33"/>
                  <a:gd name="T3" fmla="*/ 0 h 118"/>
                  <a:gd name="T4" fmla="*/ 33 w 33"/>
                  <a:gd name="T5" fmla="*/ 0 h 118"/>
                  <a:gd name="T6" fmla="*/ 33 w 33"/>
                  <a:gd name="T7" fmla="*/ 44 h 118"/>
                  <a:gd name="T8" fmla="*/ 33 w 33"/>
                  <a:gd name="T9" fmla="*/ 111 h 118"/>
                  <a:gd name="T10" fmla="*/ 33 w 33"/>
                  <a:gd name="T11" fmla="*/ 118 h 118"/>
                  <a:gd name="T12" fmla="*/ 0 w 33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8">
                    <a:moveTo>
                      <a:pt x="0" y="118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44"/>
                    </a:lnTo>
                    <a:lnTo>
                      <a:pt x="33" y="111"/>
                    </a:lnTo>
                    <a:lnTo>
                      <a:pt x="33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>
                  <a:latin typeface="+mn-lt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E32BE421-AFD5-4497-BE26-36D865506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5920" y="2345918"/>
                <a:ext cx="603605" cy="523819"/>
              </a:xfrm>
              <a:custGeom>
                <a:avLst/>
                <a:gdLst>
                  <a:gd name="T0" fmla="*/ 144 w 144"/>
                  <a:gd name="T1" fmla="*/ 7 h 125"/>
                  <a:gd name="T2" fmla="*/ 144 w 144"/>
                  <a:gd name="T3" fmla="*/ 125 h 125"/>
                  <a:gd name="T4" fmla="*/ 108 w 144"/>
                  <a:gd name="T5" fmla="*/ 125 h 125"/>
                  <a:gd name="T6" fmla="*/ 108 w 144"/>
                  <a:gd name="T7" fmla="*/ 118 h 125"/>
                  <a:gd name="T8" fmla="*/ 108 w 144"/>
                  <a:gd name="T9" fmla="*/ 51 h 125"/>
                  <a:gd name="T10" fmla="*/ 108 w 144"/>
                  <a:gd name="T11" fmla="*/ 15 h 125"/>
                  <a:gd name="T12" fmla="*/ 16 w 144"/>
                  <a:gd name="T13" fmla="*/ 15 h 125"/>
                  <a:gd name="T14" fmla="*/ 16 w 144"/>
                  <a:gd name="T15" fmla="*/ 21 h 125"/>
                  <a:gd name="T16" fmla="*/ 8 w 144"/>
                  <a:gd name="T17" fmla="*/ 17 h 125"/>
                  <a:gd name="T18" fmla="*/ 0 w 144"/>
                  <a:gd name="T19" fmla="*/ 11 h 125"/>
                  <a:gd name="T20" fmla="*/ 8 w 144"/>
                  <a:gd name="T21" fmla="*/ 5 h 125"/>
                  <a:gd name="T22" fmla="*/ 16 w 144"/>
                  <a:gd name="T23" fmla="*/ 0 h 125"/>
                  <a:gd name="T24" fmla="*/ 16 w 144"/>
                  <a:gd name="T25" fmla="*/ 7 h 125"/>
                  <a:gd name="T26" fmla="*/ 108 w 144"/>
                  <a:gd name="T27" fmla="*/ 7 h 125"/>
                  <a:gd name="T28" fmla="*/ 117 w 144"/>
                  <a:gd name="T29" fmla="*/ 7 h 125"/>
                  <a:gd name="T30" fmla="*/ 144 w 144"/>
                  <a:gd name="T31" fmla="*/ 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25">
                    <a:moveTo>
                      <a:pt x="144" y="7"/>
                    </a:moveTo>
                    <a:lnTo>
                      <a:pt x="144" y="125"/>
                    </a:lnTo>
                    <a:lnTo>
                      <a:pt x="108" y="125"/>
                    </a:lnTo>
                    <a:lnTo>
                      <a:pt x="108" y="118"/>
                    </a:lnTo>
                    <a:lnTo>
                      <a:pt x="108" y="51"/>
                    </a:lnTo>
                    <a:lnTo>
                      <a:pt x="108" y="15"/>
                    </a:lnTo>
                    <a:lnTo>
                      <a:pt x="16" y="15"/>
                    </a:lnTo>
                    <a:lnTo>
                      <a:pt x="16" y="21"/>
                    </a:lnTo>
                    <a:lnTo>
                      <a:pt x="8" y="17"/>
                    </a:lnTo>
                    <a:lnTo>
                      <a:pt x="0" y="11"/>
                    </a:lnTo>
                    <a:lnTo>
                      <a:pt x="8" y="5"/>
                    </a:lnTo>
                    <a:lnTo>
                      <a:pt x="16" y="0"/>
                    </a:lnTo>
                    <a:lnTo>
                      <a:pt x="16" y="7"/>
                    </a:lnTo>
                    <a:lnTo>
                      <a:pt x="108" y="7"/>
                    </a:lnTo>
                    <a:lnTo>
                      <a:pt x="117" y="7"/>
                    </a:lnTo>
                    <a:lnTo>
                      <a:pt x="144" y="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 dirty="0">
                  <a:latin typeface="+mn-lt"/>
                </a:endParaRPr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xmlns="" id="{3AF5FF66-4420-445B-979D-F651A3C920FB}"/>
                  </a:ext>
                </a:extLst>
              </p:cNvPr>
              <p:cNvSpPr/>
              <p:nvPr/>
            </p:nvSpPr>
            <p:spPr>
              <a:xfrm rot="5400000">
                <a:off x="5222075" y="2287904"/>
                <a:ext cx="255561" cy="219204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D"/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240338" y="3382963"/>
            <a:ext cx="1098550" cy="601662"/>
            <a:chOff x="5240253" y="3382813"/>
            <a:chExt cx="1098885" cy="602002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163A8430-A29C-4F86-981F-7CF736206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75" y="3460644"/>
              <a:ext cx="943263" cy="524171"/>
            </a:xfrm>
            <a:custGeom>
              <a:avLst/>
              <a:gdLst>
                <a:gd name="T0" fmla="*/ 225 w 225"/>
                <a:gd name="T1" fmla="*/ 6 h 125"/>
                <a:gd name="T2" fmla="*/ 117 w 225"/>
                <a:gd name="T3" fmla="*/ 6 h 125"/>
                <a:gd name="T4" fmla="*/ 108 w 225"/>
                <a:gd name="T5" fmla="*/ 6 h 125"/>
                <a:gd name="T6" fmla="*/ 16 w 225"/>
                <a:gd name="T7" fmla="*/ 6 h 125"/>
                <a:gd name="T8" fmla="*/ 16 w 225"/>
                <a:gd name="T9" fmla="*/ 0 h 125"/>
                <a:gd name="T10" fmla="*/ 8 w 225"/>
                <a:gd name="T11" fmla="*/ 6 h 125"/>
                <a:gd name="T12" fmla="*/ 0 w 225"/>
                <a:gd name="T13" fmla="*/ 9 h 125"/>
                <a:gd name="T14" fmla="*/ 8 w 225"/>
                <a:gd name="T15" fmla="*/ 15 h 125"/>
                <a:gd name="T16" fmla="*/ 16 w 225"/>
                <a:gd name="T17" fmla="*/ 21 h 125"/>
                <a:gd name="T18" fmla="*/ 16 w 225"/>
                <a:gd name="T19" fmla="*/ 15 h 125"/>
                <a:gd name="T20" fmla="*/ 108 w 225"/>
                <a:gd name="T21" fmla="*/ 15 h 125"/>
                <a:gd name="T22" fmla="*/ 108 w 225"/>
                <a:gd name="T23" fmla="*/ 51 h 125"/>
                <a:gd name="T24" fmla="*/ 108 w 225"/>
                <a:gd name="T25" fmla="*/ 116 h 125"/>
                <a:gd name="T26" fmla="*/ 108 w 225"/>
                <a:gd name="T27" fmla="*/ 125 h 125"/>
                <a:gd name="T28" fmla="*/ 225 w 225"/>
                <a:gd name="T29" fmla="*/ 125 h 125"/>
                <a:gd name="T30" fmla="*/ 225 w 225"/>
                <a:gd name="T31" fmla="*/ 116 h 125"/>
                <a:gd name="T32" fmla="*/ 225 w 225"/>
                <a:gd name="T33" fmla="*/ 51 h 125"/>
                <a:gd name="T34" fmla="*/ 225 w 225"/>
                <a:gd name="T35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5" h="125">
                  <a:moveTo>
                    <a:pt x="225" y="6"/>
                  </a:moveTo>
                  <a:lnTo>
                    <a:pt x="117" y="6"/>
                  </a:lnTo>
                  <a:lnTo>
                    <a:pt x="108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8" y="6"/>
                  </a:lnTo>
                  <a:lnTo>
                    <a:pt x="0" y="9"/>
                  </a:lnTo>
                  <a:lnTo>
                    <a:pt x="8" y="15"/>
                  </a:lnTo>
                  <a:lnTo>
                    <a:pt x="16" y="21"/>
                  </a:lnTo>
                  <a:lnTo>
                    <a:pt x="16" y="15"/>
                  </a:lnTo>
                  <a:lnTo>
                    <a:pt x="108" y="15"/>
                  </a:lnTo>
                  <a:lnTo>
                    <a:pt x="108" y="51"/>
                  </a:lnTo>
                  <a:lnTo>
                    <a:pt x="108" y="116"/>
                  </a:lnTo>
                  <a:lnTo>
                    <a:pt x="108" y="125"/>
                  </a:lnTo>
                  <a:lnTo>
                    <a:pt x="225" y="125"/>
                  </a:lnTo>
                  <a:lnTo>
                    <a:pt x="225" y="116"/>
                  </a:lnTo>
                  <a:lnTo>
                    <a:pt x="225" y="51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AEC96310-6744-44EB-A33D-B1E7F773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983" y="3486058"/>
              <a:ext cx="138155" cy="498757"/>
            </a:xfrm>
            <a:custGeom>
              <a:avLst/>
              <a:gdLst>
                <a:gd name="T0" fmla="*/ 0 w 33"/>
                <a:gd name="T1" fmla="*/ 119 h 119"/>
                <a:gd name="T2" fmla="*/ 0 w 33"/>
                <a:gd name="T3" fmla="*/ 0 h 119"/>
                <a:gd name="T4" fmla="*/ 33 w 33"/>
                <a:gd name="T5" fmla="*/ 0 h 119"/>
                <a:gd name="T6" fmla="*/ 33 w 33"/>
                <a:gd name="T7" fmla="*/ 45 h 119"/>
                <a:gd name="T8" fmla="*/ 33 w 33"/>
                <a:gd name="T9" fmla="*/ 110 h 119"/>
                <a:gd name="T10" fmla="*/ 33 w 33"/>
                <a:gd name="T11" fmla="*/ 119 h 119"/>
                <a:gd name="T12" fmla="*/ 0 w 33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19">
                  <a:moveTo>
                    <a:pt x="0" y="119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45"/>
                  </a:lnTo>
                  <a:lnTo>
                    <a:pt x="33" y="110"/>
                  </a:lnTo>
                  <a:lnTo>
                    <a:pt x="33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F2E1AC7E-0622-4C1F-B776-2D21E60DE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75" y="3460644"/>
              <a:ext cx="603434" cy="524171"/>
            </a:xfrm>
            <a:custGeom>
              <a:avLst/>
              <a:gdLst>
                <a:gd name="T0" fmla="*/ 144 w 144"/>
                <a:gd name="T1" fmla="*/ 6 h 125"/>
                <a:gd name="T2" fmla="*/ 144 w 144"/>
                <a:gd name="T3" fmla="*/ 125 h 125"/>
                <a:gd name="T4" fmla="*/ 108 w 144"/>
                <a:gd name="T5" fmla="*/ 125 h 125"/>
                <a:gd name="T6" fmla="*/ 108 w 144"/>
                <a:gd name="T7" fmla="*/ 116 h 125"/>
                <a:gd name="T8" fmla="*/ 108 w 144"/>
                <a:gd name="T9" fmla="*/ 51 h 125"/>
                <a:gd name="T10" fmla="*/ 108 w 144"/>
                <a:gd name="T11" fmla="*/ 15 h 125"/>
                <a:gd name="T12" fmla="*/ 16 w 144"/>
                <a:gd name="T13" fmla="*/ 15 h 125"/>
                <a:gd name="T14" fmla="*/ 16 w 144"/>
                <a:gd name="T15" fmla="*/ 21 h 125"/>
                <a:gd name="T16" fmla="*/ 8 w 144"/>
                <a:gd name="T17" fmla="*/ 15 h 125"/>
                <a:gd name="T18" fmla="*/ 0 w 144"/>
                <a:gd name="T19" fmla="*/ 9 h 125"/>
                <a:gd name="T20" fmla="*/ 8 w 144"/>
                <a:gd name="T21" fmla="*/ 6 h 125"/>
                <a:gd name="T22" fmla="*/ 16 w 144"/>
                <a:gd name="T23" fmla="*/ 0 h 125"/>
                <a:gd name="T24" fmla="*/ 16 w 144"/>
                <a:gd name="T25" fmla="*/ 6 h 125"/>
                <a:gd name="T26" fmla="*/ 108 w 144"/>
                <a:gd name="T27" fmla="*/ 6 h 125"/>
                <a:gd name="T28" fmla="*/ 117 w 144"/>
                <a:gd name="T29" fmla="*/ 6 h 125"/>
                <a:gd name="T30" fmla="*/ 144 w 144"/>
                <a:gd name="T31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25">
                  <a:moveTo>
                    <a:pt x="144" y="6"/>
                  </a:moveTo>
                  <a:lnTo>
                    <a:pt x="144" y="125"/>
                  </a:lnTo>
                  <a:lnTo>
                    <a:pt x="108" y="125"/>
                  </a:lnTo>
                  <a:lnTo>
                    <a:pt x="108" y="116"/>
                  </a:lnTo>
                  <a:lnTo>
                    <a:pt x="108" y="51"/>
                  </a:lnTo>
                  <a:lnTo>
                    <a:pt x="108" y="15"/>
                  </a:lnTo>
                  <a:lnTo>
                    <a:pt x="16" y="15"/>
                  </a:lnTo>
                  <a:lnTo>
                    <a:pt x="16" y="21"/>
                  </a:lnTo>
                  <a:lnTo>
                    <a:pt x="8" y="15"/>
                  </a:lnTo>
                  <a:lnTo>
                    <a:pt x="0" y="9"/>
                  </a:lnTo>
                  <a:lnTo>
                    <a:pt x="8" y="6"/>
                  </a:lnTo>
                  <a:lnTo>
                    <a:pt x="16" y="0"/>
                  </a:lnTo>
                  <a:lnTo>
                    <a:pt x="16" y="6"/>
                  </a:lnTo>
                  <a:lnTo>
                    <a:pt x="108" y="6"/>
                  </a:lnTo>
                  <a:lnTo>
                    <a:pt x="117" y="6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xmlns="" id="{1D3427FF-3B23-4422-AB0E-6E8498008509}"/>
                </a:ext>
              </a:extLst>
            </p:cNvPr>
            <p:cNvSpPr/>
            <p:nvPr/>
          </p:nvSpPr>
          <p:spPr>
            <a:xfrm rot="5400000">
              <a:off x="5221958" y="3401108"/>
              <a:ext cx="255731" cy="219142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240338" y="4495800"/>
            <a:ext cx="1098550" cy="600075"/>
            <a:chOff x="5240253" y="4495839"/>
            <a:chExt cx="1098885" cy="599865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5395930" y="4567506"/>
              <a:ext cx="943208" cy="528195"/>
            </a:xfrm>
            <a:custGeom>
              <a:avLst/>
              <a:gdLst>
                <a:gd name="T0" fmla="*/ 943208 w 225"/>
                <a:gd name="T1" fmla="*/ 33536 h 126"/>
                <a:gd name="T2" fmla="*/ 490468 w 225"/>
                <a:gd name="T3" fmla="*/ 33536 h 126"/>
                <a:gd name="T4" fmla="*/ 452740 w 225"/>
                <a:gd name="T5" fmla="*/ 33536 h 126"/>
                <a:gd name="T6" fmla="*/ 67073 w 225"/>
                <a:gd name="T7" fmla="*/ 33536 h 126"/>
                <a:gd name="T8" fmla="*/ 67073 w 225"/>
                <a:gd name="T9" fmla="*/ 0 h 126"/>
                <a:gd name="T10" fmla="*/ 33536 w 225"/>
                <a:gd name="T11" fmla="*/ 25152 h 126"/>
                <a:gd name="T12" fmla="*/ 0 w 225"/>
                <a:gd name="T13" fmla="*/ 50304 h 126"/>
                <a:gd name="T14" fmla="*/ 33536 w 225"/>
                <a:gd name="T15" fmla="*/ 71264 h 126"/>
                <a:gd name="T16" fmla="*/ 67073 w 225"/>
                <a:gd name="T17" fmla="*/ 96417 h 126"/>
                <a:gd name="T18" fmla="*/ 67073 w 225"/>
                <a:gd name="T19" fmla="*/ 62880 h 126"/>
                <a:gd name="T20" fmla="*/ 452740 w 225"/>
                <a:gd name="T21" fmla="*/ 62880 h 126"/>
                <a:gd name="T22" fmla="*/ 452740 w 225"/>
                <a:gd name="T23" fmla="*/ 213793 h 126"/>
                <a:gd name="T24" fmla="*/ 452740 w 225"/>
                <a:gd name="T25" fmla="*/ 494659 h 126"/>
                <a:gd name="T26" fmla="*/ 452740 w 225"/>
                <a:gd name="T27" fmla="*/ 528195 h 126"/>
                <a:gd name="T28" fmla="*/ 943208 w 225"/>
                <a:gd name="T29" fmla="*/ 528195 h 126"/>
                <a:gd name="T30" fmla="*/ 943208 w 225"/>
                <a:gd name="T31" fmla="*/ 494659 h 126"/>
                <a:gd name="T32" fmla="*/ 943208 w 225"/>
                <a:gd name="T33" fmla="*/ 213793 h 126"/>
                <a:gd name="T34" fmla="*/ 943208 w 225"/>
                <a:gd name="T35" fmla="*/ 33536 h 1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126">
                  <a:moveTo>
                    <a:pt x="225" y="8"/>
                  </a:moveTo>
                  <a:lnTo>
                    <a:pt x="117" y="8"/>
                  </a:lnTo>
                  <a:lnTo>
                    <a:pt x="10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6"/>
                  </a:lnTo>
                  <a:lnTo>
                    <a:pt x="0" y="12"/>
                  </a:lnTo>
                  <a:lnTo>
                    <a:pt x="8" y="17"/>
                  </a:lnTo>
                  <a:lnTo>
                    <a:pt x="16" y="23"/>
                  </a:lnTo>
                  <a:lnTo>
                    <a:pt x="16" y="15"/>
                  </a:lnTo>
                  <a:lnTo>
                    <a:pt x="108" y="15"/>
                  </a:lnTo>
                  <a:lnTo>
                    <a:pt x="108" y="51"/>
                  </a:lnTo>
                  <a:lnTo>
                    <a:pt x="108" y="118"/>
                  </a:lnTo>
                  <a:lnTo>
                    <a:pt x="108" y="126"/>
                  </a:lnTo>
                  <a:lnTo>
                    <a:pt x="225" y="126"/>
                  </a:lnTo>
                  <a:lnTo>
                    <a:pt x="225" y="118"/>
                  </a:lnTo>
                  <a:lnTo>
                    <a:pt x="225" y="51"/>
                  </a:lnTo>
                  <a:lnTo>
                    <a:pt x="225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86C26849-FC5D-4866-BB80-96199D54C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983" y="4600577"/>
              <a:ext cx="138155" cy="495127"/>
            </a:xfrm>
            <a:custGeom>
              <a:avLst/>
              <a:gdLst>
                <a:gd name="T0" fmla="*/ 0 w 33"/>
                <a:gd name="T1" fmla="*/ 118 h 118"/>
                <a:gd name="T2" fmla="*/ 0 w 33"/>
                <a:gd name="T3" fmla="*/ 0 h 118"/>
                <a:gd name="T4" fmla="*/ 33 w 33"/>
                <a:gd name="T5" fmla="*/ 0 h 118"/>
                <a:gd name="T6" fmla="*/ 33 w 33"/>
                <a:gd name="T7" fmla="*/ 43 h 118"/>
                <a:gd name="T8" fmla="*/ 33 w 33"/>
                <a:gd name="T9" fmla="*/ 110 h 118"/>
                <a:gd name="T10" fmla="*/ 33 w 33"/>
                <a:gd name="T11" fmla="*/ 118 h 118"/>
                <a:gd name="T12" fmla="*/ 0 w 33"/>
                <a:gd name="T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18">
                  <a:moveTo>
                    <a:pt x="0" y="118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43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DC8BFA80-EF20-466A-A2CD-32C66C00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75" y="4567252"/>
              <a:ext cx="603434" cy="528452"/>
            </a:xfrm>
            <a:custGeom>
              <a:avLst/>
              <a:gdLst>
                <a:gd name="T0" fmla="*/ 144 w 144"/>
                <a:gd name="T1" fmla="*/ 8 h 126"/>
                <a:gd name="T2" fmla="*/ 144 w 144"/>
                <a:gd name="T3" fmla="*/ 126 h 126"/>
                <a:gd name="T4" fmla="*/ 108 w 144"/>
                <a:gd name="T5" fmla="*/ 126 h 126"/>
                <a:gd name="T6" fmla="*/ 108 w 144"/>
                <a:gd name="T7" fmla="*/ 118 h 126"/>
                <a:gd name="T8" fmla="*/ 108 w 144"/>
                <a:gd name="T9" fmla="*/ 51 h 126"/>
                <a:gd name="T10" fmla="*/ 108 w 144"/>
                <a:gd name="T11" fmla="*/ 15 h 126"/>
                <a:gd name="T12" fmla="*/ 16 w 144"/>
                <a:gd name="T13" fmla="*/ 15 h 126"/>
                <a:gd name="T14" fmla="*/ 16 w 144"/>
                <a:gd name="T15" fmla="*/ 23 h 126"/>
                <a:gd name="T16" fmla="*/ 8 w 144"/>
                <a:gd name="T17" fmla="*/ 17 h 126"/>
                <a:gd name="T18" fmla="*/ 0 w 144"/>
                <a:gd name="T19" fmla="*/ 12 h 126"/>
                <a:gd name="T20" fmla="*/ 8 w 144"/>
                <a:gd name="T21" fmla="*/ 6 h 126"/>
                <a:gd name="T22" fmla="*/ 16 w 144"/>
                <a:gd name="T23" fmla="*/ 0 h 126"/>
                <a:gd name="T24" fmla="*/ 16 w 144"/>
                <a:gd name="T25" fmla="*/ 8 h 126"/>
                <a:gd name="T26" fmla="*/ 108 w 144"/>
                <a:gd name="T27" fmla="*/ 8 h 126"/>
                <a:gd name="T28" fmla="*/ 117 w 144"/>
                <a:gd name="T29" fmla="*/ 8 h 126"/>
                <a:gd name="T30" fmla="*/ 144 w 144"/>
                <a:gd name="T31" fmla="*/ 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26">
                  <a:moveTo>
                    <a:pt x="144" y="8"/>
                  </a:moveTo>
                  <a:lnTo>
                    <a:pt x="144" y="126"/>
                  </a:lnTo>
                  <a:lnTo>
                    <a:pt x="108" y="126"/>
                  </a:lnTo>
                  <a:lnTo>
                    <a:pt x="108" y="118"/>
                  </a:lnTo>
                  <a:lnTo>
                    <a:pt x="108" y="51"/>
                  </a:lnTo>
                  <a:lnTo>
                    <a:pt x="108" y="15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8" y="17"/>
                  </a:lnTo>
                  <a:lnTo>
                    <a:pt x="0" y="12"/>
                  </a:lnTo>
                  <a:lnTo>
                    <a:pt x="8" y="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08" y="8"/>
                  </a:lnTo>
                  <a:lnTo>
                    <a:pt x="117" y="8"/>
                  </a:lnTo>
                  <a:lnTo>
                    <a:pt x="144" y="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xmlns="" id="{01157AAA-3E62-4BB8-B624-2EF6C6931943}"/>
                </a:ext>
              </a:extLst>
            </p:cNvPr>
            <p:cNvSpPr/>
            <p:nvPr/>
          </p:nvSpPr>
          <p:spPr>
            <a:xfrm rot="5400000">
              <a:off x="5222075" y="4514017"/>
              <a:ext cx="255499" cy="219142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848350" y="2822575"/>
            <a:ext cx="1096963" cy="604838"/>
            <a:chOff x="5848670" y="2821886"/>
            <a:chExt cx="1095939" cy="605391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583D6B9F-293B-48F0-B65C-175A5AD1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670" y="2902923"/>
              <a:ext cx="938923" cy="524354"/>
            </a:xfrm>
            <a:custGeom>
              <a:avLst/>
              <a:gdLst>
                <a:gd name="T0" fmla="*/ 0 w 224"/>
                <a:gd name="T1" fmla="*/ 7 h 125"/>
                <a:gd name="T2" fmla="*/ 109 w 224"/>
                <a:gd name="T3" fmla="*/ 7 h 125"/>
                <a:gd name="T4" fmla="*/ 117 w 224"/>
                <a:gd name="T5" fmla="*/ 7 h 125"/>
                <a:gd name="T6" fmla="*/ 209 w 224"/>
                <a:gd name="T7" fmla="*/ 7 h 125"/>
                <a:gd name="T8" fmla="*/ 209 w 224"/>
                <a:gd name="T9" fmla="*/ 0 h 125"/>
                <a:gd name="T10" fmla="*/ 216 w 224"/>
                <a:gd name="T11" fmla="*/ 6 h 125"/>
                <a:gd name="T12" fmla="*/ 224 w 224"/>
                <a:gd name="T13" fmla="*/ 11 h 125"/>
                <a:gd name="T14" fmla="*/ 216 w 224"/>
                <a:gd name="T15" fmla="*/ 15 h 125"/>
                <a:gd name="T16" fmla="*/ 209 w 224"/>
                <a:gd name="T17" fmla="*/ 21 h 125"/>
                <a:gd name="T18" fmla="*/ 209 w 224"/>
                <a:gd name="T19" fmla="*/ 15 h 125"/>
                <a:gd name="T20" fmla="*/ 117 w 224"/>
                <a:gd name="T21" fmla="*/ 15 h 125"/>
                <a:gd name="T22" fmla="*/ 117 w 224"/>
                <a:gd name="T23" fmla="*/ 51 h 125"/>
                <a:gd name="T24" fmla="*/ 117 w 224"/>
                <a:gd name="T25" fmla="*/ 116 h 125"/>
                <a:gd name="T26" fmla="*/ 117 w 224"/>
                <a:gd name="T27" fmla="*/ 125 h 125"/>
                <a:gd name="T28" fmla="*/ 0 w 224"/>
                <a:gd name="T29" fmla="*/ 125 h 125"/>
                <a:gd name="T30" fmla="*/ 0 w 224"/>
                <a:gd name="T31" fmla="*/ 116 h 125"/>
                <a:gd name="T32" fmla="*/ 0 w 224"/>
                <a:gd name="T33" fmla="*/ 51 h 125"/>
                <a:gd name="T34" fmla="*/ 0 w 224"/>
                <a:gd name="T35" fmla="*/ 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125">
                  <a:moveTo>
                    <a:pt x="0" y="7"/>
                  </a:moveTo>
                  <a:lnTo>
                    <a:pt x="109" y="7"/>
                  </a:lnTo>
                  <a:lnTo>
                    <a:pt x="117" y="7"/>
                  </a:lnTo>
                  <a:lnTo>
                    <a:pt x="209" y="7"/>
                  </a:lnTo>
                  <a:lnTo>
                    <a:pt x="209" y="0"/>
                  </a:lnTo>
                  <a:lnTo>
                    <a:pt x="216" y="6"/>
                  </a:lnTo>
                  <a:lnTo>
                    <a:pt x="224" y="11"/>
                  </a:lnTo>
                  <a:lnTo>
                    <a:pt x="216" y="15"/>
                  </a:lnTo>
                  <a:lnTo>
                    <a:pt x="209" y="21"/>
                  </a:lnTo>
                  <a:lnTo>
                    <a:pt x="209" y="15"/>
                  </a:lnTo>
                  <a:lnTo>
                    <a:pt x="117" y="15"/>
                  </a:lnTo>
                  <a:lnTo>
                    <a:pt x="117" y="51"/>
                  </a:lnTo>
                  <a:lnTo>
                    <a:pt x="117" y="116"/>
                  </a:lnTo>
                  <a:lnTo>
                    <a:pt x="117" y="125"/>
                  </a:lnTo>
                  <a:lnTo>
                    <a:pt x="0" y="125"/>
                  </a:lnTo>
                  <a:lnTo>
                    <a:pt x="0" y="116"/>
                  </a:lnTo>
                  <a:lnTo>
                    <a:pt x="0" y="5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xmlns="" id="{4E46161D-B9D9-4228-9CD0-DF95CDED3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66" y="2902923"/>
              <a:ext cx="586827" cy="524354"/>
            </a:xfrm>
            <a:custGeom>
              <a:avLst/>
              <a:gdLst>
                <a:gd name="T0" fmla="*/ 0 w 140"/>
                <a:gd name="T1" fmla="*/ 125 h 125"/>
                <a:gd name="T2" fmla="*/ 0 w 140"/>
                <a:gd name="T3" fmla="*/ 7 h 125"/>
                <a:gd name="T4" fmla="*/ 25 w 140"/>
                <a:gd name="T5" fmla="*/ 7 h 125"/>
                <a:gd name="T6" fmla="*/ 33 w 140"/>
                <a:gd name="T7" fmla="*/ 7 h 125"/>
                <a:gd name="T8" fmla="*/ 125 w 140"/>
                <a:gd name="T9" fmla="*/ 7 h 125"/>
                <a:gd name="T10" fmla="*/ 125 w 140"/>
                <a:gd name="T11" fmla="*/ 0 h 125"/>
                <a:gd name="T12" fmla="*/ 132 w 140"/>
                <a:gd name="T13" fmla="*/ 6 h 125"/>
                <a:gd name="T14" fmla="*/ 140 w 140"/>
                <a:gd name="T15" fmla="*/ 11 h 125"/>
                <a:gd name="T16" fmla="*/ 132 w 140"/>
                <a:gd name="T17" fmla="*/ 15 h 125"/>
                <a:gd name="T18" fmla="*/ 125 w 140"/>
                <a:gd name="T19" fmla="*/ 21 h 125"/>
                <a:gd name="T20" fmla="*/ 125 w 140"/>
                <a:gd name="T21" fmla="*/ 15 h 125"/>
                <a:gd name="T22" fmla="*/ 33 w 140"/>
                <a:gd name="T23" fmla="*/ 15 h 125"/>
                <a:gd name="T24" fmla="*/ 33 w 140"/>
                <a:gd name="T25" fmla="*/ 51 h 125"/>
                <a:gd name="T26" fmla="*/ 33 w 140"/>
                <a:gd name="T27" fmla="*/ 116 h 125"/>
                <a:gd name="T28" fmla="*/ 33 w 140"/>
                <a:gd name="T29" fmla="*/ 125 h 125"/>
                <a:gd name="T30" fmla="*/ 0 w 140"/>
                <a:gd name="T3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25">
                  <a:moveTo>
                    <a:pt x="0" y="125"/>
                  </a:moveTo>
                  <a:lnTo>
                    <a:pt x="0" y="7"/>
                  </a:lnTo>
                  <a:lnTo>
                    <a:pt x="25" y="7"/>
                  </a:lnTo>
                  <a:lnTo>
                    <a:pt x="33" y="7"/>
                  </a:lnTo>
                  <a:lnTo>
                    <a:pt x="125" y="7"/>
                  </a:lnTo>
                  <a:lnTo>
                    <a:pt x="125" y="0"/>
                  </a:lnTo>
                  <a:lnTo>
                    <a:pt x="132" y="6"/>
                  </a:lnTo>
                  <a:lnTo>
                    <a:pt x="140" y="11"/>
                  </a:lnTo>
                  <a:lnTo>
                    <a:pt x="132" y="15"/>
                  </a:lnTo>
                  <a:lnTo>
                    <a:pt x="125" y="21"/>
                  </a:lnTo>
                  <a:lnTo>
                    <a:pt x="125" y="15"/>
                  </a:lnTo>
                  <a:lnTo>
                    <a:pt x="33" y="15"/>
                  </a:lnTo>
                  <a:lnTo>
                    <a:pt x="33" y="51"/>
                  </a:lnTo>
                  <a:lnTo>
                    <a:pt x="33" y="116"/>
                  </a:lnTo>
                  <a:lnTo>
                    <a:pt x="33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4D0DAB39-6233-4493-850D-A9977754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670" y="2933113"/>
              <a:ext cx="150672" cy="494164"/>
            </a:xfrm>
            <a:custGeom>
              <a:avLst/>
              <a:gdLst>
                <a:gd name="T0" fmla="*/ 36 w 36"/>
                <a:gd name="T1" fmla="*/ 0 h 118"/>
                <a:gd name="T2" fmla="*/ 36 w 36"/>
                <a:gd name="T3" fmla="*/ 118 h 118"/>
                <a:gd name="T4" fmla="*/ 0 w 36"/>
                <a:gd name="T5" fmla="*/ 118 h 118"/>
                <a:gd name="T6" fmla="*/ 0 w 36"/>
                <a:gd name="T7" fmla="*/ 109 h 118"/>
                <a:gd name="T8" fmla="*/ 0 w 36"/>
                <a:gd name="T9" fmla="*/ 44 h 118"/>
                <a:gd name="T10" fmla="*/ 0 w 36"/>
                <a:gd name="T11" fmla="*/ 0 h 118"/>
                <a:gd name="T12" fmla="*/ 36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36" y="0"/>
                  </a:moveTo>
                  <a:lnTo>
                    <a:pt x="36" y="118"/>
                  </a:lnTo>
                  <a:lnTo>
                    <a:pt x="0" y="118"/>
                  </a:lnTo>
                  <a:lnTo>
                    <a:pt x="0" y="109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xmlns="" id="{C39A13C0-4F43-4799-9945-C2B2F3DAD12C}"/>
                </a:ext>
              </a:extLst>
            </p:cNvPr>
            <p:cNvSpPr/>
            <p:nvPr/>
          </p:nvSpPr>
          <p:spPr>
            <a:xfrm rot="5400000">
              <a:off x="6707265" y="2838773"/>
              <a:ext cx="254232" cy="220457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/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5848350" y="3932238"/>
            <a:ext cx="1096963" cy="609600"/>
            <a:chOff x="5848670" y="3932893"/>
            <a:chExt cx="1095939" cy="609463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xmlns="" id="{4B212D4E-9EA0-4BEC-9D22-848449FE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670" y="4018599"/>
              <a:ext cx="938923" cy="523757"/>
            </a:xfrm>
            <a:custGeom>
              <a:avLst/>
              <a:gdLst>
                <a:gd name="T0" fmla="*/ 0 w 224"/>
                <a:gd name="T1" fmla="*/ 6 h 125"/>
                <a:gd name="T2" fmla="*/ 109 w 224"/>
                <a:gd name="T3" fmla="*/ 6 h 125"/>
                <a:gd name="T4" fmla="*/ 117 w 224"/>
                <a:gd name="T5" fmla="*/ 6 h 125"/>
                <a:gd name="T6" fmla="*/ 209 w 224"/>
                <a:gd name="T7" fmla="*/ 6 h 125"/>
                <a:gd name="T8" fmla="*/ 209 w 224"/>
                <a:gd name="T9" fmla="*/ 0 h 125"/>
                <a:gd name="T10" fmla="*/ 216 w 224"/>
                <a:gd name="T11" fmla="*/ 4 h 125"/>
                <a:gd name="T12" fmla="*/ 224 w 224"/>
                <a:gd name="T13" fmla="*/ 9 h 125"/>
                <a:gd name="T14" fmla="*/ 216 w 224"/>
                <a:gd name="T15" fmla="*/ 15 h 125"/>
                <a:gd name="T16" fmla="*/ 209 w 224"/>
                <a:gd name="T17" fmla="*/ 21 h 125"/>
                <a:gd name="T18" fmla="*/ 209 w 224"/>
                <a:gd name="T19" fmla="*/ 13 h 125"/>
                <a:gd name="T20" fmla="*/ 117 w 224"/>
                <a:gd name="T21" fmla="*/ 13 h 125"/>
                <a:gd name="T22" fmla="*/ 117 w 224"/>
                <a:gd name="T23" fmla="*/ 49 h 125"/>
                <a:gd name="T24" fmla="*/ 117 w 224"/>
                <a:gd name="T25" fmla="*/ 116 h 125"/>
                <a:gd name="T26" fmla="*/ 117 w 224"/>
                <a:gd name="T27" fmla="*/ 125 h 125"/>
                <a:gd name="T28" fmla="*/ 0 w 224"/>
                <a:gd name="T29" fmla="*/ 125 h 125"/>
                <a:gd name="T30" fmla="*/ 0 w 224"/>
                <a:gd name="T31" fmla="*/ 116 h 125"/>
                <a:gd name="T32" fmla="*/ 0 w 224"/>
                <a:gd name="T33" fmla="*/ 49 h 125"/>
                <a:gd name="T34" fmla="*/ 0 w 224"/>
                <a:gd name="T35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125">
                  <a:moveTo>
                    <a:pt x="0" y="6"/>
                  </a:moveTo>
                  <a:lnTo>
                    <a:pt x="109" y="6"/>
                  </a:lnTo>
                  <a:lnTo>
                    <a:pt x="117" y="6"/>
                  </a:lnTo>
                  <a:lnTo>
                    <a:pt x="209" y="6"/>
                  </a:lnTo>
                  <a:lnTo>
                    <a:pt x="209" y="0"/>
                  </a:lnTo>
                  <a:lnTo>
                    <a:pt x="216" y="4"/>
                  </a:lnTo>
                  <a:lnTo>
                    <a:pt x="224" y="9"/>
                  </a:lnTo>
                  <a:lnTo>
                    <a:pt x="216" y="15"/>
                  </a:lnTo>
                  <a:lnTo>
                    <a:pt x="209" y="21"/>
                  </a:lnTo>
                  <a:lnTo>
                    <a:pt x="209" y="13"/>
                  </a:lnTo>
                  <a:lnTo>
                    <a:pt x="117" y="13"/>
                  </a:lnTo>
                  <a:lnTo>
                    <a:pt x="117" y="49"/>
                  </a:lnTo>
                  <a:lnTo>
                    <a:pt x="117" y="116"/>
                  </a:lnTo>
                  <a:lnTo>
                    <a:pt x="117" y="125"/>
                  </a:lnTo>
                  <a:lnTo>
                    <a:pt x="0" y="125"/>
                  </a:lnTo>
                  <a:lnTo>
                    <a:pt x="0" y="116"/>
                  </a:lnTo>
                  <a:lnTo>
                    <a:pt x="0" y="4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C9971443-5D19-40BC-9B17-A2C54EC10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66" y="4043993"/>
              <a:ext cx="523386" cy="498363"/>
            </a:xfrm>
            <a:custGeom>
              <a:avLst/>
              <a:gdLst>
                <a:gd name="T0" fmla="*/ 0 w 125"/>
                <a:gd name="T1" fmla="*/ 119 h 119"/>
                <a:gd name="T2" fmla="*/ 0 w 125"/>
                <a:gd name="T3" fmla="*/ 0 h 119"/>
                <a:gd name="T4" fmla="*/ 25 w 125"/>
                <a:gd name="T5" fmla="*/ 0 h 119"/>
                <a:gd name="T6" fmla="*/ 33 w 125"/>
                <a:gd name="T7" fmla="*/ 0 h 119"/>
                <a:gd name="T8" fmla="*/ 125 w 125"/>
                <a:gd name="T9" fmla="*/ 0 h 119"/>
                <a:gd name="T10" fmla="*/ 125 w 125"/>
                <a:gd name="T11" fmla="*/ 7 h 119"/>
                <a:gd name="T12" fmla="*/ 33 w 125"/>
                <a:gd name="T13" fmla="*/ 7 h 119"/>
                <a:gd name="T14" fmla="*/ 33 w 125"/>
                <a:gd name="T15" fmla="*/ 43 h 119"/>
                <a:gd name="T16" fmla="*/ 33 w 125"/>
                <a:gd name="T17" fmla="*/ 110 h 119"/>
                <a:gd name="T18" fmla="*/ 33 w 125"/>
                <a:gd name="T19" fmla="*/ 119 h 119"/>
                <a:gd name="T20" fmla="*/ 0 w 125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9">
                  <a:moveTo>
                    <a:pt x="0" y="119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125" y="0"/>
                  </a:lnTo>
                  <a:lnTo>
                    <a:pt x="125" y="7"/>
                  </a:lnTo>
                  <a:lnTo>
                    <a:pt x="33" y="7"/>
                  </a:lnTo>
                  <a:lnTo>
                    <a:pt x="33" y="43"/>
                  </a:lnTo>
                  <a:lnTo>
                    <a:pt x="33" y="110"/>
                  </a:lnTo>
                  <a:lnTo>
                    <a:pt x="33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786683D5-E41A-4242-8682-8670D790F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670" y="4043993"/>
              <a:ext cx="150672" cy="498363"/>
            </a:xfrm>
            <a:custGeom>
              <a:avLst/>
              <a:gdLst>
                <a:gd name="T0" fmla="*/ 36 w 36"/>
                <a:gd name="T1" fmla="*/ 0 h 119"/>
                <a:gd name="T2" fmla="*/ 36 w 36"/>
                <a:gd name="T3" fmla="*/ 119 h 119"/>
                <a:gd name="T4" fmla="*/ 0 w 36"/>
                <a:gd name="T5" fmla="*/ 119 h 119"/>
                <a:gd name="T6" fmla="*/ 0 w 36"/>
                <a:gd name="T7" fmla="*/ 110 h 119"/>
                <a:gd name="T8" fmla="*/ 0 w 36"/>
                <a:gd name="T9" fmla="*/ 43 h 119"/>
                <a:gd name="T10" fmla="*/ 0 w 36"/>
                <a:gd name="T11" fmla="*/ 0 h 119"/>
                <a:gd name="T12" fmla="*/ 36 w 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9">
                  <a:moveTo>
                    <a:pt x="36" y="0"/>
                  </a:moveTo>
                  <a:lnTo>
                    <a:pt x="36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43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xmlns="" id="{83BB69FC-FDC2-4187-8D73-DEE62104A7A0}"/>
                </a:ext>
              </a:extLst>
            </p:cNvPr>
            <p:cNvSpPr/>
            <p:nvPr/>
          </p:nvSpPr>
          <p:spPr>
            <a:xfrm rot="5400000">
              <a:off x="6706616" y="3950429"/>
              <a:ext cx="255530" cy="220457"/>
            </a:xfrm>
            <a:prstGeom prst="hexagon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/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5848350" y="5043488"/>
            <a:ext cx="1096963" cy="1222375"/>
            <a:chOff x="5848670" y="5044152"/>
            <a:chExt cx="1095939" cy="1221128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5848670" y="5619708"/>
              <a:ext cx="490470" cy="645572"/>
            </a:xfrm>
            <a:custGeom>
              <a:avLst/>
              <a:gdLst>
                <a:gd name="T0" fmla="*/ 257296 w 61"/>
                <a:gd name="T1" fmla="*/ 0 h 81"/>
                <a:gd name="T2" fmla="*/ 265336 w 61"/>
                <a:gd name="T3" fmla="*/ 0 h 81"/>
                <a:gd name="T4" fmla="*/ 337701 w 61"/>
                <a:gd name="T5" fmla="*/ 47820 h 81"/>
                <a:gd name="T6" fmla="*/ 385944 w 61"/>
                <a:gd name="T7" fmla="*/ 63760 h 81"/>
                <a:gd name="T8" fmla="*/ 490470 w 61"/>
                <a:gd name="T9" fmla="*/ 0 h 81"/>
                <a:gd name="T10" fmla="*/ 249255 w 61"/>
                <a:gd name="T11" fmla="*/ 645572 h 81"/>
                <a:gd name="T12" fmla="*/ 0 w 61"/>
                <a:gd name="T13" fmla="*/ 0 h 81"/>
                <a:gd name="T14" fmla="*/ 32162 w 61"/>
                <a:gd name="T15" fmla="*/ 0 h 81"/>
                <a:gd name="T16" fmla="*/ 152769 w 61"/>
                <a:gd name="T17" fmla="*/ 63760 h 81"/>
                <a:gd name="T18" fmla="*/ 192972 w 61"/>
                <a:gd name="T19" fmla="*/ 39850 h 81"/>
                <a:gd name="T20" fmla="*/ 257296 w 61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81">
                  <a:moveTo>
                    <a:pt x="32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3"/>
                    <a:pt x="42" y="6"/>
                  </a:cubicBezTo>
                  <a:cubicBezTo>
                    <a:pt x="44" y="7"/>
                    <a:pt x="46" y="8"/>
                    <a:pt x="48" y="8"/>
                  </a:cubicBezTo>
                  <a:cubicBezTo>
                    <a:pt x="53" y="7"/>
                    <a:pt x="53" y="0"/>
                    <a:pt x="61" y="0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" y="1"/>
                    <a:pt x="13" y="8"/>
                    <a:pt x="19" y="8"/>
                  </a:cubicBezTo>
                  <a:cubicBezTo>
                    <a:pt x="20" y="8"/>
                    <a:pt x="22" y="7"/>
                    <a:pt x="24" y="5"/>
                  </a:cubicBezTo>
                  <a:cubicBezTo>
                    <a:pt x="26" y="2"/>
                    <a:pt x="29" y="0"/>
                    <a:pt x="32" y="0"/>
                  </a:cubicBezTo>
                  <a:close/>
                </a:path>
              </a:pathLst>
            </a:custGeom>
            <a:solidFill>
              <a:srgbClr val="D3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5848670" y="5125049"/>
              <a:ext cx="939015" cy="557541"/>
            </a:xfrm>
            <a:custGeom>
              <a:avLst/>
              <a:gdLst>
                <a:gd name="T0" fmla="*/ 0 w 117"/>
                <a:gd name="T1" fmla="*/ 31859 h 70"/>
                <a:gd name="T2" fmla="*/ 457469 w 117"/>
                <a:gd name="T3" fmla="*/ 31859 h 70"/>
                <a:gd name="T4" fmla="*/ 489572 w 117"/>
                <a:gd name="T5" fmla="*/ 31859 h 70"/>
                <a:gd name="T6" fmla="*/ 874809 w 117"/>
                <a:gd name="T7" fmla="*/ 31859 h 70"/>
                <a:gd name="T8" fmla="*/ 874809 w 117"/>
                <a:gd name="T9" fmla="*/ 0 h 70"/>
                <a:gd name="T10" fmla="*/ 906912 w 117"/>
                <a:gd name="T11" fmla="*/ 23895 h 70"/>
                <a:gd name="T12" fmla="*/ 939015 w 117"/>
                <a:gd name="T13" fmla="*/ 47789 h 70"/>
                <a:gd name="T14" fmla="*/ 906912 w 117"/>
                <a:gd name="T15" fmla="*/ 71684 h 70"/>
                <a:gd name="T16" fmla="*/ 874809 w 117"/>
                <a:gd name="T17" fmla="*/ 87614 h 70"/>
                <a:gd name="T18" fmla="*/ 874809 w 117"/>
                <a:gd name="T19" fmla="*/ 63719 h 70"/>
                <a:gd name="T20" fmla="*/ 489572 w 117"/>
                <a:gd name="T21" fmla="*/ 63719 h 70"/>
                <a:gd name="T22" fmla="*/ 489572 w 117"/>
                <a:gd name="T23" fmla="*/ 493822 h 70"/>
                <a:gd name="T24" fmla="*/ 385237 w 117"/>
                <a:gd name="T25" fmla="*/ 557541 h 70"/>
                <a:gd name="T26" fmla="*/ 337082 w 117"/>
                <a:gd name="T27" fmla="*/ 541611 h 70"/>
                <a:gd name="T28" fmla="*/ 264850 w 117"/>
                <a:gd name="T29" fmla="*/ 493822 h 70"/>
                <a:gd name="T30" fmla="*/ 192618 w 117"/>
                <a:gd name="T31" fmla="*/ 533646 h 70"/>
                <a:gd name="T32" fmla="*/ 152490 w 117"/>
                <a:gd name="T33" fmla="*/ 557541 h 70"/>
                <a:gd name="T34" fmla="*/ 32103 w 117"/>
                <a:gd name="T35" fmla="*/ 493822 h 70"/>
                <a:gd name="T36" fmla="*/ 0 w 117"/>
                <a:gd name="T37" fmla="*/ 493822 h 70"/>
                <a:gd name="T38" fmla="*/ 0 w 117"/>
                <a:gd name="T39" fmla="*/ 31859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7" h="70">
                  <a:moveTo>
                    <a:pt x="0" y="4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3" y="62"/>
                    <a:pt x="53" y="69"/>
                    <a:pt x="48" y="70"/>
                  </a:cubicBezTo>
                  <a:cubicBezTo>
                    <a:pt x="46" y="70"/>
                    <a:pt x="44" y="69"/>
                    <a:pt x="42" y="68"/>
                  </a:cubicBezTo>
                  <a:cubicBezTo>
                    <a:pt x="39" y="65"/>
                    <a:pt x="37" y="62"/>
                    <a:pt x="33" y="62"/>
                  </a:cubicBezTo>
                  <a:cubicBezTo>
                    <a:pt x="29" y="62"/>
                    <a:pt x="27" y="64"/>
                    <a:pt x="24" y="67"/>
                  </a:cubicBezTo>
                  <a:cubicBezTo>
                    <a:pt x="22" y="69"/>
                    <a:pt x="20" y="70"/>
                    <a:pt x="19" y="70"/>
                  </a:cubicBezTo>
                  <a:cubicBezTo>
                    <a:pt x="13" y="70"/>
                    <a:pt x="12" y="63"/>
                    <a:pt x="4" y="62"/>
                  </a:cubicBezTo>
                  <a:cubicBezTo>
                    <a:pt x="3" y="62"/>
                    <a:pt x="2" y="62"/>
                    <a:pt x="0" y="6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888CE63F-7D37-4165-BD03-E0D2CFAAF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66" y="5125031"/>
              <a:ext cx="586827" cy="558230"/>
            </a:xfrm>
            <a:custGeom>
              <a:avLst/>
              <a:gdLst>
                <a:gd name="T0" fmla="*/ 0 w 73"/>
                <a:gd name="T1" fmla="*/ 4 h 70"/>
                <a:gd name="T2" fmla="*/ 17 w 73"/>
                <a:gd name="T3" fmla="*/ 4 h 70"/>
                <a:gd name="T4" fmla="*/ 65 w 73"/>
                <a:gd name="T5" fmla="*/ 0 h 70"/>
                <a:gd name="T6" fmla="*/ 73 w 73"/>
                <a:gd name="T7" fmla="*/ 6 h 70"/>
                <a:gd name="T8" fmla="*/ 65 w 73"/>
                <a:gd name="T9" fmla="*/ 11 h 70"/>
                <a:gd name="T10" fmla="*/ 17 w 73"/>
                <a:gd name="T11" fmla="*/ 8 h 70"/>
                <a:gd name="T12" fmla="*/ 4 w 73"/>
                <a:gd name="T13" fmla="*/ 70 h 70"/>
                <a:gd name="T14" fmla="*/ 4 w 73"/>
                <a:gd name="T15" fmla="*/ 70 h 70"/>
                <a:gd name="T16" fmla="*/ 4 w 73"/>
                <a:gd name="T17" fmla="*/ 70 h 70"/>
                <a:gd name="T18" fmla="*/ 4 w 73"/>
                <a:gd name="T19" fmla="*/ 70 h 70"/>
                <a:gd name="T20" fmla="*/ 4 w 73"/>
                <a:gd name="T21" fmla="*/ 70 h 70"/>
                <a:gd name="T22" fmla="*/ 4 w 73"/>
                <a:gd name="T23" fmla="*/ 70 h 70"/>
                <a:gd name="T24" fmla="*/ 4 w 73"/>
                <a:gd name="T25" fmla="*/ 70 h 70"/>
                <a:gd name="T26" fmla="*/ 4 w 73"/>
                <a:gd name="T27" fmla="*/ 70 h 70"/>
                <a:gd name="T28" fmla="*/ 3 w 73"/>
                <a:gd name="T29" fmla="*/ 70 h 70"/>
                <a:gd name="T30" fmla="*/ 3 w 73"/>
                <a:gd name="T31" fmla="*/ 70 h 70"/>
                <a:gd name="T32" fmla="*/ 3 w 73"/>
                <a:gd name="T33" fmla="*/ 70 h 70"/>
                <a:gd name="T34" fmla="*/ 3 w 73"/>
                <a:gd name="T35" fmla="*/ 70 h 70"/>
                <a:gd name="T36" fmla="*/ 3 w 73"/>
                <a:gd name="T37" fmla="*/ 70 h 70"/>
                <a:gd name="T38" fmla="*/ 3 w 73"/>
                <a:gd name="T39" fmla="*/ 70 h 70"/>
                <a:gd name="T40" fmla="*/ 3 w 73"/>
                <a:gd name="T41" fmla="*/ 70 h 70"/>
                <a:gd name="T42" fmla="*/ 3 w 73"/>
                <a:gd name="T43" fmla="*/ 70 h 70"/>
                <a:gd name="T44" fmla="*/ 3 w 73"/>
                <a:gd name="T45" fmla="*/ 70 h 70"/>
                <a:gd name="T46" fmla="*/ 3 w 73"/>
                <a:gd name="T47" fmla="*/ 70 h 70"/>
                <a:gd name="T48" fmla="*/ 3 w 73"/>
                <a:gd name="T49" fmla="*/ 70 h 70"/>
                <a:gd name="T50" fmla="*/ 2 w 73"/>
                <a:gd name="T51" fmla="*/ 70 h 70"/>
                <a:gd name="T52" fmla="*/ 2 w 73"/>
                <a:gd name="T53" fmla="*/ 70 h 70"/>
                <a:gd name="T54" fmla="*/ 2 w 73"/>
                <a:gd name="T55" fmla="*/ 70 h 70"/>
                <a:gd name="T56" fmla="*/ 2 w 73"/>
                <a:gd name="T57" fmla="*/ 70 h 70"/>
                <a:gd name="T58" fmla="*/ 2 w 73"/>
                <a:gd name="T59" fmla="*/ 70 h 70"/>
                <a:gd name="T60" fmla="*/ 2 w 73"/>
                <a:gd name="T61" fmla="*/ 70 h 70"/>
                <a:gd name="T62" fmla="*/ 2 w 73"/>
                <a:gd name="T63" fmla="*/ 70 h 70"/>
                <a:gd name="T64" fmla="*/ 2 w 73"/>
                <a:gd name="T65" fmla="*/ 70 h 70"/>
                <a:gd name="T66" fmla="*/ 2 w 73"/>
                <a:gd name="T67" fmla="*/ 70 h 70"/>
                <a:gd name="T68" fmla="*/ 2 w 73"/>
                <a:gd name="T69" fmla="*/ 70 h 70"/>
                <a:gd name="T70" fmla="*/ 2 w 73"/>
                <a:gd name="T71" fmla="*/ 70 h 70"/>
                <a:gd name="T72" fmla="*/ 2 w 73"/>
                <a:gd name="T73" fmla="*/ 70 h 70"/>
                <a:gd name="T74" fmla="*/ 1 w 73"/>
                <a:gd name="T75" fmla="*/ 70 h 70"/>
                <a:gd name="T76" fmla="*/ 1 w 73"/>
                <a:gd name="T77" fmla="*/ 70 h 70"/>
                <a:gd name="T78" fmla="*/ 1 w 73"/>
                <a:gd name="T79" fmla="*/ 70 h 70"/>
                <a:gd name="T80" fmla="*/ 1 w 73"/>
                <a:gd name="T81" fmla="*/ 70 h 70"/>
                <a:gd name="T82" fmla="*/ 1 w 73"/>
                <a:gd name="T83" fmla="*/ 70 h 70"/>
                <a:gd name="T84" fmla="*/ 1 w 73"/>
                <a:gd name="T85" fmla="*/ 70 h 70"/>
                <a:gd name="T86" fmla="*/ 1 w 73"/>
                <a:gd name="T87" fmla="*/ 70 h 70"/>
                <a:gd name="T88" fmla="*/ 1 w 73"/>
                <a:gd name="T89" fmla="*/ 69 h 70"/>
                <a:gd name="T90" fmla="*/ 1 w 73"/>
                <a:gd name="T91" fmla="*/ 69 h 70"/>
                <a:gd name="T92" fmla="*/ 1 w 73"/>
                <a:gd name="T93" fmla="*/ 69 h 70"/>
                <a:gd name="T94" fmla="*/ 1 w 73"/>
                <a:gd name="T95" fmla="*/ 69 h 70"/>
                <a:gd name="T96" fmla="*/ 1 w 73"/>
                <a:gd name="T97" fmla="*/ 69 h 70"/>
                <a:gd name="T98" fmla="*/ 0 w 73"/>
                <a:gd name="T99" fmla="*/ 69 h 70"/>
                <a:gd name="T100" fmla="*/ 0 w 73"/>
                <a:gd name="T101" fmla="*/ 69 h 70"/>
                <a:gd name="T102" fmla="*/ 0 w 73"/>
                <a:gd name="T103" fmla="*/ 69 h 70"/>
                <a:gd name="T104" fmla="*/ 0 w 73"/>
                <a:gd name="T105" fmla="*/ 69 h 70"/>
                <a:gd name="T106" fmla="*/ 0 w 73"/>
                <a:gd name="T107" fmla="*/ 69 h 70"/>
                <a:gd name="T108" fmla="*/ 0 w 73"/>
                <a:gd name="T109" fmla="*/ 69 h 70"/>
                <a:gd name="T110" fmla="*/ 0 w 73"/>
                <a:gd name="T111" fmla="*/ 69 h 70"/>
                <a:gd name="T112" fmla="*/ 0 w 73"/>
                <a:gd name="T113" fmla="*/ 69 h 70"/>
                <a:gd name="T114" fmla="*/ 0 w 73"/>
                <a:gd name="T11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" h="70">
                  <a:moveTo>
                    <a:pt x="0" y="6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9" y="69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 dirty="0">
                <a:latin typeface="+mn-lt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6096000" y="5619708"/>
              <a:ext cx="243138" cy="645572"/>
            </a:xfrm>
            <a:custGeom>
              <a:avLst/>
              <a:gdLst>
                <a:gd name="T0" fmla="*/ 105360 w 30"/>
                <a:gd name="T1" fmla="*/ 55790 h 81"/>
                <a:gd name="T2" fmla="*/ 105360 w 30"/>
                <a:gd name="T3" fmla="*/ 55790 h 81"/>
                <a:gd name="T4" fmla="*/ 0 w 30"/>
                <a:gd name="T5" fmla="*/ 645572 h 81"/>
                <a:gd name="T6" fmla="*/ 243138 w 30"/>
                <a:gd name="T7" fmla="*/ 0 h 81"/>
                <a:gd name="T8" fmla="*/ 137778 w 30"/>
                <a:gd name="T9" fmla="*/ 63760 h 81"/>
                <a:gd name="T10" fmla="*/ 105360 w 30"/>
                <a:gd name="T11" fmla="*/ 5579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81"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1" y="26"/>
                    <a:pt x="7" y="50"/>
                    <a:pt x="0" y="81"/>
                  </a:cubicBezTo>
                  <a:cubicBezTo>
                    <a:pt x="20" y="27"/>
                    <a:pt x="30" y="0"/>
                    <a:pt x="30" y="0"/>
                  </a:cubicBezTo>
                  <a:cubicBezTo>
                    <a:pt x="22" y="0"/>
                    <a:pt x="22" y="7"/>
                    <a:pt x="17" y="8"/>
                  </a:cubicBezTo>
                  <a:cubicBezTo>
                    <a:pt x="16" y="8"/>
                    <a:pt x="14" y="8"/>
                    <a:pt x="13" y="7"/>
                  </a:cubicBezTo>
                  <a:close/>
                </a:path>
              </a:pathLst>
            </a:custGeom>
            <a:solidFill>
              <a:srgbClr val="C291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848670" y="5619708"/>
              <a:ext cx="247332" cy="645572"/>
            </a:xfrm>
            <a:custGeom>
              <a:avLst/>
              <a:gdLst>
                <a:gd name="T0" fmla="*/ 143612 w 31"/>
                <a:gd name="T1" fmla="*/ 63760 h 81"/>
                <a:gd name="T2" fmla="*/ 247332 w 31"/>
                <a:gd name="T3" fmla="*/ 645572 h 81"/>
                <a:gd name="T4" fmla="*/ 0 w 31"/>
                <a:gd name="T5" fmla="*/ 0 h 81"/>
                <a:gd name="T6" fmla="*/ 0 w 31"/>
                <a:gd name="T7" fmla="*/ 0 h 81"/>
                <a:gd name="T8" fmla="*/ 0 w 31"/>
                <a:gd name="T9" fmla="*/ 0 h 81"/>
                <a:gd name="T10" fmla="*/ 31914 w 31"/>
                <a:gd name="T11" fmla="*/ 0 h 81"/>
                <a:gd name="T12" fmla="*/ 143612 w 31"/>
                <a:gd name="T13" fmla="*/ 63760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81">
                  <a:moveTo>
                    <a:pt x="18" y="8"/>
                  </a:moveTo>
                  <a:cubicBezTo>
                    <a:pt x="20" y="26"/>
                    <a:pt x="24" y="51"/>
                    <a:pt x="31" y="81"/>
                  </a:cubicBezTo>
                  <a:cubicBezTo>
                    <a:pt x="10" y="2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1" y="1"/>
                    <a:pt x="13" y="8"/>
                    <a:pt x="18" y="8"/>
                  </a:cubicBezTo>
                  <a:close/>
                </a:path>
              </a:pathLst>
            </a:custGeom>
            <a:solidFill>
              <a:srgbClr val="D7A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6024734" y="6064063"/>
              <a:ext cx="142529" cy="201217"/>
            </a:xfrm>
            <a:custGeom>
              <a:avLst/>
              <a:gdLst>
                <a:gd name="T0" fmla="*/ 142529 w 18"/>
                <a:gd name="T1" fmla="*/ 0 h 25"/>
                <a:gd name="T2" fmla="*/ 71265 w 18"/>
                <a:gd name="T3" fmla="*/ 201217 h 25"/>
                <a:gd name="T4" fmla="*/ 0 w 18"/>
                <a:gd name="T5" fmla="*/ 0 h 25"/>
                <a:gd name="T6" fmla="*/ 71265 w 18"/>
                <a:gd name="T7" fmla="*/ 8049 h 25"/>
                <a:gd name="T8" fmla="*/ 142529 w 1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ubicBezTo>
                    <a:pt x="12" y="1"/>
                    <a:pt x="15" y="1"/>
                    <a:pt x="18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D7C163BF-7355-45BB-9C3F-48631A4C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89" y="6059116"/>
              <a:ext cx="71371" cy="206164"/>
            </a:xfrm>
            <a:custGeom>
              <a:avLst/>
              <a:gdLst>
                <a:gd name="T0" fmla="*/ 5 w 9"/>
                <a:gd name="T1" fmla="*/ 2 h 26"/>
                <a:gd name="T2" fmla="*/ 9 w 9"/>
                <a:gd name="T3" fmla="*/ 0 h 26"/>
                <a:gd name="T4" fmla="*/ 0 w 9"/>
                <a:gd name="T5" fmla="*/ 26 h 26"/>
                <a:gd name="T6" fmla="*/ 5 w 9"/>
                <a:gd name="T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6">
                  <a:moveTo>
                    <a:pt x="5" y="2"/>
                  </a:moveTo>
                  <a:cubicBezTo>
                    <a:pt x="6" y="2"/>
                    <a:pt x="8" y="1"/>
                    <a:pt x="9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17"/>
                    <a:pt x="3" y="10"/>
                    <a:pt x="5" y="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xmlns="" id="{ABFF9318-BABF-4A79-BF91-9E6EFA4B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719" y="6063873"/>
              <a:ext cx="71370" cy="201407"/>
            </a:xfrm>
            <a:custGeom>
              <a:avLst/>
              <a:gdLst>
                <a:gd name="T0" fmla="*/ 4 w 9"/>
                <a:gd name="T1" fmla="*/ 1 h 25"/>
                <a:gd name="T2" fmla="*/ 9 w 9"/>
                <a:gd name="T3" fmla="*/ 25 h 25"/>
                <a:gd name="T4" fmla="*/ 1 w 9"/>
                <a:gd name="T5" fmla="*/ 5 h 25"/>
                <a:gd name="T6" fmla="*/ 1 w 9"/>
                <a:gd name="T7" fmla="*/ 5 h 25"/>
                <a:gd name="T8" fmla="*/ 0 w 9"/>
                <a:gd name="T9" fmla="*/ 0 h 25"/>
                <a:gd name="T10" fmla="*/ 4 w 9"/>
                <a:gd name="T11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5">
                  <a:moveTo>
                    <a:pt x="4" y="1"/>
                  </a:moveTo>
                  <a:cubicBezTo>
                    <a:pt x="5" y="8"/>
                    <a:pt x="7" y="16"/>
                    <a:pt x="9" y="2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xmlns="" id="{CC135735-FBD8-4688-8136-083722B17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670" y="5158335"/>
              <a:ext cx="150672" cy="524926"/>
            </a:xfrm>
            <a:custGeom>
              <a:avLst/>
              <a:gdLst>
                <a:gd name="T0" fmla="*/ 19 w 19"/>
                <a:gd name="T1" fmla="*/ 0 h 66"/>
                <a:gd name="T2" fmla="*/ 19 w 19"/>
                <a:gd name="T3" fmla="*/ 66 h 66"/>
                <a:gd name="T4" fmla="*/ 4 w 19"/>
                <a:gd name="T5" fmla="*/ 58 h 66"/>
                <a:gd name="T6" fmla="*/ 0 w 19"/>
                <a:gd name="T7" fmla="*/ 58 h 66"/>
                <a:gd name="T8" fmla="*/ 0 w 19"/>
                <a:gd name="T9" fmla="*/ 0 h 66"/>
                <a:gd name="T10" fmla="*/ 19 w 19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6">
                  <a:moveTo>
                    <a:pt x="19" y="0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3" y="66"/>
                    <a:pt x="12" y="59"/>
                    <a:pt x="4" y="58"/>
                  </a:cubicBezTo>
                  <a:cubicBezTo>
                    <a:pt x="3" y="58"/>
                    <a:pt x="2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xmlns="" id="{069CA487-E04D-4894-9576-3C929AD89797}"/>
                </a:ext>
              </a:extLst>
            </p:cNvPr>
            <p:cNvSpPr/>
            <p:nvPr/>
          </p:nvSpPr>
          <p:spPr>
            <a:xfrm rot="5400000">
              <a:off x="6706717" y="5061587"/>
              <a:ext cx="255326" cy="220457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/>
            </a:p>
          </p:txBody>
        </p:sp>
      </p:grpSp>
      <p:pic>
        <p:nvPicPr>
          <p:cNvPr id="69" name="Picture 68" descr="account-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694" y="21889"/>
            <a:ext cx="2143125" cy="971550"/>
          </a:xfrm>
          <a:prstGeom prst="rect">
            <a:avLst/>
          </a:prstGeom>
        </p:spPr>
      </p:pic>
      <p:pic>
        <p:nvPicPr>
          <p:cNvPr id="70" name="Picture 69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2" y="178130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3171967" y="460659"/>
            <a:ext cx="5849203" cy="57657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Resource</a:t>
            </a:r>
            <a:endParaRPr kumimoji="0" lang="en-ID" sz="4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Color shape D"/>
          <p:cNvGrpSpPr/>
          <p:nvPr/>
        </p:nvGrpSpPr>
        <p:grpSpPr>
          <a:xfrm>
            <a:off x="3349249" y="5224121"/>
            <a:ext cx="3088084" cy="1013272"/>
            <a:chOff x="3225577" y="4171844"/>
            <a:chExt cx="3370453" cy="1105924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225577" y="4171844"/>
              <a:ext cx="2143323" cy="1003435"/>
            </a:xfrm>
            <a:custGeom>
              <a:avLst/>
              <a:gdLst>
                <a:gd name="T0" fmla="*/ 351 w 1500"/>
                <a:gd name="T1" fmla="*/ 0 h 702"/>
                <a:gd name="T2" fmla="*/ 351 w 1500"/>
                <a:gd name="T3" fmla="*/ 0 h 702"/>
                <a:gd name="T4" fmla="*/ 1500 w 1500"/>
                <a:gd name="T5" fmla="*/ 0 h 702"/>
                <a:gd name="T6" fmla="*/ 1500 w 1500"/>
                <a:gd name="T7" fmla="*/ 24 h 702"/>
                <a:gd name="T8" fmla="*/ 351 w 1500"/>
                <a:gd name="T9" fmla="*/ 24 h 702"/>
                <a:gd name="T10" fmla="*/ 24 w 1500"/>
                <a:gd name="T11" fmla="*/ 351 h 702"/>
                <a:gd name="T12" fmla="*/ 351 w 1500"/>
                <a:gd name="T13" fmla="*/ 678 h 702"/>
                <a:gd name="T14" fmla="*/ 1500 w 1500"/>
                <a:gd name="T15" fmla="*/ 678 h 702"/>
                <a:gd name="T16" fmla="*/ 1500 w 1500"/>
                <a:gd name="T17" fmla="*/ 702 h 702"/>
                <a:gd name="T18" fmla="*/ 351 w 1500"/>
                <a:gd name="T19" fmla="*/ 702 h 702"/>
                <a:gd name="T20" fmla="*/ 0 w 1500"/>
                <a:gd name="T21" fmla="*/ 351 h 702"/>
                <a:gd name="T22" fmla="*/ 351 w 1500"/>
                <a:gd name="T23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0" h="702">
                  <a:moveTo>
                    <a:pt x="351" y="0"/>
                  </a:moveTo>
                  <a:cubicBezTo>
                    <a:pt x="351" y="0"/>
                    <a:pt x="351" y="0"/>
                    <a:pt x="351" y="0"/>
                  </a:cubicBezTo>
                  <a:cubicBezTo>
                    <a:pt x="1500" y="0"/>
                    <a:pt x="1500" y="0"/>
                    <a:pt x="1500" y="0"/>
                  </a:cubicBezTo>
                  <a:cubicBezTo>
                    <a:pt x="1500" y="24"/>
                    <a:pt x="1500" y="24"/>
                    <a:pt x="1500" y="24"/>
                  </a:cubicBezTo>
                  <a:cubicBezTo>
                    <a:pt x="351" y="24"/>
                    <a:pt x="351" y="24"/>
                    <a:pt x="351" y="24"/>
                  </a:cubicBezTo>
                  <a:cubicBezTo>
                    <a:pt x="171" y="24"/>
                    <a:pt x="24" y="171"/>
                    <a:pt x="24" y="351"/>
                  </a:cubicBezTo>
                  <a:cubicBezTo>
                    <a:pt x="24" y="532"/>
                    <a:pt x="171" y="678"/>
                    <a:pt x="351" y="678"/>
                  </a:cubicBezTo>
                  <a:cubicBezTo>
                    <a:pt x="1500" y="678"/>
                    <a:pt x="1500" y="678"/>
                    <a:pt x="1500" y="678"/>
                  </a:cubicBezTo>
                  <a:cubicBezTo>
                    <a:pt x="1500" y="702"/>
                    <a:pt x="1500" y="702"/>
                    <a:pt x="1500" y="702"/>
                  </a:cubicBezTo>
                  <a:cubicBezTo>
                    <a:pt x="351" y="702"/>
                    <a:pt x="351" y="702"/>
                    <a:pt x="351" y="702"/>
                  </a:cubicBezTo>
                  <a:cubicBezTo>
                    <a:pt x="157" y="702"/>
                    <a:pt x="0" y="545"/>
                    <a:pt x="0" y="351"/>
                  </a:cubicBezTo>
                  <a:cubicBezTo>
                    <a:pt x="0" y="158"/>
                    <a:pt x="157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5447228" y="4171844"/>
              <a:ext cx="1148802" cy="1105924"/>
            </a:xfrm>
            <a:custGeom>
              <a:avLst/>
              <a:gdLst>
                <a:gd name="T0" fmla="*/ 804 w 804"/>
                <a:gd name="T1" fmla="*/ 351 h 774"/>
                <a:gd name="T2" fmla="*/ 453 w 804"/>
                <a:gd name="T3" fmla="*/ 0 h 774"/>
                <a:gd name="T4" fmla="*/ 0 w 804"/>
                <a:gd name="T5" fmla="*/ 0 h 774"/>
                <a:gd name="T6" fmla="*/ 0 w 804"/>
                <a:gd name="T7" fmla="*/ 702 h 774"/>
                <a:gd name="T8" fmla="*/ 381 w 804"/>
                <a:gd name="T9" fmla="*/ 702 h 774"/>
                <a:gd name="T10" fmla="*/ 453 w 804"/>
                <a:gd name="T11" fmla="*/ 774 h 774"/>
                <a:gd name="T12" fmla="*/ 534 w 804"/>
                <a:gd name="T13" fmla="*/ 693 h 774"/>
                <a:gd name="T14" fmla="*/ 804 w 804"/>
                <a:gd name="T15" fmla="*/ 35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4" h="774">
                  <a:moveTo>
                    <a:pt x="804" y="351"/>
                  </a:moveTo>
                  <a:cubicBezTo>
                    <a:pt x="804" y="158"/>
                    <a:pt x="647" y="0"/>
                    <a:pt x="4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2"/>
                    <a:pt x="0" y="702"/>
                    <a:pt x="0" y="702"/>
                  </a:cubicBezTo>
                  <a:cubicBezTo>
                    <a:pt x="381" y="702"/>
                    <a:pt x="381" y="702"/>
                    <a:pt x="381" y="702"/>
                  </a:cubicBezTo>
                  <a:cubicBezTo>
                    <a:pt x="453" y="774"/>
                    <a:pt x="453" y="774"/>
                    <a:pt x="453" y="774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689" y="656"/>
                    <a:pt x="804" y="517"/>
                    <a:pt x="804" y="3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</p:grpSp>
      <p:grpSp>
        <p:nvGrpSpPr>
          <p:cNvPr id="9" name="Color shape C"/>
          <p:cNvGrpSpPr/>
          <p:nvPr/>
        </p:nvGrpSpPr>
        <p:grpSpPr>
          <a:xfrm>
            <a:off x="5518157" y="4100933"/>
            <a:ext cx="3088082" cy="1013272"/>
            <a:chOff x="5592806" y="2945953"/>
            <a:chExt cx="3370452" cy="1105924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820726" y="2945953"/>
              <a:ext cx="2142532" cy="1003435"/>
            </a:xfrm>
            <a:custGeom>
              <a:avLst/>
              <a:gdLst>
                <a:gd name="T0" fmla="*/ 1149 w 1500"/>
                <a:gd name="T1" fmla="*/ 0 h 702"/>
                <a:gd name="T2" fmla="*/ 1149 w 1500"/>
                <a:gd name="T3" fmla="*/ 0 h 702"/>
                <a:gd name="T4" fmla="*/ 0 w 1500"/>
                <a:gd name="T5" fmla="*/ 0 h 702"/>
                <a:gd name="T6" fmla="*/ 0 w 1500"/>
                <a:gd name="T7" fmla="*/ 24 h 702"/>
                <a:gd name="T8" fmla="*/ 1149 w 1500"/>
                <a:gd name="T9" fmla="*/ 24 h 702"/>
                <a:gd name="T10" fmla="*/ 1476 w 1500"/>
                <a:gd name="T11" fmla="*/ 351 h 702"/>
                <a:gd name="T12" fmla="*/ 1149 w 1500"/>
                <a:gd name="T13" fmla="*/ 678 h 702"/>
                <a:gd name="T14" fmla="*/ 0 w 1500"/>
                <a:gd name="T15" fmla="*/ 678 h 702"/>
                <a:gd name="T16" fmla="*/ 0 w 1500"/>
                <a:gd name="T17" fmla="*/ 702 h 702"/>
                <a:gd name="T18" fmla="*/ 1149 w 1500"/>
                <a:gd name="T19" fmla="*/ 702 h 702"/>
                <a:gd name="T20" fmla="*/ 1500 w 1500"/>
                <a:gd name="T21" fmla="*/ 351 h 702"/>
                <a:gd name="T22" fmla="*/ 1149 w 1500"/>
                <a:gd name="T23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0" h="702">
                  <a:moveTo>
                    <a:pt x="1149" y="0"/>
                  </a:moveTo>
                  <a:cubicBezTo>
                    <a:pt x="1149" y="0"/>
                    <a:pt x="1149" y="0"/>
                    <a:pt x="1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49" y="24"/>
                    <a:pt x="1149" y="24"/>
                    <a:pt x="1149" y="24"/>
                  </a:cubicBezTo>
                  <a:cubicBezTo>
                    <a:pt x="1329" y="24"/>
                    <a:pt x="1476" y="171"/>
                    <a:pt x="1476" y="351"/>
                  </a:cubicBezTo>
                  <a:cubicBezTo>
                    <a:pt x="1476" y="532"/>
                    <a:pt x="1329" y="678"/>
                    <a:pt x="1149" y="678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2"/>
                    <a:pt x="0" y="702"/>
                    <a:pt x="0" y="702"/>
                  </a:cubicBezTo>
                  <a:cubicBezTo>
                    <a:pt x="1149" y="702"/>
                    <a:pt x="1149" y="702"/>
                    <a:pt x="1149" y="702"/>
                  </a:cubicBezTo>
                  <a:cubicBezTo>
                    <a:pt x="1343" y="702"/>
                    <a:pt x="1500" y="545"/>
                    <a:pt x="1500" y="351"/>
                  </a:cubicBezTo>
                  <a:cubicBezTo>
                    <a:pt x="1500" y="158"/>
                    <a:pt x="1343" y="0"/>
                    <a:pt x="1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592806" y="2945953"/>
              <a:ext cx="1148802" cy="1105924"/>
            </a:xfrm>
            <a:custGeom>
              <a:avLst/>
              <a:gdLst>
                <a:gd name="T0" fmla="*/ 804 w 804"/>
                <a:gd name="T1" fmla="*/ 0 h 774"/>
                <a:gd name="T2" fmla="*/ 351 w 804"/>
                <a:gd name="T3" fmla="*/ 0 h 774"/>
                <a:gd name="T4" fmla="*/ 0 w 804"/>
                <a:gd name="T5" fmla="*/ 351 h 774"/>
                <a:gd name="T6" fmla="*/ 270 w 804"/>
                <a:gd name="T7" fmla="*/ 693 h 774"/>
                <a:gd name="T8" fmla="*/ 351 w 804"/>
                <a:gd name="T9" fmla="*/ 774 h 774"/>
                <a:gd name="T10" fmla="*/ 423 w 804"/>
                <a:gd name="T11" fmla="*/ 702 h 774"/>
                <a:gd name="T12" fmla="*/ 804 w 804"/>
                <a:gd name="T13" fmla="*/ 702 h 774"/>
                <a:gd name="T14" fmla="*/ 804 w 804"/>
                <a:gd name="T15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4" h="774">
                  <a:moveTo>
                    <a:pt x="804" y="0"/>
                  </a:moveTo>
                  <a:cubicBezTo>
                    <a:pt x="351" y="0"/>
                    <a:pt x="351" y="0"/>
                    <a:pt x="351" y="0"/>
                  </a:cubicBezTo>
                  <a:cubicBezTo>
                    <a:pt x="157" y="0"/>
                    <a:pt x="0" y="158"/>
                    <a:pt x="0" y="351"/>
                  </a:cubicBezTo>
                  <a:cubicBezTo>
                    <a:pt x="0" y="517"/>
                    <a:pt x="115" y="656"/>
                    <a:pt x="270" y="693"/>
                  </a:cubicBezTo>
                  <a:cubicBezTo>
                    <a:pt x="351" y="774"/>
                    <a:pt x="351" y="774"/>
                    <a:pt x="351" y="774"/>
                  </a:cubicBezTo>
                  <a:cubicBezTo>
                    <a:pt x="423" y="702"/>
                    <a:pt x="423" y="702"/>
                    <a:pt x="423" y="702"/>
                  </a:cubicBezTo>
                  <a:cubicBezTo>
                    <a:pt x="804" y="702"/>
                    <a:pt x="804" y="702"/>
                    <a:pt x="804" y="702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</p:grpSp>
      <p:grpSp>
        <p:nvGrpSpPr>
          <p:cNvPr id="12" name="Color shape B"/>
          <p:cNvGrpSpPr/>
          <p:nvPr/>
        </p:nvGrpSpPr>
        <p:grpSpPr>
          <a:xfrm>
            <a:off x="3349249" y="2977744"/>
            <a:ext cx="3088084" cy="1013272"/>
            <a:chOff x="3225577" y="1720061"/>
            <a:chExt cx="3370453" cy="1105924"/>
          </a:xfrm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225577" y="1720061"/>
              <a:ext cx="2143323" cy="1003435"/>
            </a:xfrm>
            <a:custGeom>
              <a:avLst/>
              <a:gdLst>
                <a:gd name="T0" fmla="*/ 351 w 1500"/>
                <a:gd name="T1" fmla="*/ 0 h 702"/>
                <a:gd name="T2" fmla="*/ 351 w 1500"/>
                <a:gd name="T3" fmla="*/ 0 h 702"/>
                <a:gd name="T4" fmla="*/ 1500 w 1500"/>
                <a:gd name="T5" fmla="*/ 0 h 702"/>
                <a:gd name="T6" fmla="*/ 1500 w 1500"/>
                <a:gd name="T7" fmla="*/ 24 h 702"/>
                <a:gd name="T8" fmla="*/ 351 w 1500"/>
                <a:gd name="T9" fmla="*/ 24 h 702"/>
                <a:gd name="T10" fmla="*/ 24 w 1500"/>
                <a:gd name="T11" fmla="*/ 351 h 702"/>
                <a:gd name="T12" fmla="*/ 351 w 1500"/>
                <a:gd name="T13" fmla="*/ 678 h 702"/>
                <a:gd name="T14" fmla="*/ 1500 w 1500"/>
                <a:gd name="T15" fmla="*/ 678 h 702"/>
                <a:gd name="T16" fmla="*/ 1500 w 1500"/>
                <a:gd name="T17" fmla="*/ 702 h 702"/>
                <a:gd name="T18" fmla="*/ 351 w 1500"/>
                <a:gd name="T19" fmla="*/ 702 h 702"/>
                <a:gd name="T20" fmla="*/ 0 w 1500"/>
                <a:gd name="T21" fmla="*/ 351 h 702"/>
                <a:gd name="T22" fmla="*/ 351 w 1500"/>
                <a:gd name="T23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0" h="702">
                  <a:moveTo>
                    <a:pt x="351" y="0"/>
                  </a:moveTo>
                  <a:cubicBezTo>
                    <a:pt x="351" y="0"/>
                    <a:pt x="351" y="0"/>
                    <a:pt x="351" y="0"/>
                  </a:cubicBezTo>
                  <a:cubicBezTo>
                    <a:pt x="1500" y="0"/>
                    <a:pt x="1500" y="0"/>
                    <a:pt x="1500" y="0"/>
                  </a:cubicBezTo>
                  <a:cubicBezTo>
                    <a:pt x="1500" y="24"/>
                    <a:pt x="1500" y="24"/>
                    <a:pt x="1500" y="24"/>
                  </a:cubicBezTo>
                  <a:cubicBezTo>
                    <a:pt x="351" y="24"/>
                    <a:pt x="351" y="24"/>
                    <a:pt x="351" y="24"/>
                  </a:cubicBezTo>
                  <a:cubicBezTo>
                    <a:pt x="171" y="24"/>
                    <a:pt x="24" y="171"/>
                    <a:pt x="24" y="351"/>
                  </a:cubicBezTo>
                  <a:cubicBezTo>
                    <a:pt x="24" y="532"/>
                    <a:pt x="171" y="678"/>
                    <a:pt x="351" y="678"/>
                  </a:cubicBezTo>
                  <a:cubicBezTo>
                    <a:pt x="1500" y="678"/>
                    <a:pt x="1500" y="678"/>
                    <a:pt x="1500" y="678"/>
                  </a:cubicBezTo>
                  <a:cubicBezTo>
                    <a:pt x="1500" y="702"/>
                    <a:pt x="1500" y="702"/>
                    <a:pt x="1500" y="702"/>
                  </a:cubicBezTo>
                  <a:cubicBezTo>
                    <a:pt x="351" y="702"/>
                    <a:pt x="351" y="702"/>
                    <a:pt x="351" y="702"/>
                  </a:cubicBezTo>
                  <a:cubicBezTo>
                    <a:pt x="157" y="702"/>
                    <a:pt x="0" y="545"/>
                    <a:pt x="0" y="351"/>
                  </a:cubicBezTo>
                  <a:cubicBezTo>
                    <a:pt x="0" y="158"/>
                    <a:pt x="157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447228" y="1720061"/>
              <a:ext cx="1148802" cy="1105924"/>
            </a:xfrm>
            <a:custGeom>
              <a:avLst/>
              <a:gdLst>
                <a:gd name="T0" fmla="*/ 804 w 804"/>
                <a:gd name="T1" fmla="*/ 351 h 774"/>
                <a:gd name="T2" fmla="*/ 453 w 804"/>
                <a:gd name="T3" fmla="*/ 0 h 774"/>
                <a:gd name="T4" fmla="*/ 0 w 804"/>
                <a:gd name="T5" fmla="*/ 0 h 774"/>
                <a:gd name="T6" fmla="*/ 0 w 804"/>
                <a:gd name="T7" fmla="*/ 702 h 774"/>
                <a:gd name="T8" fmla="*/ 381 w 804"/>
                <a:gd name="T9" fmla="*/ 702 h 774"/>
                <a:gd name="T10" fmla="*/ 453 w 804"/>
                <a:gd name="T11" fmla="*/ 774 h 774"/>
                <a:gd name="T12" fmla="*/ 534 w 804"/>
                <a:gd name="T13" fmla="*/ 693 h 774"/>
                <a:gd name="T14" fmla="*/ 804 w 804"/>
                <a:gd name="T15" fmla="*/ 35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4" h="774">
                  <a:moveTo>
                    <a:pt x="804" y="351"/>
                  </a:moveTo>
                  <a:cubicBezTo>
                    <a:pt x="804" y="158"/>
                    <a:pt x="647" y="0"/>
                    <a:pt x="4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2"/>
                    <a:pt x="0" y="702"/>
                    <a:pt x="0" y="702"/>
                  </a:cubicBezTo>
                  <a:cubicBezTo>
                    <a:pt x="381" y="702"/>
                    <a:pt x="381" y="702"/>
                    <a:pt x="381" y="702"/>
                  </a:cubicBezTo>
                  <a:cubicBezTo>
                    <a:pt x="453" y="774"/>
                    <a:pt x="453" y="774"/>
                    <a:pt x="453" y="774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689" y="656"/>
                    <a:pt x="804" y="517"/>
                    <a:pt x="804" y="3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</p:grpSp>
      <p:grpSp>
        <p:nvGrpSpPr>
          <p:cNvPr id="15" name="Color shape A"/>
          <p:cNvGrpSpPr/>
          <p:nvPr/>
        </p:nvGrpSpPr>
        <p:grpSpPr>
          <a:xfrm>
            <a:off x="5518157" y="1856012"/>
            <a:ext cx="3088082" cy="1011816"/>
            <a:chOff x="5592806" y="495759"/>
            <a:chExt cx="3370452" cy="1104335"/>
          </a:xfrm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6820726" y="495759"/>
              <a:ext cx="2142532" cy="1001846"/>
            </a:xfrm>
            <a:custGeom>
              <a:avLst/>
              <a:gdLst>
                <a:gd name="T0" fmla="*/ 1149 w 1500"/>
                <a:gd name="T1" fmla="*/ 0 h 701"/>
                <a:gd name="T2" fmla="*/ 1149 w 1500"/>
                <a:gd name="T3" fmla="*/ 0 h 701"/>
                <a:gd name="T4" fmla="*/ 0 w 1500"/>
                <a:gd name="T5" fmla="*/ 0 h 701"/>
                <a:gd name="T6" fmla="*/ 0 w 1500"/>
                <a:gd name="T7" fmla="*/ 24 h 701"/>
                <a:gd name="T8" fmla="*/ 1149 w 1500"/>
                <a:gd name="T9" fmla="*/ 24 h 701"/>
                <a:gd name="T10" fmla="*/ 1476 w 1500"/>
                <a:gd name="T11" fmla="*/ 350 h 701"/>
                <a:gd name="T12" fmla="*/ 1149 w 1500"/>
                <a:gd name="T13" fmla="*/ 677 h 701"/>
                <a:gd name="T14" fmla="*/ 0 w 1500"/>
                <a:gd name="T15" fmla="*/ 677 h 701"/>
                <a:gd name="T16" fmla="*/ 0 w 1500"/>
                <a:gd name="T17" fmla="*/ 701 h 701"/>
                <a:gd name="T18" fmla="*/ 1149 w 1500"/>
                <a:gd name="T19" fmla="*/ 701 h 701"/>
                <a:gd name="T20" fmla="*/ 1500 w 1500"/>
                <a:gd name="T21" fmla="*/ 350 h 701"/>
                <a:gd name="T22" fmla="*/ 1149 w 1500"/>
                <a:gd name="T2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0" h="701">
                  <a:moveTo>
                    <a:pt x="1149" y="0"/>
                  </a:moveTo>
                  <a:cubicBezTo>
                    <a:pt x="1149" y="0"/>
                    <a:pt x="1149" y="0"/>
                    <a:pt x="1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49" y="24"/>
                    <a:pt x="1149" y="24"/>
                    <a:pt x="1149" y="24"/>
                  </a:cubicBezTo>
                  <a:cubicBezTo>
                    <a:pt x="1329" y="24"/>
                    <a:pt x="1476" y="170"/>
                    <a:pt x="1476" y="350"/>
                  </a:cubicBezTo>
                  <a:cubicBezTo>
                    <a:pt x="1476" y="531"/>
                    <a:pt x="1329" y="677"/>
                    <a:pt x="1149" y="677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701"/>
                    <a:pt x="0" y="701"/>
                    <a:pt x="0" y="701"/>
                  </a:cubicBezTo>
                  <a:cubicBezTo>
                    <a:pt x="1149" y="701"/>
                    <a:pt x="1149" y="701"/>
                    <a:pt x="1149" y="701"/>
                  </a:cubicBezTo>
                  <a:cubicBezTo>
                    <a:pt x="1343" y="701"/>
                    <a:pt x="1500" y="544"/>
                    <a:pt x="1500" y="350"/>
                  </a:cubicBezTo>
                  <a:cubicBezTo>
                    <a:pt x="1500" y="157"/>
                    <a:pt x="1343" y="0"/>
                    <a:pt x="1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592806" y="495759"/>
              <a:ext cx="1148802" cy="1104335"/>
            </a:xfrm>
            <a:custGeom>
              <a:avLst/>
              <a:gdLst>
                <a:gd name="T0" fmla="*/ 804 w 804"/>
                <a:gd name="T1" fmla="*/ 0 h 773"/>
                <a:gd name="T2" fmla="*/ 351 w 804"/>
                <a:gd name="T3" fmla="*/ 0 h 773"/>
                <a:gd name="T4" fmla="*/ 0 w 804"/>
                <a:gd name="T5" fmla="*/ 350 h 773"/>
                <a:gd name="T6" fmla="*/ 270 w 804"/>
                <a:gd name="T7" fmla="*/ 692 h 773"/>
                <a:gd name="T8" fmla="*/ 351 w 804"/>
                <a:gd name="T9" fmla="*/ 773 h 773"/>
                <a:gd name="T10" fmla="*/ 423 w 804"/>
                <a:gd name="T11" fmla="*/ 701 h 773"/>
                <a:gd name="T12" fmla="*/ 804 w 804"/>
                <a:gd name="T13" fmla="*/ 701 h 773"/>
                <a:gd name="T14" fmla="*/ 804 w 804"/>
                <a:gd name="T15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4" h="773">
                  <a:moveTo>
                    <a:pt x="804" y="0"/>
                  </a:moveTo>
                  <a:cubicBezTo>
                    <a:pt x="351" y="0"/>
                    <a:pt x="351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16"/>
                    <a:pt x="115" y="655"/>
                    <a:pt x="270" y="692"/>
                  </a:cubicBezTo>
                  <a:cubicBezTo>
                    <a:pt x="351" y="773"/>
                    <a:pt x="351" y="773"/>
                    <a:pt x="351" y="773"/>
                  </a:cubicBezTo>
                  <a:cubicBezTo>
                    <a:pt x="423" y="701"/>
                    <a:pt x="423" y="701"/>
                    <a:pt x="423" y="701"/>
                  </a:cubicBezTo>
                  <a:cubicBezTo>
                    <a:pt x="804" y="701"/>
                    <a:pt x="804" y="701"/>
                    <a:pt x="804" y="701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</p:grpSp>
      <p:grpSp>
        <p:nvGrpSpPr>
          <p:cNvPr id="18" name="Circle A"/>
          <p:cNvGrpSpPr/>
          <p:nvPr/>
        </p:nvGrpSpPr>
        <p:grpSpPr>
          <a:xfrm>
            <a:off x="5625141" y="1962453"/>
            <a:ext cx="708106" cy="705197"/>
            <a:chOff x="4319286" y="2714768"/>
            <a:chExt cx="772855" cy="769678"/>
          </a:xfrm>
        </p:grpSpPr>
        <p:sp>
          <p:nvSpPr>
            <p:cNvPr id="19" name="Oval 73"/>
            <p:cNvSpPr>
              <a:spLocks noChangeArrowheads="1"/>
            </p:cNvSpPr>
            <p:nvPr/>
          </p:nvSpPr>
          <p:spPr bwMode="auto">
            <a:xfrm>
              <a:off x="4319286" y="2714768"/>
              <a:ext cx="772855" cy="769678"/>
            </a:xfrm>
            <a:prstGeom prst="ellipse">
              <a:avLst/>
            </a:pr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pic>
          <p:nvPicPr>
            <p:cNvPr id="20" name="Tex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62257" y="2754525"/>
              <a:ext cx="684000" cy="684000"/>
            </a:xfrm>
            <a:prstGeom prst="rect">
              <a:avLst/>
            </a:prstGeom>
          </p:spPr>
        </p:pic>
      </p:grpSp>
      <p:grpSp>
        <p:nvGrpSpPr>
          <p:cNvPr id="21" name="Circle B"/>
          <p:cNvGrpSpPr/>
          <p:nvPr/>
        </p:nvGrpSpPr>
        <p:grpSpPr>
          <a:xfrm>
            <a:off x="5625141" y="3085477"/>
            <a:ext cx="708106" cy="705197"/>
            <a:chOff x="4319286" y="2714768"/>
            <a:chExt cx="772855" cy="769678"/>
          </a:xfrm>
        </p:grpSpPr>
        <p:sp>
          <p:nvSpPr>
            <p:cNvPr id="22" name="Oval 73"/>
            <p:cNvSpPr>
              <a:spLocks noChangeArrowheads="1"/>
            </p:cNvSpPr>
            <p:nvPr/>
          </p:nvSpPr>
          <p:spPr bwMode="auto">
            <a:xfrm>
              <a:off x="4319286" y="2714768"/>
              <a:ext cx="772855" cy="769678"/>
            </a:xfrm>
            <a:prstGeom prst="ellipse">
              <a:avLst/>
            </a:pr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pic>
          <p:nvPicPr>
            <p:cNvPr id="23" name="Tex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62257" y="2754525"/>
              <a:ext cx="684000" cy="684000"/>
            </a:xfrm>
            <a:prstGeom prst="rect">
              <a:avLst/>
            </a:prstGeom>
          </p:spPr>
        </p:pic>
      </p:grpSp>
      <p:grpSp>
        <p:nvGrpSpPr>
          <p:cNvPr id="24" name="Circle C"/>
          <p:cNvGrpSpPr/>
          <p:nvPr/>
        </p:nvGrpSpPr>
        <p:grpSpPr>
          <a:xfrm>
            <a:off x="5625141" y="4208830"/>
            <a:ext cx="708106" cy="705197"/>
            <a:chOff x="4319286" y="2714768"/>
            <a:chExt cx="772855" cy="769678"/>
          </a:xfrm>
        </p:grpSpPr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4319286" y="2714768"/>
              <a:ext cx="772855" cy="769678"/>
            </a:xfrm>
            <a:prstGeom prst="ellipse">
              <a:avLst/>
            </a:pr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pic>
          <p:nvPicPr>
            <p:cNvPr id="26" name="Tex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62257" y="2754525"/>
              <a:ext cx="684000" cy="684000"/>
            </a:xfrm>
            <a:prstGeom prst="rect">
              <a:avLst/>
            </a:prstGeom>
          </p:spPr>
        </p:pic>
      </p:grpSp>
      <p:grpSp>
        <p:nvGrpSpPr>
          <p:cNvPr id="27" name="Circle D"/>
          <p:cNvGrpSpPr/>
          <p:nvPr/>
        </p:nvGrpSpPr>
        <p:grpSpPr>
          <a:xfrm>
            <a:off x="5625141" y="5332018"/>
            <a:ext cx="708106" cy="705197"/>
            <a:chOff x="4319286" y="2714768"/>
            <a:chExt cx="772855" cy="769678"/>
          </a:xfrm>
        </p:grpSpPr>
        <p:sp>
          <p:nvSpPr>
            <p:cNvPr id="28" name="Oval 73"/>
            <p:cNvSpPr>
              <a:spLocks noChangeArrowheads="1"/>
            </p:cNvSpPr>
            <p:nvPr/>
          </p:nvSpPr>
          <p:spPr bwMode="auto">
            <a:xfrm>
              <a:off x="4319286" y="2714768"/>
              <a:ext cx="772855" cy="769678"/>
            </a:xfrm>
            <a:prstGeom prst="ellipse">
              <a:avLst/>
            </a:pr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pic>
          <p:nvPicPr>
            <p:cNvPr id="29" name="Tex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62257" y="2754525"/>
              <a:ext cx="684000" cy="68400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6673070" y="2148194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Invoice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61" name="A">
            <a:extLst>
              <a:ext uri="{FF2B5EF4-FFF2-40B4-BE49-F238E27FC236}">
                <a16:creationId xmlns:a16="http://schemas.microsoft.com/office/drawing/2014/main" xmlns="" id="{6B72276E-DD4F-E846-9296-B41D444A139F}"/>
              </a:ext>
            </a:extLst>
          </p:cNvPr>
          <p:cNvSpPr txBox="1"/>
          <p:nvPr/>
        </p:nvSpPr>
        <p:spPr>
          <a:xfrm>
            <a:off x="5846823" y="2013259"/>
            <a:ext cx="29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757171"/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A</a:t>
            </a:r>
            <a:endParaRPr lang="ru-RU" sz="2000" dirty="0">
              <a:solidFill>
                <a:srgbClr val="75717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2" name="B">
            <a:extLst>
              <a:ext uri="{FF2B5EF4-FFF2-40B4-BE49-F238E27FC236}">
                <a16:creationId xmlns:a16="http://schemas.microsoft.com/office/drawing/2014/main" xmlns="" id="{A7D5E39C-B1AB-F342-960A-0DE782714E31}"/>
              </a:ext>
            </a:extLst>
          </p:cNvPr>
          <p:cNvSpPr txBox="1"/>
          <p:nvPr/>
        </p:nvSpPr>
        <p:spPr>
          <a:xfrm>
            <a:off x="5846823" y="3244661"/>
            <a:ext cx="29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757171"/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B</a:t>
            </a:r>
            <a:endParaRPr lang="ru-RU" sz="2000" dirty="0">
              <a:solidFill>
                <a:srgbClr val="75717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3" name="C">
            <a:extLst>
              <a:ext uri="{FF2B5EF4-FFF2-40B4-BE49-F238E27FC236}">
                <a16:creationId xmlns:a16="http://schemas.microsoft.com/office/drawing/2014/main" xmlns="" id="{089DC034-E412-ED4D-AAF0-D756382715A3}"/>
              </a:ext>
            </a:extLst>
          </p:cNvPr>
          <p:cNvSpPr txBox="1"/>
          <p:nvPr/>
        </p:nvSpPr>
        <p:spPr>
          <a:xfrm>
            <a:off x="5846823" y="4383504"/>
            <a:ext cx="29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757171"/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C</a:t>
            </a:r>
            <a:endParaRPr lang="ru-RU" sz="2000" dirty="0">
              <a:solidFill>
                <a:srgbClr val="75717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4" name="D">
            <a:extLst>
              <a:ext uri="{FF2B5EF4-FFF2-40B4-BE49-F238E27FC236}">
                <a16:creationId xmlns:a16="http://schemas.microsoft.com/office/drawing/2014/main" xmlns="" id="{BB97CF15-9C61-E54D-9DAD-F25C63D73286}"/>
              </a:ext>
            </a:extLst>
          </p:cNvPr>
          <p:cNvSpPr txBox="1"/>
          <p:nvPr/>
        </p:nvSpPr>
        <p:spPr>
          <a:xfrm>
            <a:off x="5846823" y="5489096"/>
            <a:ext cx="29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757171"/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D</a:t>
            </a:r>
            <a:endParaRPr lang="ru-RU" sz="2000" dirty="0">
              <a:solidFill>
                <a:srgbClr val="75717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6673070" y="4405619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Fee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3548870" y="3300719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Asset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3444094" y="5520044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Inventory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pic>
        <p:nvPicPr>
          <p:cNvPr id="74" name="Picture 73" descr="account-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570" y="164394"/>
            <a:ext cx="2143125" cy="971550"/>
          </a:xfrm>
          <a:prstGeom prst="rect">
            <a:avLst/>
          </a:prstGeom>
        </p:spPr>
      </p:pic>
      <p:pic>
        <p:nvPicPr>
          <p:cNvPr id="75" name="Picture 74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5" y="166256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3171967" y="460659"/>
            <a:ext cx="5849203" cy="57657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Management</a:t>
            </a:r>
            <a:endParaRPr kumimoji="0" lang="en-ID" sz="4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" name="Texture 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1352" y="3681557"/>
            <a:ext cx="3319839" cy="950400"/>
          </a:xfrm>
          <a:prstGeom prst="rect">
            <a:avLst/>
          </a:prstGeom>
        </p:spPr>
      </p:pic>
      <p:pic>
        <p:nvPicPr>
          <p:cNvPr id="38" name="Texture 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9256" y="2503632"/>
            <a:ext cx="3319839" cy="950400"/>
          </a:xfrm>
          <a:prstGeom prst="rect">
            <a:avLst/>
          </a:prstGeom>
        </p:spPr>
      </p:pic>
      <p:grpSp>
        <p:nvGrpSpPr>
          <p:cNvPr id="39" name="Little circles A"/>
          <p:cNvGrpSpPr/>
          <p:nvPr/>
        </p:nvGrpSpPr>
        <p:grpSpPr>
          <a:xfrm>
            <a:off x="5775358" y="2650395"/>
            <a:ext cx="136525" cy="655800"/>
            <a:chOff x="3946526" y="1162763"/>
            <a:chExt cx="136525" cy="655800"/>
          </a:xfrm>
        </p:grpSpPr>
        <p:sp>
          <p:nvSpPr>
            <p:cNvPr id="40" name="Circle"/>
            <p:cNvSpPr>
              <a:spLocks noChangeAspect="1"/>
            </p:cNvSpPr>
            <p:nvPr/>
          </p:nvSpPr>
          <p:spPr>
            <a:xfrm>
              <a:off x="4021851" y="1162763"/>
              <a:ext cx="61200" cy="61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Circle"/>
            <p:cNvSpPr>
              <a:spLocks noChangeAspect="1"/>
            </p:cNvSpPr>
            <p:nvPr/>
          </p:nvSpPr>
          <p:spPr>
            <a:xfrm>
              <a:off x="3948826" y="1355725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Circle"/>
            <p:cNvSpPr>
              <a:spLocks noChangeAspect="1"/>
            </p:cNvSpPr>
            <p:nvPr/>
          </p:nvSpPr>
          <p:spPr>
            <a:xfrm>
              <a:off x="3946526" y="1565988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Circle"/>
            <p:cNvSpPr>
              <a:spLocks noChangeAspect="1"/>
            </p:cNvSpPr>
            <p:nvPr/>
          </p:nvSpPr>
          <p:spPr>
            <a:xfrm>
              <a:off x="4021851" y="1757363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Little circles B"/>
          <p:cNvGrpSpPr/>
          <p:nvPr/>
        </p:nvGrpSpPr>
        <p:grpSpPr>
          <a:xfrm flipH="1">
            <a:off x="6889070" y="3825858"/>
            <a:ext cx="136525" cy="655800"/>
            <a:chOff x="3946526" y="1162763"/>
            <a:chExt cx="136525" cy="655800"/>
          </a:xfrm>
        </p:grpSpPr>
        <p:sp>
          <p:nvSpPr>
            <p:cNvPr id="45" name="Circle"/>
            <p:cNvSpPr>
              <a:spLocks noChangeAspect="1"/>
            </p:cNvSpPr>
            <p:nvPr/>
          </p:nvSpPr>
          <p:spPr>
            <a:xfrm>
              <a:off x="4021851" y="1162763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Circle"/>
            <p:cNvSpPr>
              <a:spLocks noChangeAspect="1"/>
            </p:cNvSpPr>
            <p:nvPr/>
          </p:nvSpPr>
          <p:spPr>
            <a:xfrm>
              <a:off x="3948826" y="1355725"/>
              <a:ext cx="61200" cy="6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Circle"/>
            <p:cNvSpPr>
              <a:spLocks noChangeAspect="1"/>
            </p:cNvSpPr>
            <p:nvPr/>
          </p:nvSpPr>
          <p:spPr>
            <a:xfrm>
              <a:off x="3946526" y="1565988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Circle"/>
            <p:cNvSpPr>
              <a:spLocks noChangeAspect="1"/>
            </p:cNvSpPr>
            <p:nvPr/>
          </p:nvSpPr>
          <p:spPr>
            <a:xfrm>
              <a:off x="4021851" y="1757363"/>
              <a:ext cx="61200" cy="61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Shape B"/>
          <p:cNvGrpSpPr/>
          <p:nvPr/>
        </p:nvGrpSpPr>
        <p:grpSpPr>
          <a:xfrm>
            <a:off x="5922995" y="3681557"/>
            <a:ext cx="952500" cy="949325"/>
            <a:chOff x="4094163" y="2193925"/>
            <a:chExt cx="952500" cy="949325"/>
          </a:xfrm>
        </p:grpSpPr>
        <p:sp>
          <p:nvSpPr>
            <p:cNvPr id="74" name="Oval 22"/>
            <p:cNvSpPr>
              <a:spLocks noChangeArrowheads="1"/>
            </p:cNvSpPr>
            <p:nvPr/>
          </p:nvSpPr>
          <p:spPr bwMode="auto">
            <a:xfrm>
              <a:off x="4238626" y="2338388"/>
              <a:ext cx="661988" cy="65881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75" name="Freeform 23"/>
            <p:cNvSpPr>
              <a:spLocks noEditPoints="1"/>
            </p:cNvSpPr>
            <p:nvPr/>
          </p:nvSpPr>
          <p:spPr bwMode="auto">
            <a:xfrm>
              <a:off x="4094163" y="2193925"/>
              <a:ext cx="952500" cy="949325"/>
            </a:xfrm>
            <a:custGeom>
              <a:avLst/>
              <a:gdLst/>
              <a:ahLst/>
              <a:cxnLst>
                <a:cxn ang="0">
                  <a:pos x="332" y="0"/>
                </a:cxn>
                <a:cxn ang="0">
                  <a:pos x="0" y="332"/>
                </a:cxn>
                <a:cxn ang="0">
                  <a:pos x="332" y="664"/>
                </a:cxn>
                <a:cxn ang="0">
                  <a:pos x="664" y="332"/>
                </a:cxn>
                <a:cxn ang="0">
                  <a:pos x="332" y="0"/>
                </a:cxn>
                <a:cxn ang="0">
                  <a:pos x="332" y="563"/>
                </a:cxn>
                <a:cxn ang="0">
                  <a:pos x="107" y="383"/>
                </a:cxn>
                <a:cxn ang="0">
                  <a:pos x="313" y="383"/>
                </a:cxn>
                <a:cxn ang="0">
                  <a:pos x="295" y="428"/>
                </a:cxn>
                <a:cxn ang="0">
                  <a:pos x="479" y="332"/>
                </a:cxn>
                <a:cxn ang="0">
                  <a:pos x="295" y="236"/>
                </a:cxn>
                <a:cxn ang="0">
                  <a:pos x="313" y="281"/>
                </a:cxn>
                <a:cxn ang="0">
                  <a:pos x="107" y="281"/>
                </a:cxn>
                <a:cxn ang="0">
                  <a:pos x="332" y="101"/>
                </a:cxn>
                <a:cxn ang="0">
                  <a:pos x="563" y="332"/>
                </a:cxn>
                <a:cxn ang="0">
                  <a:pos x="332" y="563"/>
                </a:cxn>
              </a:cxnLst>
              <a:rect l="0" t="0" r="r" b="b"/>
              <a:pathLst>
                <a:path w="664" h="664">
                  <a:moveTo>
                    <a:pt x="332" y="0"/>
                  </a:moveTo>
                  <a:cubicBezTo>
                    <a:pt x="149" y="0"/>
                    <a:pt x="0" y="149"/>
                    <a:pt x="0" y="332"/>
                  </a:cubicBezTo>
                  <a:cubicBezTo>
                    <a:pt x="0" y="515"/>
                    <a:pt x="149" y="664"/>
                    <a:pt x="332" y="664"/>
                  </a:cubicBezTo>
                  <a:cubicBezTo>
                    <a:pt x="515" y="664"/>
                    <a:pt x="664" y="515"/>
                    <a:pt x="664" y="332"/>
                  </a:cubicBezTo>
                  <a:cubicBezTo>
                    <a:pt x="664" y="149"/>
                    <a:pt x="515" y="0"/>
                    <a:pt x="332" y="0"/>
                  </a:cubicBezTo>
                  <a:close/>
                  <a:moveTo>
                    <a:pt x="332" y="563"/>
                  </a:moveTo>
                  <a:cubicBezTo>
                    <a:pt x="222" y="563"/>
                    <a:pt x="130" y="486"/>
                    <a:pt x="107" y="383"/>
                  </a:cubicBezTo>
                  <a:cubicBezTo>
                    <a:pt x="313" y="383"/>
                    <a:pt x="313" y="383"/>
                    <a:pt x="313" y="383"/>
                  </a:cubicBezTo>
                  <a:cubicBezTo>
                    <a:pt x="295" y="428"/>
                    <a:pt x="295" y="428"/>
                    <a:pt x="295" y="428"/>
                  </a:cubicBezTo>
                  <a:cubicBezTo>
                    <a:pt x="479" y="332"/>
                    <a:pt x="479" y="332"/>
                    <a:pt x="479" y="332"/>
                  </a:cubicBezTo>
                  <a:cubicBezTo>
                    <a:pt x="295" y="236"/>
                    <a:pt x="295" y="236"/>
                    <a:pt x="295" y="236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107" y="281"/>
                    <a:pt x="107" y="281"/>
                    <a:pt x="107" y="281"/>
                  </a:cubicBezTo>
                  <a:cubicBezTo>
                    <a:pt x="130" y="178"/>
                    <a:pt x="222" y="101"/>
                    <a:pt x="332" y="101"/>
                  </a:cubicBezTo>
                  <a:cubicBezTo>
                    <a:pt x="459" y="101"/>
                    <a:pt x="563" y="205"/>
                    <a:pt x="563" y="332"/>
                  </a:cubicBezTo>
                  <a:cubicBezTo>
                    <a:pt x="563" y="459"/>
                    <a:pt x="459" y="563"/>
                    <a:pt x="332" y="563"/>
                  </a:cubicBezTo>
                  <a:close/>
                </a:path>
              </a:pathLst>
            </a:custGeom>
            <a:gradFill>
              <a:gsLst>
                <a:gs pos="0">
                  <a:srgbClr val="FEFFFF"/>
                </a:gs>
                <a:gs pos="100000">
                  <a:srgbClr val="F1F2F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6" name="Shape A"/>
          <p:cNvGrpSpPr/>
          <p:nvPr/>
        </p:nvGrpSpPr>
        <p:grpSpPr>
          <a:xfrm>
            <a:off x="5922995" y="2503632"/>
            <a:ext cx="952500" cy="949325"/>
            <a:chOff x="4094163" y="1016000"/>
            <a:chExt cx="952500" cy="949325"/>
          </a:xfrm>
        </p:grpSpPr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4240213" y="1162050"/>
              <a:ext cx="660400" cy="65722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Freeform 29"/>
            <p:cNvSpPr>
              <a:spLocks noEditPoints="1"/>
            </p:cNvSpPr>
            <p:nvPr/>
          </p:nvSpPr>
          <p:spPr bwMode="auto">
            <a:xfrm>
              <a:off x="4094163" y="1016000"/>
              <a:ext cx="952500" cy="949325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332" y="664"/>
                </a:cxn>
                <a:cxn ang="0">
                  <a:pos x="664" y="332"/>
                </a:cxn>
                <a:cxn ang="0">
                  <a:pos x="332" y="0"/>
                </a:cxn>
                <a:cxn ang="0">
                  <a:pos x="0" y="332"/>
                </a:cxn>
                <a:cxn ang="0">
                  <a:pos x="101" y="332"/>
                </a:cxn>
                <a:cxn ang="0">
                  <a:pos x="332" y="102"/>
                </a:cxn>
                <a:cxn ang="0">
                  <a:pos x="556" y="282"/>
                </a:cxn>
                <a:cxn ang="0">
                  <a:pos x="350" y="282"/>
                </a:cxn>
                <a:cxn ang="0">
                  <a:pos x="368" y="236"/>
                </a:cxn>
                <a:cxn ang="0">
                  <a:pos x="185" y="332"/>
                </a:cxn>
                <a:cxn ang="0">
                  <a:pos x="368" y="428"/>
                </a:cxn>
                <a:cxn ang="0">
                  <a:pos x="350" y="383"/>
                </a:cxn>
                <a:cxn ang="0">
                  <a:pos x="556" y="383"/>
                </a:cxn>
                <a:cxn ang="0">
                  <a:pos x="332" y="563"/>
                </a:cxn>
                <a:cxn ang="0">
                  <a:pos x="101" y="332"/>
                </a:cxn>
              </a:cxnLst>
              <a:rect l="0" t="0" r="r" b="b"/>
              <a:pathLst>
                <a:path w="664" h="664">
                  <a:moveTo>
                    <a:pt x="0" y="332"/>
                  </a:moveTo>
                  <a:cubicBezTo>
                    <a:pt x="0" y="516"/>
                    <a:pt x="148" y="664"/>
                    <a:pt x="332" y="664"/>
                  </a:cubicBezTo>
                  <a:cubicBezTo>
                    <a:pt x="515" y="664"/>
                    <a:pt x="664" y="516"/>
                    <a:pt x="664" y="332"/>
                  </a:cubicBezTo>
                  <a:cubicBezTo>
                    <a:pt x="664" y="149"/>
                    <a:pt x="515" y="0"/>
                    <a:pt x="332" y="0"/>
                  </a:cubicBezTo>
                  <a:cubicBezTo>
                    <a:pt x="148" y="0"/>
                    <a:pt x="0" y="149"/>
                    <a:pt x="0" y="332"/>
                  </a:cubicBezTo>
                  <a:close/>
                  <a:moveTo>
                    <a:pt x="101" y="332"/>
                  </a:moveTo>
                  <a:cubicBezTo>
                    <a:pt x="101" y="205"/>
                    <a:pt x="204" y="102"/>
                    <a:pt x="332" y="102"/>
                  </a:cubicBezTo>
                  <a:cubicBezTo>
                    <a:pt x="441" y="102"/>
                    <a:pt x="533" y="179"/>
                    <a:pt x="556" y="282"/>
                  </a:cubicBezTo>
                  <a:cubicBezTo>
                    <a:pt x="350" y="282"/>
                    <a:pt x="350" y="282"/>
                    <a:pt x="350" y="282"/>
                  </a:cubicBezTo>
                  <a:cubicBezTo>
                    <a:pt x="368" y="236"/>
                    <a:pt x="368" y="236"/>
                    <a:pt x="368" y="236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368" y="428"/>
                    <a:pt x="368" y="428"/>
                    <a:pt x="368" y="428"/>
                  </a:cubicBezTo>
                  <a:cubicBezTo>
                    <a:pt x="350" y="383"/>
                    <a:pt x="350" y="383"/>
                    <a:pt x="350" y="383"/>
                  </a:cubicBezTo>
                  <a:cubicBezTo>
                    <a:pt x="556" y="383"/>
                    <a:pt x="556" y="383"/>
                    <a:pt x="556" y="383"/>
                  </a:cubicBezTo>
                  <a:cubicBezTo>
                    <a:pt x="533" y="486"/>
                    <a:pt x="441" y="563"/>
                    <a:pt x="332" y="563"/>
                  </a:cubicBezTo>
                  <a:cubicBezTo>
                    <a:pt x="204" y="563"/>
                    <a:pt x="101" y="460"/>
                    <a:pt x="101" y="3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FFFF"/>
                </a:gs>
                <a:gs pos="100000">
                  <a:srgbClr val="F1F2F2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862317" y="2743199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Directory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40109" y="3946495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 Directory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9" name="Picture 108" descr="account-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445" y="152519"/>
            <a:ext cx="2143125" cy="971550"/>
          </a:xfrm>
          <a:prstGeom prst="rect">
            <a:avLst/>
          </a:prstGeom>
        </p:spPr>
      </p:pic>
      <p:pic>
        <p:nvPicPr>
          <p:cNvPr id="110" name="Picture 109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11" y="142506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3199263" y="283235"/>
            <a:ext cx="5849203" cy="57657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Academics</a:t>
            </a:r>
            <a:endParaRPr kumimoji="0" lang="en-ID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Center circle">
            <a:extLst>
              <a:ext uri="{FF2B5EF4-FFF2-40B4-BE49-F238E27FC236}">
                <a16:creationId xmlns:a16="http://schemas.microsoft.com/office/drawing/2014/main" xmlns="" id="{FD7CEFF6-D8CB-A642-B5A0-FA77A9651150}"/>
              </a:ext>
            </a:extLst>
          </p:cNvPr>
          <p:cNvGrpSpPr/>
          <p:nvPr/>
        </p:nvGrpSpPr>
        <p:grpSpPr>
          <a:xfrm>
            <a:off x="5208596" y="3363987"/>
            <a:ext cx="1675570" cy="1667625"/>
            <a:chOff x="3734612" y="2586051"/>
            <a:chExt cx="1675570" cy="1667625"/>
          </a:xfrm>
        </p:grpSpPr>
        <p:sp>
          <p:nvSpPr>
            <p:cNvPr id="4" name="Oval 73">
              <a:extLst>
                <a:ext uri="{FF2B5EF4-FFF2-40B4-BE49-F238E27FC236}">
                  <a16:creationId xmlns:a16="http://schemas.microsoft.com/office/drawing/2014/main" xmlns="" id="{F5C0C7D9-DBFD-904D-AA8B-1B3A7DD6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612" y="2586051"/>
              <a:ext cx="1675570" cy="1667625"/>
            </a:xfrm>
            <a:prstGeom prst="ellipse">
              <a:avLst/>
            </a:prstGeom>
            <a:gradFill>
              <a:gsLst>
                <a:gs pos="0">
                  <a:srgbClr val="577C80"/>
                </a:gs>
                <a:gs pos="100000">
                  <a:srgbClr val="7AA1A5"/>
                </a:gs>
              </a:gsLst>
              <a:lin ang="2700000" scaled="1"/>
            </a:gradFill>
            <a:ln>
              <a:noFill/>
            </a:ln>
            <a:effectLst>
              <a:innerShdw blurRad="127000" dist="635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Oval 74">
              <a:extLst>
                <a:ext uri="{FF2B5EF4-FFF2-40B4-BE49-F238E27FC236}">
                  <a16:creationId xmlns:a16="http://schemas.microsoft.com/office/drawing/2014/main" xmlns="" id="{92F36E63-90B2-8445-A7F2-3701A969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497" y="2716346"/>
              <a:ext cx="1411801" cy="1407034"/>
            </a:xfrm>
            <a:prstGeom prst="ellipse">
              <a:avLst/>
            </a:prstGeom>
            <a:solidFill>
              <a:srgbClr val="4569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Oval 75">
              <a:extLst>
                <a:ext uri="{FF2B5EF4-FFF2-40B4-BE49-F238E27FC236}">
                  <a16:creationId xmlns:a16="http://schemas.microsoft.com/office/drawing/2014/main" xmlns="" id="{F331ACAD-7502-FA42-88A8-078E4950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65" y="2750509"/>
              <a:ext cx="1345859" cy="1340297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54000" dist="127000" dir="2700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" name="Shape 05">
            <a:extLst>
              <a:ext uri="{FF2B5EF4-FFF2-40B4-BE49-F238E27FC236}">
                <a16:creationId xmlns:a16="http://schemas.microsoft.com/office/drawing/2014/main" xmlns="" id="{0951ACEE-CD66-0742-835E-5E606FE6EBA1}"/>
              </a:ext>
            </a:extLst>
          </p:cNvPr>
          <p:cNvGrpSpPr/>
          <p:nvPr/>
        </p:nvGrpSpPr>
        <p:grpSpPr>
          <a:xfrm>
            <a:off x="2215594" y="2202119"/>
            <a:ext cx="3341895" cy="1245465"/>
            <a:chOff x="741610" y="1424183"/>
            <a:chExt cx="3341895" cy="1245465"/>
          </a:xfrm>
        </p:grpSpPr>
        <p:sp>
          <p:nvSpPr>
            <p:cNvPr id="8" name="Freeform 107">
              <a:extLst>
                <a:ext uri="{FF2B5EF4-FFF2-40B4-BE49-F238E27FC236}">
                  <a16:creationId xmlns:a16="http://schemas.microsoft.com/office/drawing/2014/main" xmlns="" id="{5BD4DDF6-AADA-8A48-8749-5E03C97F2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10" y="1424183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7 w 1610"/>
                <a:gd name="T5" fmla="*/ 0 h 534"/>
                <a:gd name="T6" fmla="*/ 0 w 1610"/>
                <a:gd name="T7" fmla="*/ 267 h 534"/>
                <a:gd name="T8" fmla="*/ 267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7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Oval 112">
              <a:extLst>
                <a:ext uri="{FF2B5EF4-FFF2-40B4-BE49-F238E27FC236}">
                  <a16:creationId xmlns:a16="http://schemas.microsoft.com/office/drawing/2014/main" xmlns="" id="{09A16109-80FB-604F-8588-D2624E3D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950" y="1502838"/>
              <a:ext cx="608576" cy="6053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1" name="Texture">
              <a:extLst>
                <a:ext uri="{FF2B5EF4-FFF2-40B4-BE49-F238E27FC236}">
                  <a16:creationId xmlns:a16="http://schemas.microsoft.com/office/drawing/2014/main" xmlns="" id="{790B6983-B250-8C46-80CD-040680A4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92719" y="1801981"/>
              <a:ext cx="412750" cy="120650"/>
            </a:xfrm>
            <a:prstGeom prst="rect">
              <a:avLst/>
            </a:prstGeom>
          </p:spPr>
        </p:pic>
        <p:sp>
          <p:nvSpPr>
            <p:cNvPr id="12" name="Freeform 149"/>
            <p:cNvSpPr>
              <a:spLocks/>
            </p:cNvSpPr>
            <p:nvPr/>
          </p:nvSpPr>
          <p:spPr bwMode="auto">
            <a:xfrm>
              <a:off x="2828508" y="1797505"/>
              <a:ext cx="1216076" cy="832428"/>
            </a:xfrm>
            <a:custGeom>
              <a:avLst/>
              <a:gdLst>
                <a:gd name="T0" fmla="*/ 1531 w 1531"/>
                <a:gd name="T1" fmla="*/ 1034 h 1048"/>
                <a:gd name="T2" fmla="*/ 672 w 1531"/>
                <a:gd name="T3" fmla="*/ 0 h 1048"/>
                <a:gd name="T4" fmla="*/ 0 w 1531"/>
                <a:gd name="T5" fmla="*/ 0 h 1048"/>
                <a:gd name="T6" fmla="*/ 0 w 1531"/>
                <a:gd name="T7" fmla="*/ 21 h 1048"/>
                <a:gd name="T8" fmla="*/ 663 w 1531"/>
                <a:gd name="T9" fmla="*/ 21 h 1048"/>
                <a:gd name="T10" fmla="*/ 1515 w 1531"/>
                <a:gd name="T11" fmla="*/ 1048 h 1048"/>
                <a:gd name="T12" fmla="*/ 1531 w 1531"/>
                <a:gd name="T13" fmla="*/ 1034 h 1048"/>
                <a:gd name="T14" fmla="*/ 1531 w 1531"/>
                <a:gd name="T15" fmla="*/ 1034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048">
                  <a:moveTo>
                    <a:pt x="1531" y="1034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63" y="21"/>
                  </a:lnTo>
                  <a:lnTo>
                    <a:pt x="1515" y="1048"/>
                  </a:lnTo>
                  <a:lnTo>
                    <a:pt x="1531" y="1034"/>
                  </a:lnTo>
                  <a:lnTo>
                    <a:pt x="1531" y="103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Oval 150"/>
            <p:cNvSpPr>
              <a:spLocks noChangeArrowheads="1"/>
            </p:cNvSpPr>
            <p:nvPr/>
          </p:nvSpPr>
          <p:spPr bwMode="auto">
            <a:xfrm>
              <a:off x="3992955" y="2579892"/>
              <a:ext cx="90550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xmlns="" id="{97FE3610-7209-1240-B798-3C9D4FC6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140" y="1532234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" name="Shape 07">
            <a:extLst>
              <a:ext uri="{FF2B5EF4-FFF2-40B4-BE49-F238E27FC236}">
                <a16:creationId xmlns:a16="http://schemas.microsoft.com/office/drawing/2014/main" xmlns="" id="{0C03F8AF-F297-154C-8EF2-27FFBCBDC674}"/>
              </a:ext>
            </a:extLst>
          </p:cNvPr>
          <p:cNvGrpSpPr/>
          <p:nvPr/>
        </p:nvGrpSpPr>
        <p:grpSpPr>
          <a:xfrm>
            <a:off x="2215594" y="4356740"/>
            <a:ext cx="2957453" cy="762706"/>
            <a:chOff x="741610" y="3578804"/>
            <a:chExt cx="2957453" cy="762706"/>
          </a:xfrm>
        </p:grpSpPr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5D1A8C0E-3AAE-C344-9D72-3E6B4BC3E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10" y="3578804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7 w 1610"/>
                <a:gd name="T5" fmla="*/ 0 h 534"/>
                <a:gd name="T6" fmla="*/ 0 w 1610"/>
                <a:gd name="T7" fmla="*/ 267 h 534"/>
                <a:gd name="T8" fmla="*/ 267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7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93FEA"/>
                </a:gs>
                <a:gs pos="100000">
                  <a:srgbClr val="9368FC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Oval 112">
              <a:extLst>
                <a:ext uri="{FF2B5EF4-FFF2-40B4-BE49-F238E27FC236}">
                  <a16:creationId xmlns:a16="http://schemas.microsoft.com/office/drawing/2014/main" xmlns="" id="{10316A42-C236-AE4A-93D3-20DC82CB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950" y="3657459"/>
              <a:ext cx="608576" cy="605398"/>
            </a:xfrm>
            <a:prstGeom prst="ellipse">
              <a:avLst/>
            </a:prstGeom>
            <a:solidFill>
              <a:srgbClr val="793FE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20" name="Texture">
              <a:extLst>
                <a:ext uri="{FF2B5EF4-FFF2-40B4-BE49-F238E27FC236}">
                  <a16:creationId xmlns:a16="http://schemas.microsoft.com/office/drawing/2014/main" xmlns="" id="{95ABDD55-279E-8547-B74C-E205FAB4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92719" y="3956602"/>
              <a:ext cx="412750" cy="120650"/>
            </a:xfrm>
            <a:prstGeom prst="rect">
              <a:avLst/>
            </a:prstGeom>
          </p:spPr>
        </p:pic>
        <p:sp>
          <p:nvSpPr>
            <p:cNvPr id="22" name="Freeform 136"/>
            <p:cNvSpPr>
              <a:spLocks/>
            </p:cNvSpPr>
            <p:nvPr/>
          </p:nvSpPr>
          <p:spPr bwMode="auto">
            <a:xfrm>
              <a:off x="2828508" y="3689531"/>
              <a:ext cx="830840" cy="274828"/>
            </a:xfrm>
            <a:custGeom>
              <a:avLst/>
              <a:gdLst>
                <a:gd name="T0" fmla="*/ 1033 w 1046"/>
                <a:gd name="T1" fmla="*/ 0 h 346"/>
                <a:gd name="T2" fmla="*/ 610 w 1046"/>
                <a:gd name="T3" fmla="*/ 324 h 346"/>
                <a:gd name="T4" fmla="*/ 0 w 1046"/>
                <a:gd name="T5" fmla="*/ 324 h 346"/>
                <a:gd name="T6" fmla="*/ 0 w 1046"/>
                <a:gd name="T7" fmla="*/ 346 h 346"/>
                <a:gd name="T8" fmla="*/ 618 w 1046"/>
                <a:gd name="T9" fmla="*/ 346 h 346"/>
                <a:gd name="T10" fmla="*/ 1046 w 1046"/>
                <a:gd name="T11" fmla="*/ 18 h 346"/>
                <a:gd name="T12" fmla="*/ 1033 w 1046"/>
                <a:gd name="T13" fmla="*/ 0 h 346"/>
                <a:gd name="T14" fmla="*/ 1033 w 1046"/>
                <a:gd name="T1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6" h="346">
                  <a:moveTo>
                    <a:pt x="1033" y="0"/>
                  </a:moveTo>
                  <a:lnTo>
                    <a:pt x="610" y="324"/>
                  </a:lnTo>
                  <a:lnTo>
                    <a:pt x="0" y="324"/>
                  </a:lnTo>
                  <a:lnTo>
                    <a:pt x="0" y="346"/>
                  </a:lnTo>
                  <a:lnTo>
                    <a:pt x="618" y="346"/>
                  </a:lnTo>
                  <a:lnTo>
                    <a:pt x="1046" y="18"/>
                  </a:lnTo>
                  <a:lnTo>
                    <a:pt x="1033" y="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Oval 137"/>
            <p:cNvSpPr>
              <a:spLocks noChangeArrowheads="1"/>
            </p:cNvSpPr>
            <p:nvPr/>
          </p:nvSpPr>
          <p:spPr bwMode="auto">
            <a:xfrm>
              <a:off x="3608513" y="3652993"/>
              <a:ext cx="90550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xmlns="" id="{86CE4147-4656-0E4F-A4A9-80D836E5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140" y="3686855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5" name="Shape 08">
            <a:extLst>
              <a:ext uri="{FF2B5EF4-FFF2-40B4-BE49-F238E27FC236}">
                <a16:creationId xmlns:a16="http://schemas.microsoft.com/office/drawing/2014/main" xmlns="" id="{6604A9EE-ECA5-0D4F-9A70-BF5E45170083}"/>
              </a:ext>
            </a:extLst>
          </p:cNvPr>
          <p:cNvGrpSpPr/>
          <p:nvPr/>
        </p:nvGrpSpPr>
        <p:grpSpPr>
          <a:xfrm>
            <a:off x="2215594" y="4950402"/>
            <a:ext cx="3341895" cy="1241099"/>
            <a:chOff x="741610" y="4172466"/>
            <a:chExt cx="3341895" cy="1241099"/>
          </a:xfrm>
        </p:grpSpPr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xmlns="" id="{C322E67F-B2B5-994D-B0C0-3E5446033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10" y="4650859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7 w 1610"/>
                <a:gd name="T5" fmla="*/ 0 h 534"/>
                <a:gd name="T6" fmla="*/ 0 w 1610"/>
                <a:gd name="T7" fmla="*/ 267 h 534"/>
                <a:gd name="T8" fmla="*/ 267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7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112">
              <a:extLst>
                <a:ext uri="{FF2B5EF4-FFF2-40B4-BE49-F238E27FC236}">
                  <a16:creationId xmlns:a16="http://schemas.microsoft.com/office/drawing/2014/main" xmlns="" id="{1379F787-0BF2-8945-97DA-C52BCF15E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950" y="4729514"/>
              <a:ext cx="608576" cy="6053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29" name="Texture">
              <a:extLst>
                <a:ext uri="{FF2B5EF4-FFF2-40B4-BE49-F238E27FC236}">
                  <a16:creationId xmlns:a16="http://schemas.microsoft.com/office/drawing/2014/main" xmlns="" id="{FDD139C4-A4EB-DD49-916F-4882F3D8E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92719" y="5028657"/>
              <a:ext cx="412750" cy="120650"/>
            </a:xfrm>
            <a:prstGeom prst="rect">
              <a:avLst/>
            </a:prstGeom>
          </p:spPr>
        </p:pic>
        <p:sp>
          <p:nvSpPr>
            <p:cNvPr id="32" name="Freeform 129"/>
            <p:cNvSpPr>
              <a:spLocks/>
            </p:cNvSpPr>
            <p:nvPr/>
          </p:nvSpPr>
          <p:spPr bwMode="auto">
            <a:xfrm>
              <a:off x="2828508" y="4211387"/>
              <a:ext cx="1216076" cy="828457"/>
            </a:xfrm>
            <a:custGeom>
              <a:avLst/>
              <a:gdLst>
                <a:gd name="T0" fmla="*/ 1515 w 1531"/>
                <a:gd name="T1" fmla="*/ 0 h 1043"/>
                <a:gd name="T2" fmla="*/ 663 w 1531"/>
                <a:gd name="T3" fmla="*/ 1021 h 1043"/>
                <a:gd name="T4" fmla="*/ 0 w 1531"/>
                <a:gd name="T5" fmla="*/ 1021 h 1043"/>
                <a:gd name="T6" fmla="*/ 0 w 1531"/>
                <a:gd name="T7" fmla="*/ 1043 h 1043"/>
                <a:gd name="T8" fmla="*/ 672 w 1531"/>
                <a:gd name="T9" fmla="*/ 1043 h 1043"/>
                <a:gd name="T10" fmla="*/ 1531 w 1531"/>
                <a:gd name="T11" fmla="*/ 14 h 1043"/>
                <a:gd name="T12" fmla="*/ 1515 w 1531"/>
                <a:gd name="T13" fmla="*/ 0 h 1043"/>
                <a:gd name="T14" fmla="*/ 1515 w 1531"/>
                <a:gd name="T1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1" h="1043">
                  <a:moveTo>
                    <a:pt x="1515" y="0"/>
                  </a:moveTo>
                  <a:lnTo>
                    <a:pt x="663" y="1021"/>
                  </a:lnTo>
                  <a:lnTo>
                    <a:pt x="0" y="1021"/>
                  </a:lnTo>
                  <a:lnTo>
                    <a:pt x="0" y="1043"/>
                  </a:lnTo>
                  <a:lnTo>
                    <a:pt x="672" y="1043"/>
                  </a:lnTo>
                  <a:lnTo>
                    <a:pt x="1531" y="14"/>
                  </a:lnTo>
                  <a:lnTo>
                    <a:pt x="1515" y="0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Oval 130"/>
            <p:cNvSpPr>
              <a:spLocks noChangeArrowheads="1"/>
            </p:cNvSpPr>
            <p:nvPr/>
          </p:nvSpPr>
          <p:spPr bwMode="auto">
            <a:xfrm>
              <a:off x="3992955" y="4172466"/>
              <a:ext cx="90550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Circle">
              <a:extLst>
                <a:ext uri="{FF2B5EF4-FFF2-40B4-BE49-F238E27FC236}">
                  <a16:creationId xmlns:a16="http://schemas.microsoft.com/office/drawing/2014/main" xmlns="" id="{1639F8EA-C8D7-7B45-B386-CD7097F6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140" y="4758910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" name="Shape 01">
            <a:extLst>
              <a:ext uri="{FF2B5EF4-FFF2-40B4-BE49-F238E27FC236}">
                <a16:creationId xmlns:a16="http://schemas.microsoft.com/office/drawing/2014/main" xmlns="" id="{849594AC-D080-FD46-B8C2-646D4981F396}"/>
              </a:ext>
            </a:extLst>
          </p:cNvPr>
          <p:cNvGrpSpPr/>
          <p:nvPr/>
        </p:nvGrpSpPr>
        <p:grpSpPr>
          <a:xfrm>
            <a:off x="6536069" y="2221404"/>
            <a:ext cx="3340573" cy="1226180"/>
            <a:chOff x="5062085" y="1443468"/>
            <a:chExt cx="3340573" cy="1226180"/>
          </a:xfrm>
        </p:grpSpPr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xmlns="" id="{F18F5360-2A67-7B44-9E58-1CAAAC0E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88" y="1443468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8 w 1610"/>
                <a:gd name="T5" fmla="*/ 0 h 534"/>
                <a:gd name="T6" fmla="*/ 0 w 1610"/>
                <a:gd name="T7" fmla="*/ 267 h 534"/>
                <a:gd name="T8" fmla="*/ 268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8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90">
              <a:extLst>
                <a:ext uri="{FF2B5EF4-FFF2-40B4-BE49-F238E27FC236}">
                  <a16:creationId xmlns:a16="http://schemas.microsoft.com/office/drawing/2014/main" xmlns="" id="{87D86433-DAB6-B744-AED8-A09B5948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42" y="1522123"/>
              <a:ext cx="610165" cy="6053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40" name="Texture">
              <a:extLst>
                <a:ext uri="{FF2B5EF4-FFF2-40B4-BE49-F238E27FC236}">
                  <a16:creationId xmlns:a16="http://schemas.microsoft.com/office/drawing/2014/main" xmlns="" id="{BFC784ED-5A4C-2345-B97A-944915A5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727470" y="1821266"/>
              <a:ext cx="412750" cy="120650"/>
            </a:xfrm>
            <a:prstGeom prst="rect">
              <a:avLst/>
            </a:prstGeom>
          </p:spPr>
        </p:pic>
        <p:sp>
          <p:nvSpPr>
            <p:cNvPr id="42" name="Freeform 121"/>
            <p:cNvSpPr>
              <a:spLocks/>
            </p:cNvSpPr>
            <p:nvPr/>
          </p:nvSpPr>
          <p:spPr bwMode="auto">
            <a:xfrm>
              <a:off x="5100211" y="1797505"/>
              <a:ext cx="1216870" cy="832428"/>
            </a:xfrm>
            <a:custGeom>
              <a:avLst/>
              <a:gdLst>
                <a:gd name="T0" fmla="*/ 17 w 1532"/>
                <a:gd name="T1" fmla="*/ 1048 h 1048"/>
                <a:gd name="T2" fmla="*/ 869 w 1532"/>
                <a:gd name="T3" fmla="*/ 21 h 1048"/>
                <a:gd name="T4" fmla="*/ 1532 w 1532"/>
                <a:gd name="T5" fmla="*/ 21 h 1048"/>
                <a:gd name="T6" fmla="*/ 1532 w 1532"/>
                <a:gd name="T7" fmla="*/ 0 h 1048"/>
                <a:gd name="T8" fmla="*/ 860 w 1532"/>
                <a:gd name="T9" fmla="*/ 0 h 1048"/>
                <a:gd name="T10" fmla="*/ 0 w 1532"/>
                <a:gd name="T11" fmla="*/ 1034 h 1048"/>
                <a:gd name="T12" fmla="*/ 17 w 1532"/>
                <a:gd name="T13" fmla="*/ 1048 h 1048"/>
                <a:gd name="T14" fmla="*/ 17 w 1532"/>
                <a:gd name="T1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2" h="1048">
                  <a:moveTo>
                    <a:pt x="17" y="1048"/>
                  </a:moveTo>
                  <a:lnTo>
                    <a:pt x="869" y="21"/>
                  </a:lnTo>
                  <a:lnTo>
                    <a:pt x="1532" y="21"/>
                  </a:lnTo>
                  <a:lnTo>
                    <a:pt x="1532" y="0"/>
                  </a:lnTo>
                  <a:lnTo>
                    <a:pt x="860" y="0"/>
                  </a:lnTo>
                  <a:lnTo>
                    <a:pt x="0" y="1034"/>
                  </a:lnTo>
                  <a:lnTo>
                    <a:pt x="17" y="1048"/>
                  </a:lnTo>
                  <a:lnTo>
                    <a:pt x="17" y="104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Oval 122"/>
            <p:cNvSpPr>
              <a:spLocks noChangeArrowheads="1"/>
            </p:cNvSpPr>
            <p:nvPr/>
          </p:nvSpPr>
          <p:spPr bwMode="auto">
            <a:xfrm>
              <a:off x="5062085" y="2579892"/>
              <a:ext cx="89756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Circle">
              <a:extLst>
                <a:ext uri="{FF2B5EF4-FFF2-40B4-BE49-F238E27FC236}">
                  <a16:creationId xmlns:a16="http://schemas.microsoft.com/office/drawing/2014/main" xmlns="" id="{238DC962-0A17-1249-B583-C0845E518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22" y="1551519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5" name="Shape 02">
            <a:extLst>
              <a:ext uri="{FF2B5EF4-FFF2-40B4-BE49-F238E27FC236}">
                <a16:creationId xmlns:a16="http://schemas.microsoft.com/office/drawing/2014/main" xmlns="" id="{4421BFBE-FD51-3745-94DA-C1BC186EE707}"/>
              </a:ext>
            </a:extLst>
          </p:cNvPr>
          <p:cNvGrpSpPr/>
          <p:nvPr/>
        </p:nvGrpSpPr>
        <p:grpSpPr>
          <a:xfrm>
            <a:off x="6920511" y="3282949"/>
            <a:ext cx="2956131" cy="762706"/>
            <a:chOff x="5446527" y="2505013"/>
            <a:chExt cx="2956131" cy="762706"/>
          </a:xfrm>
        </p:grpSpPr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xmlns="" id="{4BAA61D4-106C-F242-AB8F-F00CD5FC2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88" y="2505013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8 w 1610"/>
                <a:gd name="T5" fmla="*/ 0 h 534"/>
                <a:gd name="T6" fmla="*/ 0 w 1610"/>
                <a:gd name="T7" fmla="*/ 267 h 534"/>
                <a:gd name="T8" fmla="*/ 268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8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</a:path>
              </a:pathLst>
            </a:custGeom>
            <a:gradFill flip="none" rotWithShape="1">
              <a:gsLst>
                <a:gs pos="0">
                  <a:srgbClr val="EF6D3A"/>
                </a:gs>
                <a:gs pos="100000">
                  <a:srgbClr val="FFAC3E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Oval 90">
              <a:extLst>
                <a:ext uri="{FF2B5EF4-FFF2-40B4-BE49-F238E27FC236}">
                  <a16:creationId xmlns:a16="http://schemas.microsoft.com/office/drawing/2014/main" xmlns="" id="{763C9E35-EE6A-B34B-BB9C-901819ED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42" y="2583668"/>
              <a:ext cx="610165" cy="605398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50" name="Texture">
              <a:extLst>
                <a:ext uri="{FF2B5EF4-FFF2-40B4-BE49-F238E27FC236}">
                  <a16:creationId xmlns:a16="http://schemas.microsoft.com/office/drawing/2014/main" xmlns="" id="{07F7CF97-722C-DB4C-82A9-E67CF3264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727470" y="2882811"/>
              <a:ext cx="412750" cy="120650"/>
            </a:xfrm>
            <a:prstGeom prst="rect">
              <a:avLst/>
            </a:prstGeom>
          </p:spPr>
        </p:pic>
        <p:sp>
          <p:nvSpPr>
            <p:cNvPr id="52" name="Freeform 114"/>
            <p:cNvSpPr>
              <a:spLocks/>
            </p:cNvSpPr>
            <p:nvPr/>
          </p:nvSpPr>
          <p:spPr bwMode="auto">
            <a:xfrm>
              <a:off x="5486242" y="2872989"/>
              <a:ext cx="830840" cy="272445"/>
            </a:xfrm>
            <a:custGeom>
              <a:avLst/>
              <a:gdLst>
                <a:gd name="T0" fmla="*/ 13 w 1046"/>
                <a:gd name="T1" fmla="*/ 343 h 343"/>
                <a:gd name="T2" fmla="*/ 435 w 1046"/>
                <a:gd name="T3" fmla="*/ 21 h 343"/>
                <a:gd name="T4" fmla="*/ 1046 w 1046"/>
                <a:gd name="T5" fmla="*/ 21 h 343"/>
                <a:gd name="T6" fmla="*/ 1046 w 1046"/>
                <a:gd name="T7" fmla="*/ 0 h 343"/>
                <a:gd name="T8" fmla="*/ 428 w 1046"/>
                <a:gd name="T9" fmla="*/ 0 h 343"/>
                <a:gd name="T10" fmla="*/ 0 w 1046"/>
                <a:gd name="T11" fmla="*/ 327 h 343"/>
                <a:gd name="T12" fmla="*/ 13 w 1046"/>
                <a:gd name="T13" fmla="*/ 343 h 343"/>
                <a:gd name="T14" fmla="*/ 13 w 1046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6" h="343">
                  <a:moveTo>
                    <a:pt x="13" y="343"/>
                  </a:moveTo>
                  <a:lnTo>
                    <a:pt x="435" y="21"/>
                  </a:lnTo>
                  <a:lnTo>
                    <a:pt x="1046" y="21"/>
                  </a:lnTo>
                  <a:lnTo>
                    <a:pt x="1046" y="0"/>
                  </a:lnTo>
                  <a:lnTo>
                    <a:pt x="428" y="0"/>
                  </a:lnTo>
                  <a:lnTo>
                    <a:pt x="0" y="327"/>
                  </a:lnTo>
                  <a:lnTo>
                    <a:pt x="13" y="343"/>
                  </a:lnTo>
                  <a:lnTo>
                    <a:pt x="13" y="34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Oval 115"/>
            <p:cNvSpPr>
              <a:spLocks noChangeArrowheads="1"/>
            </p:cNvSpPr>
            <p:nvPr/>
          </p:nvSpPr>
          <p:spPr bwMode="auto">
            <a:xfrm>
              <a:off x="5446527" y="3093805"/>
              <a:ext cx="89756" cy="90550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Circle">
              <a:extLst>
                <a:ext uri="{FF2B5EF4-FFF2-40B4-BE49-F238E27FC236}">
                  <a16:creationId xmlns:a16="http://schemas.microsoft.com/office/drawing/2014/main" xmlns="" id="{0A1628AA-BA5C-8345-879B-0FE084ADA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22" y="2613064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5" name="Shape 03">
            <a:extLst>
              <a:ext uri="{FF2B5EF4-FFF2-40B4-BE49-F238E27FC236}">
                <a16:creationId xmlns:a16="http://schemas.microsoft.com/office/drawing/2014/main" xmlns="" id="{F99D64B3-012F-054A-8D77-4926643700A1}"/>
              </a:ext>
            </a:extLst>
          </p:cNvPr>
          <p:cNvGrpSpPr/>
          <p:nvPr/>
        </p:nvGrpSpPr>
        <p:grpSpPr>
          <a:xfrm>
            <a:off x="6920511" y="4355004"/>
            <a:ext cx="2956131" cy="762706"/>
            <a:chOff x="5446527" y="3577068"/>
            <a:chExt cx="2956131" cy="762706"/>
          </a:xfrm>
        </p:grpSpPr>
        <p:sp>
          <p:nvSpPr>
            <p:cNvPr id="56" name="Freeform 84">
              <a:extLst>
                <a:ext uri="{FF2B5EF4-FFF2-40B4-BE49-F238E27FC236}">
                  <a16:creationId xmlns:a16="http://schemas.microsoft.com/office/drawing/2014/main" xmlns="" id="{264FB7B2-82B7-7A44-9BBE-9028DBD19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88" y="3577068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8 w 1610"/>
                <a:gd name="T5" fmla="*/ 0 h 534"/>
                <a:gd name="T6" fmla="*/ 0 w 1610"/>
                <a:gd name="T7" fmla="*/ 267 h 534"/>
                <a:gd name="T8" fmla="*/ 268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8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Oval 90">
              <a:extLst>
                <a:ext uri="{FF2B5EF4-FFF2-40B4-BE49-F238E27FC236}">
                  <a16:creationId xmlns:a16="http://schemas.microsoft.com/office/drawing/2014/main" xmlns="" id="{0BCF9FC9-B22C-9143-8F8C-4CB94BF8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42" y="3655723"/>
              <a:ext cx="610165" cy="6053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60" name="Texture">
              <a:extLst>
                <a:ext uri="{FF2B5EF4-FFF2-40B4-BE49-F238E27FC236}">
                  <a16:creationId xmlns:a16="http://schemas.microsoft.com/office/drawing/2014/main" xmlns="" id="{6099E139-9970-AD41-8704-3376C8E6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727470" y="3954866"/>
              <a:ext cx="412750" cy="120650"/>
            </a:xfrm>
            <a:prstGeom prst="rect">
              <a:avLst/>
            </a:prstGeom>
          </p:spPr>
        </p:pic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5486242" y="3689531"/>
              <a:ext cx="830840" cy="274828"/>
            </a:xfrm>
            <a:custGeom>
              <a:avLst/>
              <a:gdLst>
                <a:gd name="T0" fmla="*/ 0 w 1046"/>
                <a:gd name="T1" fmla="*/ 18 h 346"/>
                <a:gd name="T2" fmla="*/ 428 w 1046"/>
                <a:gd name="T3" fmla="*/ 346 h 346"/>
                <a:gd name="T4" fmla="*/ 1046 w 1046"/>
                <a:gd name="T5" fmla="*/ 346 h 346"/>
                <a:gd name="T6" fmla="*/ 1046 w 1046"/>
                <a:gd name="T7" fmla="*/ 324 h 346"/>
                <a:gd name="T8" fmla="*/ 435 w 1046"/>
                <a:gd name="T9" fmla="*/ 324 h 346"/>
                <a:gd name="T10" fmla="*/ 13 w 1046"/>
                <a:gd name="T11" fmla="*/ 0 h 346"/>
                <a:gd name="T12" fmla="*/ 0 w 1046"/>
                <a:gd name="T13" fmla="*/ 18 h 346"/>
                <a:gd name="T14" fmla="*/ 0 w 1046"/>
                <a:gd name="T15" fmla="*/ 1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6" h="346">
                  <a:moveTo>
                    <a:pt x="0" y="18"/>
                  </a:moveTo>
                  <a:lnTo>
                    <a:pt x="428" y="346"/>
                  </a:lnTo>
                  <a:lnTo>
                    <a:pt x="1046" y="346"/>
                  </a:lnTo>
                  <a:lnTo>
                    <a:pt x="1046" y="324"/>
                  </a:lnTo>
                  <a:lnTo>
                    <a:pt x="435" y="324"/>
                  </a:lnTo>
                  <a:lnTo>
                    <a:pt x="13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Oval 107"/>
            <p:cNvSpPr>
              <a:spLocks noChangeArrowheads="1"/>
            </p:cNvSpPr>
            <p:nvPr/>
          </p:nvSpPr>
          <p:spPr bwMode="auto">
            <a:xfrm>
              <a:off x="5446527" y="3652993"/>
              <a:ext cx="89756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Circle">
              <a:extLst>
                <a:ext uri="{FF2B5EF4-FFF2-40B4-BE49-F238E27FC236}">
                  <a16:creationId xmlns:a16="http://schemas.microsoft.com/office/drawing/2014/main" xmlns="" id="{B2E0A0BE-5AC2-7C4C-9046-7E3AF4AA0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22" y="3685119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5" name="Shape 04">
            <a:extLst>
              <a:ext uri="{FF2B5EF4-FFF2-40B4-BE49-F238E27FC236}">
                <a16:creationId xmlns:a16="http://schemas.microsoft.com/office/drawing/2014/main" xmlns="" id="{468ECC12-ED23-9643-8988-96E51390C824}"/>
              </a:ext>
            </a:extLst>
          </p:cNvPr>
          <p:cNvGrpSpPr/>
          <p:nvPr/>
        </p:nvGrpSpPr>
        <p:grpSpPr>
          <a:xfrm>
            <a:off x="6536069" y="4950402"/>
            <a:ext cx="3340573" cy="1239363"/>
            <a:chOff x="5062085" y="4172466"/>
            <a:chExt cx="3340573" cy="1239363"/>
          </a:xfrm>
        </p:grpSpPr>
        <p:sp>
          <p:nvSpPr>
            <p:cNvPr id="66" name="Freeform 84">
              <a:extLst>
                <a:ext uri="{FF2B5EF4-FFF2-40B4-BE49-F238E27FC236}">
                  <a16:creationId xmlns:a16="http://schemas.microsoft.com/office/drawing/2014/main" xmlns="" id="{AAE32DCC-D966-9348-B4B1-1DD20620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88" y="4649123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8 w 1610"/>
                <a:gd name="T5" fmla="*/ 0 h 534"/>
                <a:gd name="T6" fmla="*/ 0 w 1610"/>
                <a:gd name="T7" fmla="*/ 267 h 534"/>
                <a:gd name="T8" fmla="*/ 268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8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Oval 90">
              <a:extLst>
                <a:ext uri="{FF2B5EF4-FFF2-40B4-BE49-F238E27FC236}">
                  <a16:creationId xmlns:a16="http://schemas.microsoft.com/office/drawing/2014/main" xmlns="" id="{28A6B7CC-65CC-314A-90F0-E3AD9003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42" y="4727778"/>
              <a:ext cx="610165" cy="6053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70" name="Texture">
              <a:extLst>
                <a:ext uri="{FF2B5EF4-FFF2-40B4-BE49-F238E27FC236}">
                  <a16:creationId xmlns:a16="http://schemas.microsoft.com/office/drawing/2014/main" xmlns="" id="{B4978FA0-6446-8C41-B55A-01E1C777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727470" y="5026921"/>
              <a:ext cx="412750" cy="120650"/>
            </a:xfrm>
            <a:prstGeom prst="rect">
              <a:avLst/>
            </a:prstGeom>
          </p:spPr>
        </p:pic>
        <p:sp>
          <p:nvSpPr>
            <p:cNvPr id="73" name="Freeform 100"/>
            <p:cNvSpPr>
              <a:spLocks/>
            </p:cNvSpPr>
            <p:nvPr/>
          </p:nvSpPr>
          <p:spPr bwMode="auto">
            <a:xfrm>
              <a:off x="5100211" y="4211387"/>
              <a:ext cx="1216870" cy="828457"/>
            </a:xfrm>
            <a:custGeom>
              <a:avLst/>
              <a:gdLst>
                <a:gd name="T0" fmla="*/ 0 w 1532"/>
                <a:gd name="T1" fmla="*/ 14 h 1043"/>
                <a:gd name="T2" fmla="*/ 860 w 1532"/>
                <a:gd name="T3" fmla="*/ 1043 h 1043"/>
                <a:gd name="T4" fmla="*/ 1532 w 1532"/>
                <a:gd name="T5" fmla="*/ 1043 h 1043"/>
                <a:gd name="T6" fmla="*/ 1532 w 1532"/>
                <a:gd name="T7" fmla="*/ 1021 h 1043"/>
                <a:gd name="T8" fmla="*/ 869 w 1532"/>
                <a:gd name="T9" fmla="*/ 1021 h 1043"/>
                <a:gd name="T10" fmla="*/ 17 w 1532"/>
                <a:gd name="T11" fmla="*/ 0 h 1043"/>
                <a:gd name="T12" fmla="*/ 0 w 1532"/>
                <a:gd name="T13" fmla="*/ 14 h 1043"/>
                <a:gd name="T14" fmla="*/ 0 w 1532"/>
                <a:gd name="T15" fmla="*/ 1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2" h="1043">
                  <a:moveTo>
                    <a:pt x="0" y="14"/>
                  </a:moveTo>
                  <a:lnTo>
                    <a:pt x="860" y="1043"/>
                  </a:lnTo>
                  <a:lnTo>
                    <a:pt x="1532" y="1043"/>
                  </a:lnTo>
                  <a:lnTo>
                    <a:pt x="1532" y="1021"/>
                  </a:lnTo>
                  <a:lnTo>
                    <a:pt x="869" y="1021"/>
                  </a:lnTo>
                  <a:lnTo>
                    <a:pt x="17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101"/>
            <p:cNvSpPr>
              <a:spLocks noChangeArrowheads="1"/>
            </p:cNvSpPr>
            <p:nvPr/>
          </p:nvSpPr>
          <p:spPr bwMode="auto">
            <a:xfrm>
              <a:off x="5062085" y="4172466"/>
              <a:ext cx="89756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xmlns="" id="{1A5BA8C2-DECC-7640-9EDC-28A3188A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22" y="4757174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6" name="Shape 06">
            <a:extLst>
              <a:ext uri="{FF2B5EF4-FFF2-40B4-BE49-F238E27FC236}">
                <a16:creationId xmlns:a16="http://schemas.microsoft.com/office/drawing/2014/main" xmlns="" id="{CA95EBE3-7482-104D-9B31-2FF3A3C3737F}"/>
              </a:ext>
            </a:extLst>
          </p:cNvPr>
          <p:cNvGrpSpPr/>
          <p:nvPr/>
        </p:nvGrpSpPr>
        <p:grpSpPr>
          <a:xfrm>
            <a:off x="2215594" y="3274175"/>
            <a:ext cx="2957453" cy="762706"/>
            <a:chOff x="741610" y="2496239"/>
            <a:chExt cx="2957453" cy="762706"/>
          </a:xfrm>
        </p:grpSpPr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xmlns="" id="{B45E48B7-46EA-8A4A-B11E-F6DD33A0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10" y="2496239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7 w 1610"/>
                <a:gd name="T5" fmla="*/ 0 h 534"/>
                <a:gd name="T6" fmla="*/ 0 w 1610"/>
                <a:gd name="T7" fmla="*/ 267 h 534"/>
                <a:gd name="T8" fmla="*/ 267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7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Oval 112">
              <a:extLst>
                <a:ext uri="{FF2B5EF4-FFF2-40B4-BE49-F238E27FC236}">
                  <a16:creationId xmlns:a16="http://schemas.microsoft.com/office/drawing/2014/main" xmlns="" id="{F1B90584-46B8-FA48-8030-2A78FE5D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950" y="2574894"/>
              <a:ext cx="608576" cy="6053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80" name="Texture">
              <a:extLst>
                <a:ext uri="{FF2B5EF4-FFF2-40B4-BE49-F238E27FC236}">
                  <a16:creationId xmlns:a16="http://schemas.microsoft.com/office/drawing/2014/main" xmlns="" id="{516037E3-F0B1-A046-AC5D-6BBC9804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92719" y="2874037"/>
              <a:ext cx="412750" cy="120650"/>
            </a:xfrm>
            <a:prstGeom prst="rect">
              <a:avLst/>
            </a:prstGeom>
          </p:spPr>
        </p:pic>
        <p:sp>
          <p:nvSpPr>
            <p:cNvPr id="81" name="Freeform 142"/>
            <p:cNvSpPr>
              <a:spLocks/>
            </p:cNvSpPr>
            <p:nvPr/>
          </p:nvSpPr>
          <p:spPr bwMode="auto">
            <a:xfrm>
              <a:off x="2828508" y="2872989"/>
              <a:ext cx="830840" cy="272445"/>
            </a:xfrm>
            <a:custGeom>
              <a:avLst/>
              <a:gdLst>
                <a:gd name="T0" fmla="*/ 1046 w 1046"/>
                <a:gd name="T1" fmla="*/ 327 h 343"/>
                <a:gd name="T2" fmla="*/ 618 w 1046"/>
                <a:gd name="T3" fmla="*/ 0 h 343"/>
                <a:gd name="T4" fmla="*/ 0 w 1046"/>
                <a:gd name="T5" fmla="*/ 0 h 343"/>
                <a:gd name="T6" fmla="*/ 0 w 1046"/>
                <a:gd name="T7" fmla="*/ 21 h 343"/>
                <a:gd name="T8" fmla="*/ 610 w 1046"/>
                <a:gd name="T9" fmla="*/ 21 h 343"/>
                <a:gd name="T10" fmla="*/ 1033 w 1046"/>
                <a:gd name="T11" fmla="*/ 343 h 343"/>
                <a:gd name="T12" fmla="*/ 1046 w 1046"/>
                <a:gd name="T13" fmla="*/ 327 h 343"/>
                <a:gd name="T14" fmla="*/ 1046 w 1046"/>
                <a:gd name="T15" fmla="*/ 32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6" h="343">
                  <a:moveTo>
                    <a:pt x="1046" y="327"/>
                  </a:moveTo>
                  <a:lnTo>
                    <a:pt x="6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10" y="21"/>
                  </a:lnTo>
                  <a:lnTo>
                    <a:pt x="1033" y="343"/>
                  </a:lnTo>
                  <a:lnTo>
                    <a:pt x="1046" y="327"/>
                  </a:lnTo>
                  <a:lnTo>
                    <a:pt x="1046" y="32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Oval 143"/>
            <p:cNvSpPr>
              <a:spLocks noChangeArrowheads="1"/>
            </p:cNvSpPr>
            <p:nvPr/>
          </p:nvSpPr>
          <p:spPr bwMode="auto">
            <a:xfrm>
              <a:off x="3608513" y="3093805"/>
              <a:ext cx="90550" cy="90550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Circle">
              <a:extLst>
                <a:ext uri="{FF2B5EF4-FFF2-40B4-BE49-F238E27FC236}">
                  <a16:creationId xmlns:a16="http://schemas.microsoft.com/office/drawing/2014/main" xmlns="" id="{F56B6257-4B50-D845-A8B5-BB44B5957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140" y="2604290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8" name="Head with gear">
            <a:extLst>
              <a:ext uri="{FF2B5EF4-FFF2-40B4-BE49-F238E27FC236}">
                <a16:creationId xmlns:a16="http://schemas.microsoft.com/office/drawing/2014/main" xmlns="" id="{3845E077-E0CC-2B41-A9EA-D8643528D038}"/>
              </a:ext>
            </a:extLst>
          </p:cNvPr>
          <p:cNvGrpSpPr/>
          <p:nvPr/>
        </p:nvGrpSpPr>
        <p:grpSpPr>
          <a:xfrm>
            <a:off x="7794407" y="2421900"/>
            <a:ext cx="296063" cy="333925"/>
            <a:chOff x="6958264" y="1436150"/>
            <a:chExt cx="455482" cy="513730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xmlns="" id="{FAEE9801-9A09-1D4A-BC13-E82B6417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264" y="1463842"/>
              <a:ext cx="400098" cy="486038"/>
            </a:xfrm>
            <a:custGeom>
              <a:avLst/>
              <a:gdLst>
                <a:gd name="T0" fmla="*/ 227 w 232"/>
                <a:gd name="T1" fmla="*/ 138 h 283"/>
                <a:gd name="T2" fmla="*/ 227 w 232"/>
                <a:gd name="T3" fmla="*/ 138 h 283"/>
                <a:gd name="T4" fmla="*/ 227 w 232"/>
                <a:gd name="T5" fmla="*/ 138 h 283"/>
                <a:gd name="T6" fmla="*/ 224 w 232"/>
                <a:gd name="T7" fmla="*/ 139 h 283"/>
                <a:gd name="T8" fmla="*/ 211 w 232"/>
                <a:gd name="T9" fmla="*/ 140 h 283"/>
                <a:gd name="T10" fmla="*/ 208 w 232"/>
                <a:gd name="T11" fmla="*/ 138 h 283"/>
                <a:gd name="T12" fmla="*/ 191 w 232"/>
                <a:gd name="T13" fmla="*/ 147 h 283"/>
                <a:gd name="T14" fmla="*/ 183 w 232"/>
                <a:gd name="T15" fmla="*/ 147 h 283"/>
                <a:gd name="T16" fmla="*/ 166 w 232"/>
                <a:gd name="T17" fmla="*/ 138 h 283"/>
                <a:gd name="T18" fmla="*/ 147 w 232"/>
                <a:gd name="T19" fmla="*/ 138 h 283"/>
                <a:gd name="T20" fmla="*/ 140 w 232"/>
                <a:gd name="T21" fmla="*/ 133 h 283"/>
                <a:gd name="T22" fmla="*/ 130 w 232"/>
                <a:gd name="T23" fmla="*/ 117 h 283"/>
                <a:gd name="T24" fmla="*/ 113 w 232"/>
                <a:gd name="T25" fmla="*/ 107 h 283"/>
                <a:gd name="T26" fmla="*/ 110 w 232"/>
                <a:gd name="T27" fmla="*/ 100 h 283"/>
                <a:gd name="T28" fmla="*/ 107 w 232"/>
                <a:gd name="T29" fmla="*/ 90 h 283"/>
                <a:gd name="T30" fmla="*/ 109 w 232"/>
                <a:gd name="T31" fmla="*/ 81 h 283"/>
                <a:gd name="T32" fmla="*/ 100 w 232"/>
                <a:gd name="T33" fmla="*/ 64 h 283"/>
                <a:gd name="T34" fmla="*/ 100 w 232"/>
                <a:gd name="T35" fmla="*/ 56 h 283"/>
                <a:gd name="T36" fmla="*/ 106 w 232"/>
                <a:gd name="T37" fmla="*/ 42 h 283"/>
                <a:gd name="T38" fmla="*/ 109 w 232"/>
                <a:gd name="T39" fmla="*/ 39 h 283"/>
                <a:gd name="T40" fmla="*/ 107 w 232"/>
                <a:gd name="T41" fmla="*/ 36 h 283"/>
                <a:gd name="T42" fmla="*/ 107 w 232"/>
                <a:gd name="T43" fmla="*/ 30 h 283"/>
                <a:gd name="T44" fmla="*/ 110 w 232"/>
                <a:gd name="T45" fmla="*/ 20 h 283"/>
                <a:gd name="T46" fmla="*/ 113 w 232"/>
                <a:gd name="T47" fmla="*/ 13 h 283"/>
                <a:gd name="T48" fmla="*/ 126 w 232"/>
                <a:gd name="T49" fmla="*/ 4 h 283"/>
                <a:gd name="T50" fmla="*/ 130 w 232"/>
                <a:gd name="T51" fmla="*/ 3 h 283"/>
                <a:gd name="T52" fmla="*/ 130 w 232"/>
                <a:gd name="T53" fmla="*/ 0 h 283"/>
                <a:gd name="T54" fmla="*/ 124 w 232"/>
                <a:gd name="T55" fmla="*/ 0 h 283"/>
                <a:gd name="T56" fmla="*/ 29 w 232"/>
                <a:gd name="T57" fmla="*/ 101 h 283"/>
                <a:gd name="T58" fmla="*/ 29 w 232"/>
                <a:gd name="T59" fmla="*/ 133 h 283"/>
                <a:gd name="T60" fmla="*/ 3 w 232"/>
                <a:gd name="T61" fmla="*/ 174 h 283"/>
                <a:gd name="T62" fmla="*/ 7 w 232"/>
                <a:gd name="T63" fmla="*/ 183 h 283"/>
                <a:gd name="T64" fmla="*/ 29 w 232"/>
                <a:gd name="T65" fmla="*/ 183 h 283"/>
                <a:gd name="T66" fmla="*/ 29 w 232"/>
                <a:gd name="T67" fmla="*/ 218 h 283"/>
                <a:gd name="T68" fmla="*/ 47 w 232"/>
                <a:gd name="T69" fmla="*/ 237 h 283"/>
                <a:gd name="T70" fmla="*/ 111 w 232"/>
                <a:gd name="T71" fmla="*/ 237 h 283"/>
                <a:gd name="T72" fmla="*/ 84 w 232"/>
                <a:gd name="T73" fmla="*/ 283 h 283"/>
                <a:gd name="T74" fmla="*/ 232 w 232"/>
                <a:gd name="T75" fmla="*/ 283 h 283"/>
                <a:gd name="T76" fmla="*/ 232 w 232"/>
                <a:gd name="T77" fmla="*/ 135 h 283"/>
                <a:gd name="T78" fmla="*/ 227 w 232"/>
                <a:gd name="T79" fmla="*/ 138 h 283"/>
                <a:gd name="T80" fmla="*/ 65 w 232"/>
                <a:gd name="T81" fmla="*/ 125 h 283"/>
                <a:gd name="T82" fmla="*/ 51 w 232"/>
                <a:gd name="T83" fmla="*/ 111 h 283"/>
                <a:gd name="T84" fmla="*/ 65 w 232"/>
                <a:gd name="T85" fmla="*/ 98 h 283"/>
                <a:gd name="T86" fmla="*/ 78 w 232"/>
                <a:gd name="T87" fmla="*/ 111 h 283"/>
                <a:gd name="T88" fmla="*/ 65 w 232"/>
                <a:gd name="T89" fmla="*/ 12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83">
                  <a:moveTo>
                    <a:pt x="227" y="138"/>
                  </a:moveTo>
                  <a:cubicBezTo>
                    <a:pt x="227" y="138"/>
                    <a:pt x="227" y="138"/>
                    <a:pt x="227" y="138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26" y="138"/>
                    <a:pt x="225" y="139"/>
                    <a:pt x="224" y="139"/>
                  </a:cubicBezTo>
                  <a:cubicBezTo>
                    <a:pt x="220" y="140"/>
                    <a:pt x="216" y="141"/>
                    <a:pt x="211" y="140"/>
                  </a:cubicBezTo>
                  <a:cubicBezTo>
                    <a:pt x="210" y="139"/>
                    <a:pt x="209" y="139"/>
                    <a:pt x="208" y="138"/>
                  </a:cubicBezTo>
                  <a:cubicBezTo>
                    <a:pt x="204" y="144"/>
                    <a:pt x="198" y="147"/>
                    <a:pt x="191" y="147"/>
                  </a:cubicBezTo>
                  <a:cubicBezTo>
                    <a:pt x="183" y="147"/>
                    <a:pt x="183" y="147"/>
                    <a:pt x="183" y="147"/>
                  </a:cubicBezTo>
                  <a:cubicBezTo>
                    <a:pt x="176" y="147"/>
                    <a:pt x="170" y="144"/>
                    <a:pt x="166" y="138"/>
                  </a:cubicBezTo>
                  <a:cubicBezTo>
                    <a:pt x="160" y="141"/>
                    <a:pt x="153" y="141"/>
                    <a:pt x="147" y="138"/>
                  </a:cubicBezTo>
                  <a:cubicBezTo>
                    <a:pt x="147" y="138"/>
                    <a:pt x="141" y="134"/>
                    <a:pt x="140" y="133"/>
                  </a:cubicBezTo>
                  <a:cubicBezTo>
                    <a:pt x="134" y="130"/>
                    <a:pt x="130" y="124"/>
                    <a:pt x="130" y="117"/>
                  </a:cubicBezTo>
                  <a:cubicBezTo>
                    <a:pt x="123" y="117"/>
                    <a:pt x="117" y="113"/>
                    <a:pt x="113" y="107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08" y="97"/>
                    <a:pt x="107" y="94"/>
                    <a:pt x="107" y="90"/>
                  </a:cubicBezTo>
                  <a:cubicBezTo>
                    <a:pt x="107" y="87"/>
                    <a:pt x="108" y="84"/>
                    <a:pt x="109" y="81"/>
                  </a:cubicBezTo>
                  <a:cubicBezTo>
                    <a:pt x="103" y="77"/>
                    <a:pt x="100" y="71"/>
                    <a:pt x="100" y="64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51"/>
                    <a:pt x="102" y="46"/>
                    <a:pt x="106" y="42"/>
                  </a:cubicBezTo>
                  <a:cubicBezTo>
                    <a:pt x="107" y="41"/>
                    <a:pt x="108" y="40"/>
                    <a:pt x="109" y="39"/>
                  </a:cubicBezTo>
                  <a:cubicBezTo>
                    <a:pt x="109" y="38"/>
                    <a:pt x="108" y="37"/>
                    <a:pt x="107" y="36"/>
                  </a:cubicBezTo>
                  <a:cubicBezTo>
                    <a:pt x="107" y="34"/>
                    <a:pt x="107" y="32"/>
                    <a:pt x="107" y="30"/>
                  </a:cubicBezTo>
                  <a:cubicBezTo>
                    <a:pt x="107" y="27"/>
                    <a:pt x="108" y="23"/>
                    <a:pt x="110" y="20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6" y="8"/>
                    <a:pt x="121" y="5"/>
                    <a:pt x="126" y="4"/>
                  </a:cubicBezTo>
                  <a:cubicBezTo>
                    <a:pt x="127" y="3"/>
                    <a:pt x="129" y="3"/>
                    <a:pt x="130" y="3"/>
                  </a:cubicBezTo>
                  <a:cubicBezTo>
                    <a:pt x="130" y="2"/>
                    <a:pt x="130" y="1"/>
                    <a:pt x="130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71" y="3"/>
                    <a:pt x="29" y="47"/>
                    <a:pt x="29" y="101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0"/>
                    <a:pt x="8" y="164"/>
                    <a:pt x="3" y="174"/>
                  </a:cubicBezTo>
                  <a:cubicBezTo>
                    <a:pt x="0" y="178"/>
                    <a:pt x="3" y="183"/>
                    <a:pt x="7" y="183"/>
                  </a:cubicBezTo>
                  <a:cubicBezTo>
                    <a:pt x="12" y="183"/>
                    <a:pt x="29" y="183"/>
                    <a:pt x="29" y="183"/>
                  </a:cubicBezTo>
                  <a:cubicBezTo>
                    <a:pt x="29" y="183"/>
                    <a:pt x="29" y="209"/>
                    <a:pt x="29" y="218"/>
                  </a:cubicBezTo>
                  <a:cubicBezTo>
                    <a:pt x="29" y="227"/>
                    <a:pt x="34" y="237"/>
                    <a:pt x="47" y="237"/>
                  </a:cubicBezTo>
                  <a:cubicBezTo>
                    <a:pt x="60" y="237"/>
                    <a:pt x="111" y="237"/>
                    <a:pt x="111" y="237"/>
                  </a:cubicBezTo>
                  <a:cubicBezTo>
                    <a:pt x="84" y="283"/>
                    <a:pt x="84" y="283"/>
                    <a:pt x="84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0" y="136"/>
                    <a:pt x="228" y="137"/>
                    <a:pt x="227" y="138"/>
                  </a:cubicBezTo>
                  <a:close/>
                  <a:moveTo>
                    <a:pt x="65" y="125"/>
                  </a:moveTo>
                  <a:cubicBezTo>
                    <a:pt x="57" y="125"/>
                    <a:pt x="51" y="119"/>
                    <a:pt x="51" y="111"/>
                  </a:cubicBezTo>
                  <a:cubicBezTo>
                    <a:pt x="51" y="104"/>
                    <a:pt x="57" y="98"/>
                    <a:pt x="65" y="98"/>
                  </a:cubicBezTo>
                  <a:cubicBezTo>
                    <a:pt x="72" y="98"/>
                    <a:pt x="78" y="104"/>
                    <a:pt x="78" y="111"/>
                  </a:cubicBezTo>
                  <a:cubicBezTo>
                    <a:pt x="78" y="119"/>
                    <a:pt x="72" y="125"/>
                    <a:pt x="65" y="125"/>
                  </a:cubicBez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xmlns="" id="{7F8E43D3-3805-AD49-81A9-0274A43F8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8287" y="1436150"/>
              <a:ext cx="265459" cy="262594"/>
            </a:xfrm>
            <a:custGeom>
              <a:avLst/>
              <a:gdLst>
                <a:gd name="T0" fmla="*/ 154 w 154"/>
                <a:gd name="T1" fmla="*/ 80 h 153"/>
                <a:gd name="T2" fmla="*/ 151 w 154"/>
                <a:gd name="T3" fmla="*/ 65 h 153"/>
                <a:gd name="T4" fmla="*/ 143 w 154"/>
                <a:gd name="T5" fmla="*/ 62 h 153"/>
                <a:gd name="T6" fmla="*/ 141 w 154"/>
                <a:gd name="T7" fmla="*/ 55 h 153"/>
                <a:gd name="T8" fmla="*/ 145 w 154"/>
                <a:gd name="T9" fmla="*/ 41 h 153"/>
                <a:gd name="T10" fmla="*/ 127 w 154"/>
                <a:gd name="T11" fmla="*/ 31 h 153"/>
                <a:gd name="T12" fmla="*/ 122 w 154"/>
                <a:gd name="T13" fmla="*/ 26 h 153"/>
                <a:gd name="T14" fmla="*/ 119 w 154"/>
                <a:gd name="T15" fmla="*/ 12 h 153"/>
                <a:gd name="T16" fmla="*/ 104 w 154"/>
                <a:gd name="T17" fmla="*/ 7 h 153"/>
                <a:gd name="T18" fmla="*/ 98 w 154"/>
                <a:gd name="T19" fmla="*/ 12 h 153"/>
                <a:gd name="T20" fmla="*/ 91 w 154"/>
                <a:gd name="T21" fmla="*/ 10 h 153"/>
                <a:gd name="T22" fmla="*/ 73 w 154"/>
                <a:gd name="T23" fmla="*/ 0 h 153"/>
                <a:gd name="T24" fmla="*/ 63 w 154"/>
                <a:gd name="T25" fmla="*/ 10 h 153"/>
                <a:gd name="T26" fmla="*/ 56 w 154"/>
                <a:gd name="T27" fmla="*/ 12 h 153"/>
                <a:gd name="T28" fmla="*/ 42 w 154"/>
                <a:gd name="T29" fmla="*/ 8 h 153"/>
                <a:gd name="T30" fmla="*/ 31 w 154"/>
                <a:gd name="T31" fmla="*/ 18 h 153"/>
                <a:gd name="T32" fmla="*/ 32 w 154"/>
                <a:gd name="T33" fmla="*/ 26 h 153"/>
                <a:gd name="T34" fmla="*/ 27 w 154"/>
                <a:gd name="T35" fmla="*/ 31 h 153"/>
                <a:gd name="T36" fmla="*/ 9 w 154"/>
                <a:gd name="T37" fmla="*/ 41 h 153"/>
                <a:gd name="T38" fmla="*/ 13 w 154"/>
                <a:gd name="T39" fmla="*/ 55 h 153"/>
                <a:gd name="T40" fmla="*/ 11 w 154"/>
                <a:gd name="T41" fmla="*/ 62 h 153"/>
                <a:gd name="T42" fmla="*/ 3 w 154"/>
                <a:gd name="T43" fmla="*/ 65 h 153"/>
                <a:gd name="T44" fmla="*/ 0 w 154"/>
                <a:gd name="T45" fmla="*/ 80 h 153"/>
                <a:gd name="T46" fmla="*/ 11 w 154"/>
                <a:gd name="T47" fmla="*/ 90 h 153"/>
                <a:gd name="T48" fmla="*/ 13 w 154"/>
                <a:gd name="T49" fmla="*/ 97 h 153"/>
                <a:gd name="T50" fmla="*/ 13 w 154"/>
                <a:gd name="T51" fmla="*/ 118 h 153"/>
                <a:gd name="T52" fmla="*/ 27 w 154"/>
                <a:gd name="T53" fmla="*/ 121 h 153"/>
                <a:gd name="T54" fmla="*/ 32 w 154"/>
                <a:gd name="T55" fmla="*/ 127 h 153"/>
                <a:gd name="T56" fmla="*/ 42 w 154"/>
                <a:gd name="T57" fmla="*/ 144 h 153"/>
                <a:gd name="T58" fmla="*/ 56 w 154"/>
                <a:gd name="T59" fmla="*/ 140 h 153"/>
                <a:gd name="T60" fmla="*/ 63 w 154"/>
                <a:gd name="T61" fmla="*/ 142 h 153"/>
                <a:gd name="T62" fmla="*/ 81 w 154"/>
                <a:gd name="T63" fmla="*/ 153 h 153"/>
                <a:gd name="T64" fmla="*/ 91 w 154"/>
                <a:gd name="T65" fmla="*/ 142 h 153"/>
                <a:gd name="T66" fmla="*/ 98 w 154"/>
                <a:gd name="T67" fmla="*/ 141 h 153"/>
                <a:gd name="T68" fmla="*/ 112 w 154"/>
                <a:gd name="T69" fmla="*/ 144 h 153"/>
                <a:gd name="T70" fmla="*/ 122 w 154"/>
                <a:gd name="T71" fmla="*/ 127 h 153"/>
                <a:gd name="T72" fmla="*/ 127 w 154"/>
                <a:gd name="T73" fmla="*/ 121 h 153"/>
                <a:gd name="T74" fmla="*/ 141 w 154"/>
                <a:gd name="T75" fmla="*/ 118 h 153"/>
                <a:gd name="T76" fmla="*/ 141 w 154"/>
                <a:gd name="T77" fmla="*/ 97 h 153"/>
                <a:gd name="T78" fmla="*/ 143 w 154"/>
                <a:gd name="T79" fmla="*/ 90 h 153"/>
                <a:gd name="T80" fmla="*/ 47 w 154"/>
                <a:gd name="T81" fmla="*/ 76 h 153"/>
                <a:gd name="T82" fmla="*/ 107 w 154"/>
                <a:gd name="T83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53">
                  <a:moveTo>
                    <a:pt x="143" y="90"/>
                  </a:moveTo>
                  <a:cubicBezTo>
                    <a:pt x="149" y="90"/>
                    <a:pt x="154" y="86"/>
                    <a:pt x="154" y="80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0"/>
                    <a:pt x="152" y="67"/>
                    <a:pt x="151" y="65"/>
                  </a:cubicBezTo>
                  <a:cubicBezTo>
                    <a:pt x="149" y="63"/>
                    <a:pt x="146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2" y="60"/>
                    <a:pt x="142" y="58"/>
                    <a:pt x="141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4" y="54"/>
                    <a:pt x="145" y="52"/>
                    <a:pt x="146" y="49"/>
                  </a:cubicBezTo>
                  <a:cubicBezTo>
                    <a:pt x="147" y="46"/>
                    <a:pt x="147" y="44"/>
                    <a:pt x="145" y="41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39" y="30"/>
                    <a:pt x="132" y="28"/>
                    <a:pt x="127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5" y="29"/>
                    <a:pt x="124" y="28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5" y="21"/>
                    <a:pt x="123" y="15"/>
                    <a:pt x="119" y="12"/>
                  </a:cubicBezTo>
                  <a:cubicBezTo>
                    <a:pt x="119" y="12"/>
                    <a:pt x="112" y="8"/>
                    <a:pt x="112" y="8"/>
                  </a:cubicBezTo>
                  <a:cubicBezTo>
                    <a:pt x="110" y="7"/>
                    <a:pt x="107" y="6"/>
                    <a:pt x="104" y="7"/>
                  </a:cubicBezTo>
                  <a:cubicBezTo>
                    <a:pt x="102" y="8"/>
                    <a:pt x="99" y="9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1"/>
                    <a:pt x="93" y="11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4"/>
                    <a:pt x="86" y="0"/>
                    <a:pt x="8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0"/>
                    <a:pt x="63" y="4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1" y="11"/>
                    <a:pt x="58" y="11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9"/>
                    <a:pt x="52" y="8"/>
                    <a:pt x="50" y="7"/>
                  </a:cubicBezTo>
                  <a:cubicBezTo>
                    <a:pt x="47" y="6"/>
                    <a:pt x="44" y="7"/>
                    <a:pt x="42" y="8"/>
                  </a:cubicBezTo>
                  <a:cubicBezTo>
                    <a:pt x="42" y="8"/>
                    <a:pt x="35" y="12"/>
                    <a:pt x="35" y="12"/>
                  </a:cubicBezTo>
                  <a:cubicBezTo>
                    <a:pt x="33" y="13"/>
                    <a:pt x="31" y="15"/>
                    <a:pt x="31" y="18"/>
                  </a:cubicBezTo>
                  <a:cubicBezTo>
                    <a:pt x="30" y="21"/>
                    <a:pt x="30" y="23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8"/>
                    <a:pt x="29" y="29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2" y="28"/>
                    <a:pt x="15" y="30"/>
                    <a:pt x="13" y="3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4"/>
                    <a:pt x="7" y="46"/>
                    <a:pt x="8" y="49"/>
                  </a:cubicBezTo>
                  <a:cubicBezTo>
                    <a:pt x="8" y="52"/>
                    <a:pt x="10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58"/>
                    <a:pt x="12" y="60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8" y="62"/>
                    <a:pt x="5" y="63"/>
                    <a:pt x="3" y="65"/>
                  </a:cubicBezTo>
                  <a:cubicBezTo>
                    <a:pt x="1" y="67"/>
                    <a:pt x="0" y="70"/>
                    <a:pt x="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5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2" y="92"/>
                    <a:pt x="12" y="95"/>
                    <a:pt x="13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8" y="100"/>
                    <a:pt x="6" y="106"/>
                    <a:pt x="9" y="111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5" y="123"/>
                    <a:pt x="22" y="124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9" y="123"/>
                    <a:pt x="30" y="125"/>
                    <a:pt x="32" y="126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29" y="131"/>
                    <a:pt x="31" y="138"/>
                    <a:pt x="35" y="141"/>
                  </a:cubicBezTo>
                  <a:cubicBezTo>
                    <a:pt x="35" y="141"/>
                    <a:pt x="42" y="144"/>
                    <a:pt x="42" y="144"/>
                  </a:cubicBezTo>
                  <a:cubicBezTo>
                    <a:pt x="47" y="147"/>
                    <a:pt x="53" y="146"/>
                    <a:pt x="56" y="141"/>
                  </a:cubicBezTo>
                  <a:cubicBezTo>
                    <a:pt x="56" y="141"/>
                    <a:pt x="56" y="140"/>
                    <a:pt x="56" y="140"/>
                  </a:cubicBezTo>
                  <a:cubicBezTo>
                    <a:pt x="58" y="141"/>
                    <a:pt x="61" y="142"/>
                    <a:pt x="63" y="142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3" y="148"/>
                    <a:pt x="68" y="153"/>
                    <a:pt x="73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6" y="153"/>
                    <a:pt x="91" y="148"/>
                    <a:pt x="91" y="142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3" y="142"/>
                    <a:pt x="96" y="141"/>
                    <a:pt x="98" y="14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9" y="143"/>
                    <a:pt x="102" y="145"/>
                    <a:pt x="104" y="145"/>
                  </a:cubicBezTo>
                  <a:cubicBezTo>
                    <a:pt x="107" y="146"/>
                    <a:pt x="110" y="146"/>
                    <a:pt x="112" y="144"/>
                  </a:cubicBezTo>
                  <a:cubicBezTo>
                    <a:pt x="112" y="144"/>
                    <a:pt x="119" y="141"/>
                    <a:pt x="119" y="141"/>
                  </a:cubicBezTo>
                  <a:cubicBezTo>
                    <a:pt x="123" y="138"/>
                    <a:pt x="125" y="131"/>
                    <a:pt x="122" y="127"/>
                  </a:cubicBezTo>
                  <a:cubicBezTo>
                    <a:pt x="122" y="127"/>
                    <a:pt x="122" y="126"/>
                    <a:pt x="122" y="126"/>
                  </a:cubicBezTo>
                  <a:cubicBezTo>
                    <a:pt x="124" y="125"/>
                    <a:pt x="125" y="123"/>
                    <a:pt x="127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32" y="124"/>
                    <a:pt x="139" y="123"/>
                    <a:pt x="141" y="118"/>
                  </a:cubicBezTo>
                  <a:cubicBezTo>
                    <a:pt x="141" y="118"/>
                    <a:pt x="145" y="111"/>
                    <a:pt x="145" y="111"/>
                  </a:cubicBezTo>
                  <a:cubicBezTo>
                    <a:pt x="148" y="106"/>
                    <a:pt x="146" y="100"/>
                    <a:pt x="141" y="97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2" y="95"/>
                    <a:pt x="142" y="92"/>
                    <a:pt x="143" y="90"/>
                  </a:cubicBezTo>
                  <a:close/>
                  <a:moveTo>
                    <a:pt x="77" y="106"/>
                  </a:moveTo>
                  <a:cubicBezTo>
                    <a:pt x="60" y="106"/>
                    <a:pt x="47" y="93"/>
                    <a:pt x="47" y="76"/>
                  </a:cubicBezTo>
                  <a:cubicBezTo>
                    <a:pt x="47" y="60"/>
                    <a:pt x="60" y="46"/>
                    <a:pt x="77" y="46"/>
                  </a:cubicBezTo>
                  <a:cubicBezTo>
                    <a:pt x="93" y="46"/>
                    <a:pt x="107" y="60"/>
                    <a:pt x="107" y="76"/>
                  </a:cubicBezTo>
                  <a:cubicBezTo>
                    <a:pt x="107" y="93"/>
                    <a:pt x="93" y="106"/>
                    <a:pt x="77" y="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31" name="Eye">
            <a:extLst>
              <a:ext uri="{FF2B5EF4-FFF2-40B4-BE49-F238E27FC236}">
                <a16:creationId xmlns:a16="http://schemas.microsoft.com/office/drawing/2014/main" xmlns="" id="{3251BE7A-AA83-CA4C-B48F-59E9CE82C21A}"/>
              </a:ext>
            </a:extLst>
          </p:cNvPr>
          <p:cNvGrpSpPr/>
          <p:nvPr/>
        </p:nvGrpSpPr>
        <p:grpSpPr>
          <a:xfrm>
            <a:off x="7749088" y="3561410"/>
            <a:ext cx="403440" cy="209168"/>
            <a:chOff x="4259752" y="662692"/>
            <a:chExt cx="620677" cy="321797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xmlns="" id="{EE213DA3-9455-ED49-A8C5-85C416830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752" y="662692"/>
              <a:ext cx="620677" cy="321797"/>
            </a:xfrm>
            <a:custGeom>
              <a:avLst/>
              <a:gdLst>
                <a:gd name="T0" fmla="*/ 355 w 360"/>
                <a:gd name="T1" fmla="*/ 86 h 187"/>
                <a:gd name="T2" fmla="*/ 314 w 360"/>
                <a:gd name="T3" fmla="*/ 57 h 187"/>
                <a:gd name="T4" fmla="*/ 180 w 360"/>
                <a:gd name="T5" fmla="*/ 0 h 187"/>
                <a:gd name="T6" fmla="*/ 45 w 360"/>
                <a:gd name="T7" fmla="*/ 57 h 187"/>
                <a:gd name="T8" fmla="*/ 4 w 360"/>
                <a:gd name="T9" fmla="*/ 86 h 187"/>
                <a:gd name="T10" fmla="*/ 0 w 360"/>
                <a:gd name="T11" fmla="*/ 93 h 187"/>
                <a:gd name="T12" fmla="*/ 4 w 360"/>
                <a:gd name="T13" fmla="*/ 101 h 187"/>
                <a:gd name="T14" fmla="*/ 45 w 360"/>
                <a:gd name="T15" fmla="*/ 130 h 187"/>
                <a:gd name="T16" fmla="*/ 180 w 360"/>
                <a:gd name="T17" fmla="*/ 187 h 187"/>
                <a:gd name="T18" fmla="*/ 314 w 360"/>
                <a:gd name="T19" fmla="*/ 130 h 187"/>
                <a:gd name="T20" fmla="*/ 355 w 360"/>
                <a:gd name="T21" fmla="*/ 101 h 187"/>
                <a:gd name="T22" fmla="*/ 360 w 360"/>
                <a:gd name="T23" fmla="*/ 93 h 187"/>
                <a:gd name="T24" fmla="*/ 355 w 360"/>
                <a:gd name="T25" fmla="*/ 86 h 187"/>
                <a:gd name="T26" fmla="*/ 303 w 360"/>
                <a:gd name="T27" fmla="*/ 114 h 187"/>
                <a:gd name="T28" fmla="*/ 248 w 360"/>
                <a:gd name="T29" fmla="*/ 150 h 187"/>
                <a:gd name="T30" fmla="*/ 219 w 360"/>
                <a:gd name="T31" fmla="*/ 162 h 187"/>
                <a:gd name="T32" fmla="*/ 180 w 360"/>
                <a:gd name="T33" fmla="*/ 168 h 187"/>
                <a:gd name="T34" fmla="*/ 141 w 360"/>
                <a:gd name="T35" fmla="*/ 162 h 187"/>
                <a:gd name="T36" fmla="*/ 112 w 360"/>
                <a:gd name="T37" fmla="*/ 150 h 187"/>
                <a:gd name="T38" fmla="*/ 56 w 360"/>
                <a:gd name="T39" fmla="*/ 114 h 187"/>
                <a:gd name="T40" fmla="*/ 26 w 360"/>
                <a:gd name="T41" fmla="*/ 93 h 187"/>
                <a:gd name="T42" fmla="*/ 56 w 360"/>
                <a:gd name="T43" fmla="*/ 73 h 187"/>
                <a:gd name="T44" fmla="*/ 112 w 360"/>
                <a:gd name="T45" fmla="*/ 37 h 187"/>
                <a:gd name="T46" fmla="*/ 141 w 360"/>
                <a:gd name="T47" fmla="*/ 25 h 187"/>
                <a:gd name="T48" fmla="*/ 180 w 360"/>
                <a:gd name="T49" fmla="*/ 19 h 187"/>
                <a:gd name="T50" fmla="*/ 219 w 360"/>
                <a:gd name="T51" fmla="*/ 25 h 187"/>
                <a:gd name="T52" fmla="*/ 248 w 360"/>
                <a:gd name="T53" fmla="*/ 37 h 187"/>
                <a:gd name="T54" fmla="*/ 303 w 360"/>
                <a:gd name="T55" fmla="*/ 73 h 187"/>
                <a:gd name="T56" fmla="*/ 333 w 360"/>
                <a:gd name="T57" fmla="*/ 93 h 187"/>
                <a:gd name="T58" fmla="*/ 303 w 360"/>
                <a:gd name="T59" fmla="*/ 114 h 187"/>
                <a:gd name="T60" fmla="*/ 180 w 360"/>
                <a:gd name="T61" fmla="*/ 73 h 187"/>
                <a:gd name="T62" fmla="*/ 159 w 360"/>
                <a:gd name="T63" fmla="*/ 93 h 187"/>
                <a:gd name="T64" fmla="*/ 180 w 360"/>
                <a:gd name="T65" fmla="*/ 114 h 187"/>
                <a:gd name="T66" fmla="*/ 200 w 360"/>
                <a:gd name="T67" fmla="*/ 93 h 187"/>
                <a:gd name="T68" fmla="*/ 180 w 360"/>
                <a:gd name="T69" fmla="*/ 7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87">
                  <a:moveTo>
                    <a:pt x="355" y="86"/>
                  </a:moveTo>
                  <a:cubicBezTo>
                    <a:pt x="340" y="76"/>
                    <a:pt x="326" y="66"/>
                    <a:pt x="314" y="57"/>
                  </a:cubicBezTo>
                  <a:cubicBezTo>
                    <a:pt x="267" y="24"/>
                    <a:pt x="232" y="0"/>
                    <a:pt x="180" y="0"/>
                  </a:cubicBezTo>
                  <a:cubicBezTo>
                    <a:pt x="127" y="0"/>
                    <a:pt x="93" y="24"/>
                    <a:pt x="45" y="57"/>
                  </a:cubicBezTo>
                  <a:cubicBezTo>
                    <a:pt x="33" y="66"/>
                    <a:pt x="19" y="76"/>
                    <a:pt x="4" y="86"/>
                  </a:cubicBezTo>
                  <a:cubicBezTo>
                    <a:pt x="2" y="87"/>
                    <a:pt x="0" y="90"/>
                    <a:pt x="0" y="93"/>
                  </a:cubicBezTo>
                  <a:cubicBezTo>
                    <a:pt x="0" y="97"/>
                    <a:pt x="2" y="100"/>
                    <a:pt x="4" y="101"/>
                  </a:cubicBezTo>
                  <a:cubicBezTo>
                    <a:pt x="19" y="111"/>
                    <a:pt x="33" y="121"/>
                    <a:pt x="45" y="130"/>
                  </a:cubicBezTo>
                  <a:cubicBezTo>
                    <a:pt x="93" y="163"/>
                    <a:pt x="127" y="187"/>
                    <a:pt x="180" y="187"/>
                  </a:cubicBezTo>
                  <a:cubicBezTo>
                    <a:pt x="232" y="187"/>
                    <a:pt x="267" y="163"/>
                    <a:pt x="314" y="130"/>
                  </a:cubicBezTo>
                  <a:cubicBezTo>
                    <a:pt x="326" y="121"/>
                    <a:pt x="340" y="111"/>
                    <a:pt x="355" y="101"/>
                  </a:cubicBezTo>
                  <a:cubicBezTo>
                    <a:pt x="358" y="100"/>
                    <a:pt x="360" y="97"/>
                    <a:pt x="360" y="93"/>
                  </a:cubicBezTo>
                  <a:cubicBezTo>
                    <a:pt x="360" y="90"/>
                    <a:pt x="358" y="87"/>
                    <a:pt x="355" y="86"/>
                  </a:cubicBezTo>
                  <a:close/>
                  <a:moveTo>
                    <a:pt x="303" y="114"/>
                  </a:moveTo>
                  <a:cubicBezTo>
                    <a:pt x="283" y="129"/>
                    <a:pt x="265" y="141"/>
                    <a:pt x="248" y="150"/>
                  </a:cubicBezTo>
                  <a:cubicBezTo>
                    <a:pt x="242" y="154"/>
                    <a:pt x="227" y="160"/>
                    <a:pt x="219" y="162"/>
                  </a:cubicBezTo>
                  <a:cubicBezTo>
                    <a:pt x="207" y="166"/>
                    <a:pt x="194" y="168"/>
                    <a:pt x="180" y="168"/>
                  </a:cubicBezTo>
                  <a:cubicBezTo>
                    <a:pt x="166" y="168"/>
                    <a:pt x="153" y="166"/>
                    <a:pt x="141" y="162"/>
                  </a:cubicBezTo>
                  <a:cubicBezTo>
                    <a:pt x="131" y="160"/>
                    <a:pt x="119" y="154"/>
                    <a:pt x="112" y="150"/>
                  </a:cubicBezTo>
                  <a:cubicBezTo>
                    <a:pt x="95" y="141"/>
                    <a:pt x="77" y="129"/>
                    <a:pt x="56" y="114"/>
                  </a:cubicBezTo>
                  <a:cubicBezTo>
                    <a:pt x="47" y="108"/>
                    <a:pt x="37" y="101"/>
                    <a:pt x="26" y="93"/>
                  </a:cubicBezTo>
                  <a:cubicBezTo>
                    <a:pt x="37" y="86"/>
                    <a:pt x="47" y="79"/>
                    <a:pt x="56" y="73"/>
                  </a:cubicBezTo>
                  <a:cubicBezTo>
                    <a:pt x="77" y="58"/>
                    <a:pt x="95" y="46"/>
                    <a:pt x="112" y="37"/>
                  </a:cubicBezTo>
                  <a:cubicBezTo>
                    <a:pt x="120" y="32"/>
                    <a:pt x="132" y="27"/>
                    <a:pt x="141" y="25"/>
                  </a:cubicBezTo>
                  <a:cubicBezTo>
                    <a:pt x="153" y="21"/>
                    <a:pt x="166" y="19"/>
                    <a:pt x="180" y="19"/>
                  </a:cubicBezTo>
                  <a:cubicBezTo>
                    <a:pt x="194" y="19"/>
                    <a:pt x="207" y="21"/>
                    <a:pt x="219" y="25"/>
                  </a:cubicBezTo>
                  <a:cubicBezTo>
                    <a:pt x="228" y="27"/>
                    <a:pt x="242" y="34"/>
                    <a:pt x="248" y="37"/>
                  </a:cubicBezTo>
                  <a:cubicBezTo>
                    <a:pt x="265" y="46"/>
                    <a:pt x="283" y="58"/>
                    <a:pt x="303" y="73"/>
                  </a:cubicBezTo>
                  <a:cubicBezTo>
                    <a:pt x="313" y="79"/>
                    <a:pt x="323" y="86"/>
                    <a:pt x="333" y="93"/>
                  </a:cubicBezTo>
                  <a:cubicBezTo>
                    <a:pt x="323" y="101"/>
                    <a:pt x="313" y="108"/>
                    <a:pt x="303" y="114"/>
                  </a:cubicBezTo>
                  <a:close/>
                  <a:moveTo>
                    <a:pt x="180" y="73"/>
                  </a:moveTo>
                  <a:cubicBezTo>
                    <a:pt x="168" y="73"/>
                    <a:pt x="159" y="82"/>
                    <a:pt x="159" y="93"/>
                  </a:cubicBezTo>
                  <a:cubicBezTo>
                    <a:pt x="159" y="105"/>
                    <a:pt x="168" y="114"/>
                    <a:pt x="180" y="114"/>
                  </a:cubicBezTo>
                  <a:cubicBezTo>
                    <a:pt x="191" y="114"/>
                    <a:pt x="200" y="105"/>
                    <a:pt x="200" y="93"/>
                  </a:cubicBezTo>
                  <a:cubicBezTo>
                    <a:pt x="200" y="82"/>
                    <a:pt x="191" y="73"/>
                    <a:pt x="180" y="73"/>
                  </a:cubicBez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xmlns="" id="{3D78EDB3-382E-644D-9894-5BA13E199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685" y="705662"/>
              <a:ext cx="235857" cy="235857"/>
            </a:xfrm>
            <a:custGeom>
              <a:avLst/>
              <a:gdLst>
                <a:gd name="T0" fmla="*/ 69 w 137"/>
                <a:gd name="T1" fmla="*/ 0 h 137"/>
                <a:gd name="T2" fmla="*/ 0 w 137"/>
                <a:gd name="T3" fmla="*/ 68 h 137"/>
                <a:gd name="T4" fmla="*/ 69 w 137"/>
                <a:gd name="T5" fmla="*/ 137 h 137"/>
                <a:gd name="T6" fmla="*/ 137 w 137"/>
                <a:gd name="T7" fmla="*/ 68 h 137"/>
                <a:gd name="T8" fmla="*/ 69 w 137"/>
                <a:gd name="T9" fmla="*/ 0 h 137"/>
                <a:gd name="T10" fmla="*/ 69 w 137"/>
                <a:gd name="T11" fmla="*/ 104 h 137"/>
                <a:gd name="T12" fmla="*/ 33 w 137"/>
                <a:gd name="T13" fmla="*/ 68 h 137"/>
                <a:gd name="T14" fmla="*/ 69 w 137"/>
                <a:gd name="T15" fmla="*/ 33 h 137"/>
                <a:gd name="T16" fmla="*/ 105 w 137"/>
                <a:gd name="T17" fmla="*/ 68 h 137"/>
                <a:gd name="T18" fmla="*/ 69 w 137"/>
                <a:gd name="T1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107" y="137"/>
                    <a:pt x="137" y="106"/>
                    <a:pt x="137" y="68"/>
                  </a:cubicBezTo>
                  <a:cubicBezTo>
                    <a:pt x="137" y="31"/>
                    <a:pt x="107" y="0"/>
                    <a:pt x="69" y="0"/>
                  </a:cubicBezTo>
                  <a:close/>
                  <a:moveTo>
                    <a:pt x="69" y="104"/>
                  </a:moveTo>
                  <a:cubicBezTo>
                    <a:pt x="49" y="104"/>
                    <a:pt x="33" y="88"/>
                    <a:pt x="33" y="68"/>
                  </a:cubicBezTo>
                  <a:cubicBezTo>
                    <a:pt x="33" y="49"/>
                    <a:pt x="49" y="33"/>
                    <a:pt x="69" y="33"/>
                  </a:cubicBezTo>
                  <a:cubicBezTo>
                    <a:pt x="89" y="33"/>
                    <a:pt x="105" y="49"/>
                    <a:pt x="105" y="68"/>
                  </a:cubicBezTo>
                  <a:cubicBezTo>
                    <a:pt x="105" y="88"/>
                    <a:pt x="89" y="104"/>
                    <a:pt x="69" y="104"/>
                  </a:cubicBezTo>
                  <a:close/>
                </a:path>
              </a:pathLst>
            </a:custGeom>
            <a:solidFill>
              <a:srgbClr val="FFAC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34" name="Hand with gears">
            <a:extLst>
              <a:ext uri="{FF2B5EF4-FFF2-40B4-BE49-F238E27FC236}">
                <a16:creationId xmlns:a16="http://schemas.microsoft.com/office/drawing/2014/main" xmlns="" id="{A49C3019-C881-1C47-BEF6-7DD82E0FE8B4}"/>
              </a:ext>
            </a:extLst>
          </p:cNvPr>
          <p:cNvGrpSpPr/>
          <p:nvPr/>
        </p:nvGrpSpPr>
        <p:grpSpPr>
          <a:xfrm>
            <a:off x="3970126" y="2408339"/>
            <a:ext cx="364337" cy="320889"/>
            <a:chOff x="3421361" y="1481985"/>
            <a:chExt cx="560519" cy="493676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xmlns="" id="{CF678491-7C33-394B-9162-A0D2A7D5EC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1361" y="1733120"/>
              <a:ext cx="560519" cy="242541"/>
            </a:xfrm>
            <a:custGeom>
              <a:avLst/>
              <a:gdLst>
                <a:gd name="T0" fmla="*/ 279 w 325"/>
                <a:gd name="T1" fmla="*/ 46 h 141"/>
                <a:gd name="T2" fmla="*/ 241 w 325"/>
                <a:gd name="T3" fmla="*/ 9 h 141"/>
                <a:gd name="T4" fmla="*/ 222 w 325"/>
                <a:gd name="T5" fmla="*/ 0 h 141"/>
                <a:gd name="T6" fmla="*/ 133 w 325"/>
                <a:gd name="T7" fmla="*/ 0 h 141"/>
                <a:gd name="T8" fmla="*/ 129 w 325"/>
                <a:gd name="T9" fmla="*/ 0 h 141"/>
                <a:gd name="T10" fmla="*/ 128 w 325"/>
                <a:gd name="T11" fmla="*/ 0 h 141"/>
                <a:gd name="T12" fmla="*/ 125 w 325"/>
                <a:gd name="T13" fmla="*/ 1 h 141"/>
                <a:gd name="T14" fmla="*/ 124 w 325"/>
                <a:gd name="T15" fmla="*/ 1 h 141"/>
                <a:gd name="T16" fmla="*/ 122 w 325"/>
                <a:gd name="T17" fmla="*/ 2 h 141"/>
                <a:gd name="T18" fmla="*/ 121 w 325"/>
                <a:gd name="T19" fmla="*/ 2 h 141"/>
                <a:gd name="T20" fmla="*/ 118 w 325"/>
                <a:gd name="T21" fmla="*/ 3 h 141"/>
                <a:gd name="T22" fmla="*/ 118 w 325"/>
                <a:gd name="T23" fmla="*/ 3 h 141"/>
                <a:gd name="T24" fmla="*/ 115 w 325"/>
                <a:gd name="T25" fmla="*/ 5 h 141"/>
                <a:gd name="T26" fmla="*/ 115 w 325"/>
                <a:gd name="T27" fmla="*/ 5 h 141"/>
                <a:gd name="T28" fmla="*/ 112 w 325"/>
                <a:gd name="T29" fmla="*/ 7 h 141"/>
                <a:gd name="T30" fmla="*/ 112 w 325"/>
                <a:gd name="T31" fmla="*/ 7 h 141"/>
                <a:gd name="T32" fmla="*/ 109 w 325"/>
                <a:gd name="T33" fmla="*/ 9 h 141"/>
                <a:gd name="T34" fmla="*/ 109 w 325"/>
                <a:gd name="T35" fmla="*/ 9 h 141"/>
                <a:gd name="T36" fmla="*/ 107 w 325"/>
                <a:gd name="T37" fmla="*/ 11 h 141"/>
                <a:gd name="T38" fmla="*/ 97 w 325"/>
                <a:gd name="T39" fmla="*/ 35 h 141"/>
                <a:gd name="T40" fmla="*/ 102 w 325"/>
                <a:gd name="T41" fmla="*/ 40 h 141"/>
                <a:gd name="T42" fmla="*/ 183 w 325"/>
                <a:gd name="T43" fmla="*/ 40 h 141"/>
                <a:gd name="T44" fmla="*/ 183 w 325"/>
                <a:gd name="T45" fmla="*/ 48 h 141"/>
                <a:gd name="T46" fmla="*/ 102 w 325"/>
                <a:gd name="T47" fmla="*/ 48 h 141"/>
                <a:gd name="T48" fmla="*/ 89 w 325"/>
                <a:gd name="T49" fmla="*/ 35 h 141"/>
                <a:gd name="T50" fmla="*/ 96 w 325"/>
                <a:gd name="T51" fmla="*/ 11 h 141"/>
                <a:gd name="T52" fmla="*/ 25 w 325"/>
                <a:gd name="T53" fmla="*/ 11 h 141"/>
                <a:gd name="T54" fmla="*/ 8 w 325"/>
                <a:gd name="T55" fmla="*/ 16 h 141"/>
                <a:gd name="T56" fmla="*/ 0 w 325"/>
                <a:gd name="T57" fmla="*/ 30 h 141"/>
                <a:gd name="T58" fmla="*/ 35 w 325"/>
                <a:gd name="T59" fmla="*/ 50 h 141"/>
                <a:gd name="T60" fmla="*/ 217 w 325"/>
                <a:gd name="T61" fmla="*/ 81 h 141"/>
                <a:gd name="T62" fmla="*/ 230 w 325"/>
                <a:gd name="T63" fmla="*/ 94 h 141"/>
                <a:gd name="T64" fmla="*/ 279 w 325"/>
                <a:gd name="T65" fmla="*/ 46 h 141"/>
                <a:gd name="T66" fmla="*/ 296 w 325"/>
                <a:gd name="T67" fmla="*/ 42 h 141"/>
                <a:gd name="T68" fmla="*/ 226 w 325"/>
                <a:gd name="T69" fmla="*/ 112 h 141"/>
                <a:gd name="T70" fmla="*/ 255 w 325"/>
                <a:gd name="T71" fmla="*/ 141 h 141"/>
                <a:gd name="T72" fmla="*/ 325 w 325"/>
                <a:gd name="T73" fmla="*/ 70 h 141"/>
                <a:gd name="T74" fmla="*/ 296 w 325"/>
                <a:gd name="T75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141">
                  <a:moveTo>
                    <a:pt x="279" y="46"/>
                  </a:moveTo>
                  <a:cubicBezTo>
                    <a:pt x="241" y="9"/>
                    <a:pt x="241" y="9"/>
                    <a:pt x="241" y="9"/>
                  </a:cubicBezTo>
                  <a:cubicBezTo>
                    <a:pt x="237" y="3"/>
                    <a:pt x="230" y="0"/>
                    <a:pt x="22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1" y="0"/>
                    <a:pt x="130" y="0"/>
                    <a:pt x="129" y="0"/>
                  </a:cubicBezTo>
                  <a:cubicBezTo>
                    <a:pt x="129" y="0"/>
                    <a:pt x="128" y="0"/>
                    <a:pt x="128" y="0"/>
                  </a:cubicBezTo>
                  <a:cubicBezTo>
                    <a:pt x="127" y="0"/>
                    <a:pt x="126" y="1"/>
                    <a:pt x="125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3" y="1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19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4"/>
                    <a:pt x="116" y="4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4" y="5"/>
                    <a:pt x="113" y="6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7"/>
                    <a:pt x="110" y="8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10"/>
                    <a:pt x="108" y="11"/>
                    <a:pt x="107" y="11"/>
                  </a:cubicBezTo>
                  <a:cubicBezTo>
                    <a:pt x="101" y="18"/>
                    <a:pt x="97" y="26"/>
                    <a:pt x="97" y="35"/>
                  </a:cubicBezTo>
                  <a:cubicBezTo>
                    <a:pt x="97" y="38"/>
                    <a:pt x="99" y="40"/>
                    <a:pt x="102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8"/>
                    <a:pt x="183" y="48"/>
                    <a:pt x="183" y="48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4" y="48"/>
                    <a:pt x="89" y="43"/>
                    <a:pt x="89" y="35"/>
                  </a:cubicBezTo>
                  <a:cubicBezTo>
                    <a:pt x="89" y="27"/>
                    <a:pt x="91" y="18"/>
                    <a:pt x="96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8" y="11"/>
                    <a:pt x="12" y="13"/>
                    <a:pt x="8" y="16"/>
                  </a:cubicBezTo>
                  <a:cubicBezTo>
                    <a:pt x="3" y="19"/>
                    <a:pt x="0" y="24"/>
                    <a:pt x="0" y="30"/>
                  </a:cubicBezTo>
                  <a:cubicBezTo>
                    <a:pt x="0" y="40"/>
                    <a:pt x="11" y="47"/>
                    <a:pt x="35" y="50"/>
                  </a:cubicBezTo>
                  <a:cubicBezTo>
                    <a:pt x="71" y="55"/>
                    <a:pt x="203" y="78"/>
                    <a:pt x="217" y="81"/>
                  </a:cubicBezTo>
                  <a:cubicBezTo>
                    <a:pt x="230" y="94"/>
                    <a:pt x="230" y="94"/>
                    <a:pt x="230" y="94"/>
                  </a:cubicBezTo>
                  <a:lnTo>
                    <a:pt x="279" y="46"/>
                  </a:lnTo>
                  <a:close/>
                  <a:moveTo>
                    <a:pt x="296" y="42"/>
                  </a:moveTo>
                  <a:cubicBezTo>
                    <a:pt x="226" y="112"/>
                    <a:pt x="226" y="112"/>
                    <a:pt x="226" y="112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325" y="70"/>
                    <a:pt x="325" y="70"/>
                    <a:pt x="325" y="70"/>
                  </a:cubicBezTo>
                  <a:lnTo>
                    <a:pt x="296" y="42"/>
                  </a:ln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xmlns="" id="{7F4F1640-1307-6148-A2AE-89EC945FE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955" y="1481985"/>
              <a:ext cx="417286" cy="242541"/>
            </a:xfrm>
            <a:custGeom>
              <a:avLst/>
              <a:gdLst>
                <a:gd name="T0" fmla="*/ 242 w 242"/>
                <a:gd name="T1" fmla="*/ 73 h 141"/>
                <a:gd name="T2" fmla="*/ 232 w 242"/>
                <a:gd name="T3" fmla="*/ 63 h 141"/>
                <a:gd name="T4" fmla="*/ 235 w 242"/>
                <a:gd name="T5" fmla="*/ 50 h 141"/>
                <a:gd name="T6" fmla="*/ 216 w 242"/>
                <a:gd name="T7" fmla="*/ 31 h 141"/>
                <a:gd name="T8" fmla="*/ 211 w 242"/>
                <a:gd name="T9" fmla="*/ 26 h 141"/>
                <a:gd name="T10" fmla="*/ 193 w 242"/>
                <a:gd name="T11" fmla="*/ 8 h 141"/>
                <a:gd name="T12" fmla="*/ 180 w 242"/>
                <a:gd name="T13" fmla="*/ 11 h 141"/>
                <a:gd name="T14" fmla="*/ 162 w 242"/>
                <a:gd name="T15" fmla="*/ 0 h 141"/>
                <a:gd name="T16" fmla="*/ 145 w 242"/>
                <a:gd name="T17" fmla="*/ 13 h 141"/>
                <a:gd name="T18" fmla="*/ 131 w 242"/>
                <a:gd name="T19" fmla="*/ 9 h 141"/>
                <a:gd name="T20" fmla="*/ 120 w 242"/>
                <a:gd name="T21" fmla="*/ 26 h 141"/>
                <a:gd name="T22" fmla="*/ 115 w 242"/>
                <a:gd name="T23" fmla="*/ 31 h 141"/>
                <a:gd name="T24" fmla="*/ 97 w 242"/>
                <a:gd name="T25" fmla="*/ 50 h 141"/>
                <a:gd name="T26" fmla="*/ 100 w 242"/>
                <a:gd name="T27" fmla="*/ 63 h 141"/>
                <a:gd name="T28" fmla="*/ 89 w 242"/>
                <a:gd name="T29" fmla="*/ 73 h 141"/>
                <a:gd name="T30" fmla="*/ 100 w 242"/>
                <a:gd name="T31" fmla="*/ 91 h 141"/>
                <a:gd name="T32" fmla="*/ 98 w 242"/>
                <a:gd name="T33" fmla="*/ 112 h 141"/>
                <a:gd name="T34" fmla="*/ 116 w 242"/>
                <a:gd name="T35" fmla="*/ 122 h 141"/>
                <a:gd name="T36" fmla="*/ 120 w 242"/>
                <a:gd name="T37" fmla="*/ 136 h 141"/>
                <a:gd name="T38" fmla="*/ 211 w 242"/>
                <a:gd name="T39" fmla="*/ 127 h 141"/>
                <a:gd name="T40" fmla="*/ 230 w 242"/>
                <a:gd name="T41" fmla="*/ 118 h 141"/>
                <a:gd name="T42" fmla="*/ 230 w 242"/>
                <a:gd name="T43" fmla="*/ 97 h 141"/>
                <a:gd name="T44" fmla="*/ 136 w 242"/>
                <a:gd name="T45" fmla="*/ 77 h 141"/>
                <a:gd name="T46" fmla="*/ 166 w 242"/>
                <a:gd name="T47" fmla="*/ 107 h 141"/>
                <a:gd name="T48" fmla="*/ 74 w 242"/>
                <a:gd name="T49" fmla="*/ 94 h 141"/>
                <a:gd name="T50" fmla="*/ 75 w 242"/>
                <a:gd name="T51" fmla="*/ 87 h 141"/>
                <a:gd name="T52" fmla="*/ 66 w 242"/>
                <a:gd name="T53" fmla="*/ 78 h 141"/>
                <a:gd name="T54" fmla="*/ 63 w 242"/>
                <a:gd name="T55" fmla="*/ 75 h 141"/>
                <a:gd name="T56" fmla="*/ 54 w 242"/>
                <a:gd name="T57" fmla="*/ 65 h 141"/>
                <a:gd name="T58" fmla="*/ 47 w 242"/>
                <a:gd name="T59" fmla="*/ 67 h 141"/>
                <a:gd name="T60" fmla="*/ 38 w 242"/>
                <a:gd name="T61" fmla="*/ 62 h 141"/>
                <a:gd name="T62" fmla="*/ 29 w 242"/>
                <a:gd name="T63" fmla="*/ 68 h 141"/>
                <a:gd name="T64" fmla="*/ 21 w 242"/>
                <a:gd name="T65" fmla="*/ 66 h 141"/>
                <a:gd name="T66" fmla="*/ 16 w 242"/>
                <a:gd name="T67" fmla="*/ 75 h 141"/>
                <a:gd name="T68" fmla="*/ 13 w 242"/>
                <a:gd name="T69" fmla="*/ 78 h 141"/>
                <a:gd name="T70" fmla="*/ 4 w 242"/>
                <a:gd name="T71" fmla="*/ 87 h 141"/>
                <a:gd name="T72" fmla="*/ 5 w 242"/>
                <a:gd name="T73" fmla="*/ 94 h 141"/>
                <a:gd name="T74" fmla="*/ 0 w 242"/>
                <a:gd name="T75" fmla="*/ 99 h 141"/>
                <a:gd name="T76" fmla="*/ 5 w 242"/>
                <a:gd name="T77" fmla="*/ 109 h 141"/>
                <a:gd name="T78" fmla="*/ 4 w 242"/>
                <a:gd name="T79" fmla="*/ 119 h 141"/>
                <a:gd name="T80" fmla="*/ 13 w 242"/>
                <a:gd name="T81" fmla="*/ 125 h 141"/>
                <a:gd name="T82" fmla="*/ 18 w 242"/>
                <a:gd name="T83" fmla="*/ 135 h 141"/>
                <a:gd name="T84" fmla="*/ 29 w 242"/>
                <a:gd name="T85" fmla="*/ 135 h 141"/>
                <a:gd name="T86" fmla="*/ 38 w 242"/>
                <a:gd name="T87" fmla="*/ 141 h 141"/>
                <a:gd name="T88" fmla="*/ 47 w 242"/>
                <a:gd name="T89" fmla="*/ 136 h 141"/>
                <a:gd name="T90" fmla="*/ 54 w 242"/>
                <a:gd name="T91" fmla="*/ 137 h 141"/>
                <a:gd name="T92" fmla="*/ 63 w 242"/>
                <a:gd name="T93" fmla="*/ 127 h 141"/>
                <a:gd name="T94" fmla="*/ 66 w 242"/>
                <a:gd name="T95" fmla="*/ 125 h 141"/>
                <a:gd name="T96" fmla="*/ 73 w 242"/>
                <a:gd name="T97" fmla="*/ 112 h 141"/>
                <a:gd name="T98" fmla="*/ 74 w 242"/>
                <a:gd name="T99" fmla="*/ 109 h 141"/>
                <a:gd name="T100" fmla="*/ 78 w 242"/>
                <a:gd name="T101" fmla="*/ 96 h 141"/>
                <a:gd name="T102" fmla="*/ 39 w 242"/>
                <a:gd name="T103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2" h="141">
                  <a:moveTo>
                    <a:pt x="232" y="91"/>
                  </a:moveTo>
                  <a:cubicBezTo>
                    <a:pt x="238" y="91"/>
                    <a:pt x="242" y="86"/>
                    <a:pt x="242" y="81"/>
                  </a:cubicBezTo>
                  <a:cubicBezTo>
                    <a:pt x="242" y="81"/>
                    <a:pt x="242" y="73"/>
                    <a:pt x="242" y="73"/>
                  </a:cubicBezTo>
                  <a:cubicBezTo>
                    <a:pt x="242" y="70"/>
                    <a:pt x="241" y="68"/>
                    <a:pt x="239" y="66"/>
                  </a:cubicBezTo>
                  <a:cubicBezTo>
                    <a:pt x="237" y="64"/>
                    <a:pt x="235" y="63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1" y="60"/>
                    <a:pt x="231" y="58"/>
                    <a:pt x="230" y="56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33" y="54"/>
                    <a:pt x="234" y="52"/>
                    <a:pt x="235" y="50"/>
                  </a:cubicBezTo>
                  <a:cubicBezTo>
                    <a:pt x="236" y="47"/>
                    <a:pt x="235" y="44"/>
                    <a:pt x="234" y="42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7" y="30"/>
                    <a:pt x="221" y="29"/>
                    <a:pt x="216" y="31"/>
                  </a:cubicBezTo>
                  <a:cubicBezTo>
                    <a:pt x="216" y="31"/>
                    <a:pt x="216" y="31"/>
                    <a:pt x="216" y="32"/>
                  </a:cubicBezTo>
                  <a:cubicBezTo>
                    <a:pt x="214" y="30"/>
                    <a:pt x="213" y="28"/>
                    <a:pt x="211" y="27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4" y="21"/>
                    <a:pt x="212" y="15"/>
                    <a:pt x="207" y="12"/>
                  </a:cubicBezTo>
                  <a:cubicBezTo>
                    <a:pt x="207" y="12"/>
                    <a:pt x="201" y="9"/>
                    <a:pt x="201" y="9"/>
                  </a:cubicBezTo>
                  <a:cubicBezTo>
                    <a:pt x="198" y="7"/>
                    <a:pt x="196" y="7"/>
                    <a:pt x="193" y="8"/>
                  </a:cubicBezTo>
                  <a:cubicBezTo>
                    <a:pt x="190" y="8"/>
                    <a:pt x="188" y="10"/>
                    <a:pt x="187" y="12"/>
                  </a:cubicBezTo>
                  <a:cubicBezTo>
                    <a:pt x="187" y="12"/>
                    <a:pt x="187" y="12"/>
                    <a:pt x="187" y="13"/>
                  </a:cubicBezTo>
                  <a:cubicBezTo>
                    <a:pt x="184" y="12"/>
                    <a:pt x="182" y="11"/>
                    <a:pt x="180" y="11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80" y="5"/>
                    <a:pt x="175" y="0"/>
                    <a:pt x="1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6" y="0"/>
                    <a:pt x="152" y="5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49" y="11"/>
                    <a:pt x="147" y="12"/>
                    <a:pt x="145" y="13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3" y="10"/>
                    <a:pt x="141" y="8"/>
                    <a:pt x="139" y="8"/>
                  </a:cubicBezTo>
                  <a:cubicBezTo>
                    <a:pt x="136" y="7"/>
                    <a:pt x="133" y="7"/>
                    <a:pt x="131" y="9"/>
                  </a:cubicBezTo>
                  <a:cubicBezTo>
                    <a:pt x="131" y="9"/>
                    <a:pt x="124" y="12"/>
                    <a:pt x="124" y="12"/>
                  </a:cubicBezTo>
                  <a:cubicBezTo>
                    <a:pt x="122" y="14"/>
                    <a:pt x="120" y="16"/>
                    <a:pt x="119" y="19"/>
                  </a:cubicBezTo>
                  <a:cubicBezTo>
                    <a:pt x="119" y="21"/>
                    <a:pt x="119" y="24"/>
                    <a:pt x="120" y="26"/>
                  </a:cubicBezTo>
                  <a:cubicBezTo>
                    <a:pt x="120" y="26"/>
                    <a:pt x="121" y="27"/>
                    <a:pt x="121" y="27"/>
                  </a:cubicBezTo>
                  <a:cubicBezTo>
                    <a:pt x="119" y="28"/>
                    <a:pt x="117" y="30"/>
                    <a:pt x="116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0" y="29"/>
                    <a:pt x="104" y="30"/>
                    <a:pt x="101" y="35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6" y="44"/>
                    <a:pt x="96" y="47"/>
                    <a:pt x="97" y="50"/>
                  </a:cubicBezTo>
                  <a:cubicBezTo>
                    <a:pt x="97" y="52"/>
                    <a:pt x="99" y="54"/>
                    <a:pt x="101" y="56"/>
                  </a:cubicBezTo>
                  <a:cubicBezTo>
                    <a:pt x="101" y="56"/>
                    <a:pt x="101" y="56"/>
                    <a:pt x="102" y="56"/>
                  </a:cubicBezTo>
                  <a:cubicBezTo>
                    <a:pt x="101" y="58"/>
                    <a:pt x="100" y="60"/>
                    <a:pt x="100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7" y="63"/>
                    <a:pt x="94" y="64"/>
                    <a:pt x="92" y="66"/>
                  </a:cubicBezTo>
                  <a:cubicBezTo>
                    <a:pt x="90" y="68"/>
                    <a:pt x="89" y="70"/>
                    <a:pt x="89" y="7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6"/>
                    <a:pt x="94" y="91"/>
                    <a:pt x="99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3"/>
                    <a:pt x="101" y="95"/>
                    <a:pt x="102" y="97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96" y="101"/>
                    <a:pt x="95" y="107"/>
                    <a:pt x="98" y="112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104" y="123"/>
                    <a:pt x="110" y="125"/>
                    <a:pt x="115" y="122"/>
                  </a:cubicBezTo>
                  <a:cubicBezTo>
                    <a:pt x="115" y="122"/>
                    <a:pt x="116" y="122"/>
                    <a:pt x="116" y="122"/>
                  </a:cubicBezTo>
                  <a:cubicBezTo>
                    <a:pt x="117" y="124"/>
                    <a:pt x="119" y="125"/>
                    <a:pt x="121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130"/>
                    <a:pt x="119" y="133"/>
                    <a:pt x="120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3" y="133"/>
                    <a:pt x="213" y="130"/>
                    <a:pt x="211" y="127"/>
                  </a:cubicBezTo>
                  <a:cubicBezTo>
                    <a:pt x="211" y="127"/>
                    <a:pt x="211" y="127"/>
                    <a:pt x="211" y="127"/>
                  </a:cubicBezTo>
                  <a:cubicBezTo>
                    <a:pt x="213" y="125"/>
                    <a:pt x="214" y="124"/>
                    <a:pt x="216" y="122"/>
                  </a:cubicBezTo>
                  <a:cubicBezTo>
                    <a:pt x="216" y="122"/>
                    <a:pt x="216" y="122"/>
                    <a:pt x="216" y="122"/>
                  </a:cubicBezTo>
                  <a:cubicBezTo>
                    <a:pt x="221" y="125"/>
                    <a:pt x="227" y="123"/>
                    <a:pt x="230" y="118"/>
                  </a:cubicBezTo>
                  <a:cubicBezTo>
                    <a:pt x="230" y="118"/>
                    <a:pt x="234" y="112"/>
                    <a:pt x="234" y="112"/>
                  </a:cubicBezTo>
                  <a:cubicBezTo>
                    <a:pt x="237" y="107"/>
                    <a:pt x="235" y="101"/>
                    <a:pt x="230" y="98"/>
                  </a:cubicBezTo>
                  <a:cubicBezTo>
                    <a:pt x="230" y="98"/>
                    <a:pt x="230" y="98"/>
                    <a:pt x="230" y="97"/>
                  </a:cubicBezTo>
                  <a:cubicBezTo>
                    <a:pt x="231" y="95"/>
                    <a:pt x="231" y="93"/>
                    <a:pt x="232" y="91"/>
                  </a:cubicBezTo>
                  <a:close/>
                  <a:moveTo>
                    <a:pt x="166" y="107"/>
                  </a:moveTo>
                  <a:cubicBezTo>
                    <a:pt x="149" y="107"/>
                    <a:pt x="136" y="93"/>
                    <a:pt x="136" y="77"/>
                  </a:cubicBezTo>
                  <a:cubicBezTo>
                    <a:pt x="136" y="60"/>
                    <a:pt x="149" y="47"/>
                    <a:pt x="166" y="47"/>
                  </a:cubicBezTo>
                  <a:cubicBezTo>
                    <a:pt x="182" y="47"/>
                    <a:pt x="196" y="60"/>
                    <a:pt x="196" y="77"/>
                  </a:cubicBezTo>
                  <a:cubicBezTo>
                    <a:pt x="196" y="93"/>
                    <a:pt x="182" y="107"/>
                    <a:pt x="166" y="107"/>
                  </a:cubicBezTo>
                  <a:close/>
                  <a:moveTo>
                    <a:pt x="78" y="96"/>
                  </a:moveTo>
                  <a:cubicBezTo>
                    <a:pt x="77" y="95"/>
                    <a:pt x="75" y="94"/>
                    <a:pt x="74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3" y="93"/>
                    <a:pt x="73" y="92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5" y="89"/>
                    <a:pt x="75" y="87"/>
                  </a:cubicBezTo>
                  <a:cubicBezTo>
                    <a:pt x="76" y="86"/>
                    <a:pt x="76" y="84"/>
                    <a:pt x="75" y="8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1" y="77"/>
                    <a:pt x="68" y="76"/>
                    <a:pt x="66" y="78"/>
                  </a:cubicBezTo>
                  <a:cubicBezTo>
                    <a:pt x="66" y="78"/>
                    <a:pt x="66" y="78"/>
                    <a:pt x="65" y="78"/>
                  </a:cubicBezTo>
                  <a:cubicBezTo>
                    <a:pt x="65" y="77"/>
                    <a:pt x="64" y="76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3"/>
                    <a:pt x="64" y="69"/>
                    <a:pt x="61" y="68"/>
                  </a:cubicBezTo>
                  <a:cubicBezTo>
                    <a:pt x="61" y="68"/>
                    <a:pt x="58" y="66"/>
                    <a:pt x="58" y="66"/>
                  </a:cubicBezTo>
                  <a:cubicBezTo>
                    <a:pt x="56" y="65"/>
                    <a:pt x="55" y="65"/>
                    <a:pt x="54" y="65"/>
                  </a:cubicBezTo>
                  <a:cubicBezTo>
                    <a:pt x="52" y="66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9" y="68"/>
                    <a:pt x="48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4"/>
                    <a:pt x="44" y="62"/>
                    <a:pt x="41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5" y="62"/>
                    <a:pt x="32" y="64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7"/>
                    <a:pt x="30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7"/>
                    <a:pt x="27" y="66"/>
                    <a:pt x="25" y="65"/>
                  </a:cubicBezTo>
                  <a:cubicBezTo>
                    <a:pt x="24" y="65"/>
                    <a:pt x="23" y="65"/>
                    <a:pt x="21" y="66"/>
                  </a:cubicBezTo>
                  <a:cubicBezTo>
                    <a:pt x="21" y="66"/>
                    <a:pt x="18" y="68"/>
                    <a:pt x="18" y="68"/>
                  </a:cubicBezTo>
                  <a:cubicBezTo>
                    <a:pt x="17" y="69"/>
                    <a:pt x="16" y="70"/>
                    <a:pt x="15" y="71"/>
                  </a:cubicBezTo>
                  <a:cubicBezTo>
                    <a:pt x="15" y="72"/>
                    <a:pt x="15" y="74"/>
                    <a:pt x="16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6"/>
                    <a:pt x="14" y="77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1" y="76"/>
                    <a:pt x="7" y="77"/>
                    <a:pt x="6" y="80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6"/>
                    <a:pt x="4" y="87"/>
                  </a:cubicBezTo>
                  <a:cubicBezTo>
                    <a:pt x="4" y="89"/>
                    <a:pt x="5" y="90"/>
                    <a:pt x="6" y="90"/>
                  </a:cubicBezTo>
                  <a:cubicBezTo>
                    <a:pt x="6" y="90"/>
                    <a:pt x="6" y="90"/>
                    <a:pt x="6" y="91"/>
                  </a:cubicBezTo>
                  <a:cubicBezTo>
                    <a:pt x="6" y="92"/>
                    <a:pt x="5" y="93"/>
                    <a:pt x="5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4" y="94"/>
                    <a:pt x="2" y="95"/>
                    <a:pt x="1" y="96"/>
                  </a:cubicBezTo>
                  <a:cubicBezTo>
                    <a:pt x="0" y="97"/>
                    <a:pt x="0" y="98"/>
                    <a:pt x="0" y="9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10"/>
                    <a:pt x="6" y="111"/>
                    <a:pt x="6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4"/>
                    <a:pt x="3" y="117"/>
                    <a:pt x="4" y="119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7" y="125"/>
                    <a:pt x="11" y="126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4" y="126"/>
                    <a:pt x="15" y="126"/>
                    <a:pt x="16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4" y="130"/>
                    <a:pt x="15" y="133"/>
                    <a:pt x="18" y="135"/>
                  </a:cubicBezTo>
                  <a:cubicBezTo>
                    <a:pt x="18" y="135"/>
                    <a:pt x="21" y="137"/>
                    <a:pt x="21" y="137"/>
                  </a:cubicBezTo>
                  <a:cubicBezTo>
                    <a:pt x="24" y="138"/>
                    <a:pt x="27" y="137"/>
                    <a:pt x="29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5"/>
                    <a:pt x="31" y="135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9"/>
                    <a:pt x="35" y="141"/>
                    <a:pt x="38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4" y="141"/>
                    <a:pt x="47" y="139"/>
                    <a:pt x="47" y="136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48" y="135"/>
                    <a:pt x="49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1" y="136"/>
                    <a:pt x="52" y="137"/>
                    <a:pt x="54" y="137"/>
                  </a:cubicBezTo>
                  <a:cubicBezTo>
                    <a:pt x="55" y="138"/>
                    <a:pt x="56" y="137"/>
                    <a:pt x="58" y="137"/>
                  </a:cubicBezTo>
                  <a:cubicBezTo>
                    <a:pt x="58" y="137"/>
                    <a:pt x="61" y="135"/>
                    <a:pt x="61" y="135"/>
                  </a:cubicBezTo>
                  <a:cubicBezTo>
                    <a:pt x="64" y="133"/>
                    <a:pt x="64" y="130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4" y="126"/>
                    <a:pt x="65" y="126"/>
                    <a:pt x="65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8" y="126"/>
                    <a:pt x="71" y="125"/>
                    <a:pt x="73" y="123"/>
                  </a:cubicBezTo>
                  <a:cubicBezTo>
                    <a:pt x="73" y="123"/>
                    <a:pt x="75" y="119"/>
                    <a:pt x="75" y="119"/>
                  </a:cubicBezTo>
                  <a:cubicBezTo>
                    <a:pt x="76" y="117"/>
                    <a:pt x="75" y="114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1"/>
                    <a:pt x="73" y="110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7" y="109"/>
                    <a:pt x="79" y="106"/>
                    <a:pt x="79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98"/>
                    <a:pt x="79" y="97"/>
                    <a:pt x="78" y="96"/>
                  </a:cubicBezTo>
                  <a:close/>
                  <a:moveTo>
                    <a:pt x="39" y="117"/>
                  </a:moveTo>
                  <a:cubicBezTo>
                    <a:pt x="31" y="117"/>
                    <a:pt x="24" y="110"/>
                    <a:pt x="24" y="101"/>
                  </a:cubicBezTo>
                  <a:cubicBezTo>
                    <a:pt x="24" y="93"/>
                    <a:pt x="31" y="86"/>
                    <a:pt x="39" y="86"/>
                  </a:cubicBezTo>
                  <a:cubicBezTo>
                    <a:pt x="48" y="86"/>
                    <a:pt x="55" y="93"/>
                    <a:pt x="55" y="101"/>
                  </a:cubicBezTo>
                  <a:cubicBezTo>
                    <a:pt x="55" y="110"/>
                    <a:pt x="48" y="117"/>
                    <a:pt x="39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37" name="Brain">
            <a:extLst>
              <a:ext uri="{FF2B5EF4-FFF2-40B4-BE49-F238E27FC236}">
                <a16:creationId xmlns:a16="http://schemas.microsoft.com/office/drawing/2014/main" xmlns="" id="{54024642-E2D7-104E-BBE6-A0E1E694FE1B}"/>
              </a:ext>
            </a:extLst>
          </p:cNvPr>
          <p:cNvGrpSpPr/>
          <p:nvPr/>
        </p:nvGrpSpPr>
        <p:grpSpPr>
          <a:xfrm>
            <a:off x="3994288" y="3492160"/>
            <a:ext cx="302269" cy="309097"/>
            <a:chOff x="6086452" y="1451429"/>
            <a:chExt cx="465030" cy="475534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xmlns="" id="{B219BF05-3557-2144-B5EB-CD8E2C568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03" y="1451429"/>
              <a:ext cx="220579" cy="475534"/>
            </a:xfrm>
            <a:custGeom>
              <a:avLst/>
              <a:gdLst>
                <a:gd name="T0" fmla="*/ 99 w 128"/>
                <a:gd name="T1" fmla="*/ 66 h 277"/>
                <a:gd name="T2" fmla="*/ 63 w 128"/>
                <a:gd name="T3" fmla="*/ 25 h 277"/>
                <a:gd name="T4" fmla="*/ 0 w 128"/>
                <a:gd name="T5" fmla="*/ 29 h 277"/>
                <a:gd name="T6" fmla="*/ 35 w 128"/>
                <a:gd name="T7" fmla="*/ 277 h 277"/>
                <a:gd name="T8" fmla="*/ 70 w 128"/>
                <a:gd name="T9" fmla="*/ 250 h 277"/>
                <a:gd name="T10" fmla="*/ 101 w 128"/>
                <a:gd name="T11" fmla="*/ 202 h 277"/>
                <a:gd name="T12" fmla="*/ 112 w 128"/>
                <a:gd name="T13" fmla="*/ 141 h 277"/>
                <a:gd name="T14" fmla="*/ 87 w 128"/>
                <a:gd name="T15" fmla="*/ 190 h 277"/>
                <a:gd name="T16" fmla="*/ 83 w 128"/>
                <a:gd name="T17" fmla="*/ 204 h 277"/>
                <a:gd name="T18" fmla="*/ 66 w 128"/>
                <a:gd name="T19" fmla="*/ 235 h 277"/>
                <a:gd name="T20" fmla="*/ 57 w 128"/>
                <a:gd name="T21" fmla="*/ 237 h 277"/>
                <a:gd name="T22" fmla="*/ 55 w 128"/>
                <a:gd name="T23" fmla="*/ 245 h 277"/>
                <a:gd name="T24" fmla="*/ 35 w 128"/>
                <a:gd name="T25" fmla="*/ 261 h 277"/>
                <a:gd name="T26" fmla="*/ 15 w 128"/>
                <a:gd name="T27" fmla="*/ 180 h 277"/>
                <a:gd name="T28" fmla="*/ 36 w 128"/>
                <a:gd name="T29" fmla="*/ 176 h 277"/>
                <a:gd name="T30" fmla="*/ 15 w 128"/>
                <a:gd name="T31" fmla="*/ 172 h 277"/>
                <a:gd name="T32" fmla="*/ 37 w 128"/>
                <a:gd name="T33" fmla="*/ 116 h 277"/>
                <a:gd name="T34" fmla="*/ 37 w 128"/>
                <a:gd name="T35" fmla="*/ 108 h 277"/>
                <a:gd name="T36" fmla="*/ 15 w 128"/>
                <a:gd name="T37" fmla="*/ 29 h 277"/>
                <a:gd name="T38" fmla="*/ 48 w 128"/>
                <a:gd name="T39" fmla="*/ 29 h 277"/>
                <a:gd name="T40" fmla="*/ 50 w 128"/>
                <a:gd name="T41" fmla="*/ 39 h 277"/>
                <a:gd name="T42" fmla="*/ 62 w 128"/>
                <a:gd name="T43" fmla="*/ 41 h 277"/>
                <a:gd name="T44" fmla="*/ 81 w 128"/>
                <a:gd name="T45" fmla="*/ 67 h 277"/>
                <a:gd name="T46" fmla="*/ 87 w 128"/>
                <a:gd name="T47" fmla="*/ 79 h 277"/>
                <a:gd name="T48" fmla="*/ 95 w 128"/>
                <a:gd name="T49" fmla="*/ 134 h 277"/>
                <a:gd name="T50" fmla="*/ 95 w 128"/>
                <a:gd name="T51" fmla="*/ 148 h 277"/>
                <a:gd name="T52" fmla="*/ 87 w 128"/>
                <a:gd name="T53" fmla="*/ 190 h 277"/>
                <a:gd name="T54" fmla="*/ 95 w 128"/>
                <a:gd name="T55" fmla="*/ 110 h 277"/>
                <a:gd name="T56" fmla="*/ 90 w 128"/>
                <a:gd name="T57" fmla="*/ 104 h 277"/>
                <a:gd name="T58" fmla="*/ 66 w 128"/>
                <a:gd name="T59" fmla="*/ 64 h 277"/>
                <a:gd name="T60" fmla="*/ 59 w 128"/>
                <a:gd name="T61" fmla="*/ 60 h 277"/>
                <a:gd name="T62" fmla="*/ 33 w 128"/>
                <a:gd name="T63" fmla="*/ 61 h 277"/>
                <a:gd name="T64" fmla="*/ 27 w 128"/>
                <a:gd name="T65" fmla="*/ 67 h 277"/>
                <a:gd name="T66" fmla="*/ 56 w 128"/>
                <a:gd name="T67" fmla="*/ 109 h 277"/>
                <a:gd name="T68" fmla="*/ 51 w 128"/>
                <a:gd name="T69" fmla="*/ 145 h 277"/>
                <a:gd name="T70" fmla="*/ 23 w 128"/>
                <a:gd name="T71" fmla="*/ 149 h 277"/>
                <a:gd name="T72" fmla="*/ 52 w 128"/>
                <a:gd name="T73" fmla="*/ 153 h 277"/>
                <a:gd name="T74" fmla="*/ 45 w 128"/>
                <a:gd name="T75" fmla="*/ 199 h 277"/>
                <a:gd name="T76" fmla="*/ 30 w 128"/>
                <a:gd name="T77" fmla="*/ 240 h 277"/>
                <a:gd name="T78" fmla="*/ 38 w 128"/>
                <a:gd name="T79" fmla="*/ 240 h 277"/>
                <a:gd name="T80" fmla="*/ 69 w 128"/>
                <a:gd name="T81" fmla="*/ 226 h 277"/>
                <a:gd name="T82" fmla="*/ 70 w 128"/>
                <a:gd name="T83" fmla="*/ 218 h 277"/>
                <a:gd name="T84" fmla="*/ 81 w 128"/>
                <a:gd name="T85" fmla="*/ 174 h 277"/>
                <a:gd name="T86" fmla="*/ 79 w 128"/>
                <a:gd name="T87" fmla="*/ 166 h 277"/>
                <a:gd name="T88" fmla="*/ 67 w 128"/>
                <a:gd name="T89" fmla="*/ 11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277">
                  <a:moveTo>
                    <a:pt x="128" y="108"/>
                  </a:moveTo>
                  <a:cubicBezTo>
                    <a:pt x="128" y="89"/>
                    <a:pt x="117" y="73"/>
                    <a:pt x="99" y="66"/>
                  </a:cubicBezTo>
                  <a:cubicBezTo>
                    <a:pt x="99" y="64"/>
                    <a:pt x="99" y="62"/>
                    <a:pt x="99" y="59"/>
                  </a:cubicBezTo>
                  <a:cubicBezTo>
                    <a:pt x="99" y="41"/>
                    <a:pt x="83" y="26"/>
                    <a:pt x="63" y="25"/>
                  </a:cubicBezTo>
                  <a:cubicBezTo>
                    <a:pt x="61" y="11"/>
                    <a:pt x="48" y="0"/>
                    <a:pt x="32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2"/>
                    <a:pt x="15" y="277"/>
                    <a:pt x="35" y="277"/>
                  </a:cubicBezTo>
                  <a:cubicBezTo>
                    <a:pt x="44" y="277"/>
                    <a:pt x="53" y="274"/>
                    <a:pt x="60" y="268"/>
                  </a:cubicBezTo>
                  <a:cubicBezTo>
                    <a:pt x="65" y="263"/>
                    <a:pt x="69" y="257"/>
                    <a:pt x="70" y="250"/>
                  </a:cubicBezTo>
                  <a:cubicBezTo>
                    <a:pt x="89" y="249"/>
                    <a:pt x="104" y="234"/>
                    <a:pt x="104" y="216"/>
                  </a:cubicBezTo>
                  <a:cubicBezTo>
                    <a:pt x="104" y="211"/>
                    <a:pt x="103" y="207"/>
                    <a:pt x="101" y="202"/>
                  </a:cubicBezTo>
                  <a:cubicBezTo>
                    <a:pt x="115" y="196"/>
                    <a:pt x="124" y="183"/>
                    <a:pt x="124" y="168"/>
                  </a:cubicBezTo>
                  <a:cubicBezTo>
                    <a:pt x="124" y="158"/>
                    <a:pt x="120" y="148"/>
                    <a:pt x="112" y="141"/>
                  </a:cubicBezTo>
                  <a:cubicBezTo>
                    <a:pt x="123" y="133"/>
                    <a:pt x="128" y="121"/>
                    <a:pt x="128" y="108"/>
                  </a:cubicBezTo>
                  <a:close/>
                  <a:moveTo>
                    <a:pt x="87" y="190"/>
                  </a:moveTo>
                  <a:cubicBezTo>
                    <a:pt x="84" y="191"/>
                    <a:pt x="82" y="193"/>
                    <a:pt x="81" y="196"/>
                  </a:cubicBezTo>
                  <a:cubicBezTo>
                    <a:pt x="80" y="199"/>
                    <a:pt x="81" y="202"/>
                    <a:pt x="83" y="204"/>
                  </a:cubicBezTo>
                  <a:cubicBezTo>
                    <a:pt x="86" y="207"/>
                    <a:pt x="88" y="212"/>
                    <a:pt x="88" y="216"/>
                  </a:cubicBezTo>
                  <a:cubicBezTo>
                    <a:pt x="88" y="226"/>
                    <a:pt x="78" y="235"/>
                    <a:pt x="66" y="235"/>
                  </a:cubicBezTo>
                  <a:cubicBezTo>
                    <a:pt x="65" y="235"/>
                    <a:pt x="64" y="235"/>
                    <a:pt x="63" y="234"/>
                  </a:cubicBezTo>
                  <a:cubicBezTo>
                    <a:pt x="61" y="234"/>
                    <a:pt x="58" y="235"/>
                    <a:pt x="57" y="237"/>
                  </a:cubicBezTo>
                  <a:cubicBezTo>
                    <a:pt x="55" y="238"/>
                    <a:pt x="54" y="241"/>
                    <a:pt x="54" y="243"/>
                  </a:cubicBezTo>
                  <a:cubicBezTo>
                    <a:pt x="55" y="244"/>
                    <a:pt x="55" y="244"/>
                    <a:pt x="55" y="245"/>
                  </a:cubicBezTo>
                  <a:cubicBezTo>
                    <a:pt x="55" y="249"/>
                    <a:pt x="53" y="253"/>
                    <a:pt x="49" y="256"/>
                  </a:cubicBezTo>
                  <a:cubicBezTo>
                    <a:pt x="45" y="259"/>
                    <a:pt x="40" y="261"/>
                    <a:pt x="35" y="261"/>
                  </a:cubicBezTo>
                  <a:cubicBezTo>
                    <a:pt x="24" y="261"/>
                    <a:pt x="15" y="254"/>
                    <a:pt x="15" y="245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4" y="180"/>
                    <a:pt x="36" y="178"/>
                    <a:pt x="36" y="176"/>
                  </a:cubicBezTo>
                  <a:cubicBezTo>
                    <a:pt x="36" y="174"/>
                    <a:pt x="34" y="172"/>
                    <a:pt x="32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1" y="114"/>
                    <a:pt x="41" y="112"/>
                  </a:cubicBezTo>
                  <a:cubicBezTo>
                    <a:pt x="41" y="109"/>
                    <a:pt x="40" y="108"/>
                    <a:pt x="37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2"/>
                    <a:pt x="23" y="16"/>
                    <a:pt x="32" y="16"/>
                  </a:cubicBezTo>
                  <a:cubicBezTo>
                    <a:pt x="40" y="16"/>
                    <a:pt x="48" y="22"/>
                    <a:pt x="48" y="29"/>
                  </a:cubicBezTo>
                  <a:cubicBezTo>
                    <a:pt x="48" y="30"/>
                    <a:pt x="48" y="31"/>
                    <a:pt x="47" y="32"/>
                  </a:cubicBezTo>
                  <a:cubicBezTo>
                    <a:pt x="47" y="34"/>
                    <a:pt x="48" y="37"/>
                    <a:pt x="50" y="39"/>
                  </a:cubicBezTo>
                  <a:cubicBezTo>
                    <a:pt x="51" y="41"/>
                    <a:pt x="54" y="42"/>
                    <a:pt x="57" y="41"/>
                  </a:cubicBezTo>
                  <a:cubicBezTo>
                    <a:pt x="58" y="41"/>
                    <a:pt x="60" y="41"/>
                    <a:pt x="62" y="41"/>
                  </a:cubicBezTo>
                  <a:cubicBezTo>
                    <a:pt x="74" y="41"/>
                    <a:pt x="84" y="49"/>
                    <a:pt x="84" y="59"/>
                  </a:cubicBezTo>
                  <a:cubicBezTo>
                    <a:pt x="84" y="62"/>
                    <a:pt x="83" y="65"/>
                    <a:pt x="81" y="67"/>
                  </a:cubicBezTo>
                  <a:cubicBezTo>
                    <a:pt x="80" y="69"/>
                    <a:pt x="80" y="72"/>
                    <a:pt x="81" y="74"/>
                  </a:cubicBezTo>
                  <a:cubicBezTo>
                    <a:pt x="82" y="76"/>
                    <a:pt x="84" y="78"/>
                    <a:pt x="87" y="79"/>
                  </a:cubicBezTo>
                  <a:cubicBezTo>
                    <a:pt x="102" y="82"/>
                    <a:pt x="113" y="94"/>
                    <a:pt x="113" y="108"/>
                  </a:cubicBezTo>
                  <a:cubicBezTo>
                    <a:pt x="113" y="118"/>
                    <a:pt x="106" y="128"/>
                    <a:pt x="95" y="134"/>
                  </a:cubicBezTo>
                  <a:cubicBezTo>
                    <a:pt x="92" y="135"/>
                    <a:pt x="90" y="138"/>
                    <a:pt x="90" y="141"/>
                  </a:cubicBezTo>
                  <a:cubicBezTo>
                    <a:pt x="90" y="144"/>
                    <a:pt x="92" y="147"/>
                    <a:pt x="95" y="148"/>
                  </a:cubicBezTo>
                  <a:cubicBezTo>
                    <a:pt x="103" y="152"/>
                    <a:pt x="109" y="160"/>
                    <a:pt x="109" y="168"/>
                  </a:cubicBezTo>
                  <a:cubicBezTo>
                    <a:pt x="109" y="179"/>
                    <a:pt x="99" y="188"/>
                    <a:pt x="87" y="190"/>
                  </a:cubicBezTo>
                  <a:close/>
                  <a:moveTo>
                    <a:pt x="67" y="116"/>
                  </a:moveTo>
                  <a:cubicBezTo>
                    <a:pt x="76" y="118"/>
                    <a:pt x="86" y="117"/>
                    <a:pt x="95" y="110"/>
                  </a:cubicBezTo>
                  <a:cubicBezTo>
                    <a:pt x="96" y="109"/>
                    <a:pt x="97" y="107"/>
                    <a:pt x="95" y="105"/>
                  </a:cubicBezTo>
                  <a:cubicBezTo>
                    <a:pt x="94" y="103"/>
                    <a:pt x="92" y="103"/>
                    <a:pt x="90" y="104"/>
                  </a:cubicBezTo>
                  <a:cubicBezTo>
                    <a:pt x="81" y="111"/>
                    <a:pt x="69" y="111"/>
                    <a:pt x="62" y="103"/>
                  </a:cubicBezTo>
                  <a:cubicBezTo>
                    <a:pt x="55" y="97"/>
                    <a:pt x="53" y="83"/>
                    <a:pt x="66" y="64"/>
                  </a:cubicBezTo>
                  <a:cubicBezTo>
                    <a:pt x="67" y="63"/>
                    <a:pt x="67" y="60"/>
                    <a:pt x="65" y="59"/>
                  </a:cubicBezTo>
                  <a:cubicBezTo>
                    <a:pt x="63" y="58"/>
                    <a:pt x="61" y="58"/>
                    <a:pt x="59" y="60"/>
                  </a:cubicBezTo>
                  <a:cubicBezTo>
                    <a:pt x="56" y="64"/>
                    <a:pt x="54" y="69"/>
                    <a:pt x="52" y="73"/>
                  </a:cubicBezTo>
                  <a:cubicBezTo>
                    <a:pt x="43" y="71"/>
                    <a:pt x="39" y="67"/>
                    <a:pt x="33" y="61"/>
                  </a:cubicBezTo>
                  <a:cubicBezTo>
                    <a:pt x="31" y="60"/>
                    <a:pt x="29" y="60"/>
                    <a:pt x="27" y="61"/>
                  </a:cubicBezTo>
                  <a:cubicBezTo>
                    <a:pt x="26" y="63"/>
                    <a:pt x="26" y="65"/>
                    <a:pt x="27" y="67"/>
                  </a:cubicBezTo>
                  <a:cubicBezTo>
                    <a:pt x="34" y="74"/>
                    <a:pt x="40" y="78"/>
                    <a:pt x="49" y="80"/>
                  </a:cubicBezTo>
                  <a:cubicBezTo>
                    <a:pt x="46" y="93"/>
                    <a:pt x="50" y="103"/>
                    <a:pt x="56" y="109"/>
                  </a:cubicBezTo>
                  <a:cubicBezTo>
                    <a:pt x="57" y="110"/>
                    <a:pt x="59" y="111"/>
                    <a:pt x="60" y="112"/>
                  </a:cubicBezTo>
                  <a:cubicBezTo>
                    <a:pt x="56" y="119"/>
                    <a:pt x="49" y="131"/>
                    <a:pt x="51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5" y="145"/>
                    <a:pt x="23" y="147"/>
                    <a:pt x="23" y="149"/>
                  </a:cubicBezTo>
                  <a:cubicBezTo>
                    <a:pt x="23" y="151"/>
                    <a:pt x="25" y="153"/>
                    <a:pt x="27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9"/>
                    <a:pt x="57" y="166"/>
                    <a:pt x="62" y="173"/>
                  </a:cubicBezTo>
                  <a:cubicBezTo>
                    <a:pt x="50" y="180"/>
                    <a:pt x="45" y="190"/>
                    <a:pt x="45" y="199"/>
                  </a:cubicBezTo>
                  <a:cubicBezTo>
                    <a:pt x="45" y="202"/>
                    <a:pt x="46" y="205"/>
                    <a:pt x="47" y="208"/>
                  </a:cubicBezTo>
                  <a:cubicBezTo>
                    <a:pt x="38" y="213"/>
                    <a:pt x="30" y="221"/>
                    <a:pt x="30" y="240"/>
                  </a:cubicBezTo>
                  <a:cubicBezTo>
                    <a:pt x="30" y="242"/>
                    <a:pt x="32" y="244"/>
                    <a:pt x="34" y="244"/>
                  </a:cubicBezTo>
                  <a:cubicBezTo>
                    <a:pt x="36" y="244"/>
                    <a:pt x="38" y="242"/>
                    <a:pt x="38" y="240"/>
                  </a:cubicBezTo>
                  <a:cubicBezTo>
                    <a:pt x="38" y="226"/>
                    <a:pt x="43" y="219"/>
                    <a:pt x="51" y="215"/>
                  </a:cubicBezTo>
                  <a:cubicBezTo>
                    <a:pt x="55" y="220"/>
                    <a:pt x="61" y="225"/>
                    <a:pt x="69" y="226"/>
                  </a:cubicBezTo>
                  <a:cubicBezTo>
                    <a:pt x="71" y="227"/>
                    <a:pt x="73" y="225"/>
                    <a:pt x="73" y="223"/>
                  </a:cubicBezTo>
                  <a:cubicBezTo>
                    <a:pt x="74" y="221"/>
                    <a:pt x="72" y="219"/>
                    <a:pt x="70" y="218"/>
                  </a:cubicBezTo>
                  <a:cubicBezTo>
                    <a:pt x="60" y="216"/>
                    <a:pt x="53" y="208"/>
                    <a:pt x="53" y="199"/>
                  </a:cubicBezTo>
                  <a:cubicBezTo>
                    <a:pt x="53" y="188"/>
                    <a:pt x="63" y="178"/>
                    <a:pt x="81" y="174"/>
                  </a:cubicBezTo>
                  <a:cubicBezTo>
                    <a:pt x="83" y="173"/>
                    <a:pt x="84" y="171"/>
                    <a:pt x="84" y="169"/>
                  </a:cubicBezTo>
                  <a:cubicBezTo>
                    <a:pt x="83" y="167"/>
                    <a:pt x="81" y="166"/>
                    <a:pt x="79" y="166"/>
                  </a:cubicBezTo>
                  <a:cubicBezTo>
                    <a:pt x="76" y="167"/>
                    <a:pt x="73" y="168"/>
                    <a:pt x="70" y="169"/>
                  </a:cubicBezTo>
                  <a:cubicBezTo>
                    <a:pt x="51" y="145"/>
                    <a:pt x="60" y="127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xmlns="" id="{004C29AC-F8BA-C74C-8914-8274A3EC9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52" y="1451429"/>
              <a:ext cx="220579" cy="475534"/>
            </a:xfrm>
            <a:custGeom>
              <a:avLst/>
              <a:gdLst>
                <a:gd name="T0" fmla="*/ 76 w 128"/>
                <a:gd name="T1" fmla="*/ 73 h 277"/>
                <a:gd name="T2" fmla="*/ 63 w 128"/>
                <a:gd name="T3" fmla="*/ 59 h 277"/>
                <a:gd name="T4" fmla="*/ 66 w 128"/>
                <a:gd name="T5" fmla="*/ 103 h 277"/>
                <a:gd name="T6" fmla="*/ 33 w 128"/>
                <a:gd name="T7" fmla="*/ 105 h 277"/>
                <a:gd name="T8" fmla="*/ 61 w 128"/>
                <a:gd name="T9" fmla="*/ 116 h 277"/>
                <a:gd name="T10" fmla="*/ 58 w 128"/>
                <a:gd name="T11" fmla="*/ 169 h 277"/>
                <a:gd name="T12" fmla="*/ 44 w 128"/>
                <a:gd name="T13" fmla="*/ 169 h 277"/>
                <a:gd name="T14" fmla="*/ 75 w 128"/>
                <a:gd name="T15" fmla="*/ 199 h 277"/>
                <a:gd name="T16" fmla="*/ 55 w 128"/>
                <a:gd name="T17" fmla="*/ 223 h 277"/>
                <a:gd name="T18" fmla="*/ 78 w 128"/>
                <a:gd name="T19" fmla="*/ 215 h 277"/>
                <a:gd name="T20" fmla="*/ 94 w 128"/>
                <a:gd name="T21" fmla="*/ 244 h 277"/>
                <a:gd name="T22" fmla="*/ 81 w 128"/>
                <a:gd name="T23" fmla="*/ 208 h 277"/>
                <a:gd name="T24" fmla="*/ 66 w 128"/>
                <a:gd name="T25" fmla="*/ 173 h 277"/>
                <a:gd name="T26" fmla="*/ 101 w 128"/>
                <a:gd name="T27" fmla="*/ 153 h 277"/>
                <a:gd name="T28" fmla="*/ 101 w 128"/>
                <a:gd name="T29" fmla="*/ 145 h 277"/>
                <a:gd name="T30" fmla="*/ 68 w 128"/>
                <a:gd name="T31" fmla="*/ 112 h 277"/>
                <a:gd name="T32" fmla="*/ 79 w 128"/>
                <a:gd name="T33" fmla="*/ 80 h 277"/>
                <a:gd name="T34" fmla="*/ 101 w 128"/>
                <a:gd name="T35" fmla="*/ 61 h 277"/>
                <a:gd name="T36" fmla="*/ 96 w 128"/>
                <a:gd name="T37" fmla="*/ 0 h 277"/>
                <a:gd name="T38" fmla="*/ 29 w 128"/>
                <a:gd name="T39" fmla="*/ 59 h 277"/>
                <a:gd name="T40" fmla="*/ 0 w 128"/>
                <a:gd name="T41" fmla="*/ 108 h 277"/>
                <a:gd name="T42" fmla="*/ 4 w 128"/>
                <a:gd name="T43" fmla="*/ 168 h 277"/>
                <a:gd name="T44" fmla="*/ 24 w 128"/>
                <a:gd name="T45" fmla="*/ 216 h 277"/>
                <a:gd name="T46" fmla="*/ 93 w 128"/>
                <a:gd name="T47" fmla="*/ 277 h 277"/>
                <a:gd name="T48" fmla="*/ 128 w 128"/>
                <a:gd name="T49" fmla="*/ 245 h 277"/>
                <a:gd name="T50" fmla="*/ 96 w 128"/>
                <a:gd name="T51" fmla="*/ 0 h 277"/>
                <a:gd name="T52" fmla="*/ 91 w 128"/>
                <a:gd name="T53" fmla="*/ 108 h 277"/>
                <a:gd name="T54" fmla="*/ 91 w 128"/>
                <a:gd name="T55" fmla="*/ 116 h 277"/>
                <a:gd name="T56" fmla="*/ 113 w 128"/>
                <a:gd name="T57" fmla="*/ 172 h 277"/>
                <a:gd name="T58" fmla="*/ 92 w 128"/>
                <a:gd name="T59" fmla="*/ 176 h 277"/>
                <a:gd name="T60" fmla="*/ 113 w 128"/>
                <a:gd name="T61" fmla="*/ 180 h 277"/>
                <a:gd name="T62" fmla="*/ 107 w 128"/>
                <a:gd name="T63" fmla="*/ 256 h 277"/>
                <a:gd name="T64" fmla="*/ 74 w 128"/>
                <a:gd name="T65" fmla="*/ 245 h 277"/>
                <a:gd name="T66" fmla="*/ 71 w 128"/>
                <a:gd name="T67" fmla="*/ 237 h 277"/>
                <a:gd name="T68" fmla="*/ 62 w 128"/>
                <a:gd name="T69" fmla="*/ 235 h 277"/>
                <a:gd name="T70" fmla="*/ 45 w 128"/>
                <a:gd name="T71" fmla="*/ 204 h 277"/>
                <a:gd name="T72" fmla="*/ 41 w 128"/>
                <a:gd name="T73" fmla="*/ 190 h 277"/>
                <a:gd name="T74" fmla="*/ 33 w 128"/>
                <a:gd name="T75" fmla="*/ 148 h 277"/>
                <a:gd name="T76" fmla="*/ 33 w 128"/>
                <a:gd name="T77" fmla="*/ 134 h 277"/>
                <a:gd name="T78" fmla="*/ 42 w 128"/>
                <a:gd name="T79" fmla="*/ 79 h 277"/>
                <a:gd name="T80" fmla="*/ 47 w 128"/>
                <a:gd name="T81" fmla="*/ 67 h 277"/>
                <a:gd name="T82" fmla="*/ 67 w 128"/>
                <a:gd name="T83" fmla="*/ 41 h 277"/>
                <a:gd name="T84" fmla="*/ 79 w 128"/>
                <a:gd name="T85" fmla="*/ 39 h 277"/>
                <a:gd name="T86" fmla="*/ 80 w 128"/>
                <a:gd name="T87" fmla="*/ 29 h 277"/>
                <a:gd name="T88" fmla="*/ 113 w 128"/>
                <a:gd name="T89" fmla="*/ 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277">
                  <a:moveTo>
                    <a:pt x="95" y="61"/>
                  </a:moveTo>
                  <a:cubicBezTo>
                    <a:pt x="89" y="67"/>
                    <a:pt x="85" y="71"/>
                    <a:pt x="76" y="73"/>
                  </a:cubicBezTo>
                  <a:cubicBezTo>
                    <a:pt x="74" y="69"/>
                    <a:pt x="72" y="64"/>
                    <a:pt x="69" y="60"/>
                  </a:cubicBezTo>
                  <a:cubicBezTo>
                    <a:pt x="67" y="58"/>
                    <a:pt x="65" y="58"/>
                    <a:pt x="63" y="59"/>
                  </a:cubicBezTo>
                  <a:cubicBezTo>
                    <a:pt x="61" y="60"/>
                    <a:pt x="61" y="63"/>
                    <a:pt x="62" y="64"/>
                  </a:cubicBezTo>
                  <a:cubicBezTo>
                    <a:pt x="76" y="83"/>
                    <a:pt x="73" y="97"/>
                    <a:pt x="66" y="103"/>
                  </a:cubicBezTo>
                  <a:cubicBezTo>
                    <a:pt x="59" y="111"/>
                    <a:pt x="48" y="111"/>
                    <a:pt x="38" y="104"/>
                  </a:cubicBezTo>
                  <a:cubicBezTo>
                    <a:pt x="36" y="103"/>
                    <a:pt x="34" y="103"/>
                    <a:pt x="33" y="105"/>
                  </a:cubicBezTo>
                  <a:cubicBezTo>
                    <a:pt x="31" y="107"/>
                    <a:pt x="32" y="109"/>
                    <a:pt x="34" y="110"/>
                  </a:cubicBezTo>
                  <a:cubicBezTo>
                    <a:pt x="42" y="117"/>
                    <a:pt x="52" y="118"/>
                    <a:pt x="61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8" y="127"/>
                    <a:pt x="78" y="145"/>
                    <a:pt x="58" y="169"/>
                  </a:cubicBezTo>
                  <a:cubicBezTo>
                    <a:pt x="55" y="168"/>
                    <a:pt x="52" y="167"/>
                    <a:pt x="49" y="166"/>
                  </a:cubicBezTo>
                  <a:cubicBezTo>
                    <a:pt x="47" y="166"/>
                    <a:pt x="45" y="167"/>
                    <a:pt x="44" y="169"/>
                  </a:cubicBezTo>
                  <a:cubicBezTo>
                    <a:pt x="44" y="171"/>
                    <a:pt x="45" y="173"/>
                    <a:pt x="47" y="174"/>
                  </a:cubicBezTo>
                  <a:cubicBezTo>
                    <a:pt x="65" y="178"/>
                    <a:pt x="75" y="188"/>
                    <a:pt x="75" y="199"/>
                  </a:cubicBezTo>
                  <a:cubicBezTo>
                    <a:pt x="75" y="208"/>
                    <a:pt x="68" y="216"/>
                    <a:pt x="58" y="218"/>
                  </a:cubicBezTo>
                  <a:cubicBezTo>
                    <a:pt x="56" y="219"/>
                    <a:pt x="54" y="221"/>
                    <a:pt x="55" y="223"/>
                  </a:cubicBezTo>
                  <a:cubicBezTo>
                    <a:pt x="55" y="225"/>
                    <a:pt x="57" y="227"/>
                    <a:pt x="60" y="226"/>
                  </a:cubicBezTo>
                  <a:cubicBezTo>
                    <a:pt x="67" y="225"/>
                    <a:pt x="73" y="220"/>
                    <a:pt x="78" y="215"/>
                  </a:cubicBezTo>
                  <a:cubicBezTo>
                    <a:pt x="85" y="219"/>
                    <a:pt x="90" y="226"/>
                    <a:pt x="90" y="240"/>
                  </a:cubicBezTo>
                  <a:cubicBezTo>
                    <a:pt x="90" y="242"/>
                    <a:pt x="92" y="244"/>
                    <a:pt x="94" y="244"/>
                  </a:cubicBezTo>
                  <a:cubicBezTo>
                    <a:pt x="96" y="244"/>
                    <a:pt x="98" y="242"/>
                    <a:pt x="98" y="240"/>
                  </a:cubicBezTo>
                  <a:cubicBezTo>
                    <a:pt x="98" y="221"/>
                    <a:pt x="90" y="213"/>
                    <a:pt x="81" y="208"/>
                  </a:cubicBezTo>
                  <a:cubicBezTo>
                    <a:pt x="82" y="205"/>
                    <a:pt x="83" y="202"/>
                    <a:pt x="83" y="199"/>
                  </a:cubicBezTo>
                  <a:cubicBezTo>
                    <a:pt x="83" y="190"/>
                    <a:pt x="78" y="180"/>
                    <a:pt x="66" y="173"/>
                  </a:cubicBezTo>
                  <a:cubicBezTo>
                    <a:pt x="71" y="166"/>
                    <a:pt x="74" y="159"/>
                    <a:pt x="76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3" y="153"/>
                    <a:pt x="105" y="151"/>
                    <a:pt x="105" y="149"/>
                  </a:cubicBezTo>
                  <a:cubicBezTo>
                    <a:pt x="105" y="147"/>
                    <a:pt x="103" y="145"/>
                    <a:pt x="101" y="14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79" y="131"/>
                    <a:pt x="72" y="119"/>
                    <a:pt x="68" y="112"/>
                  </a:cubicBezTo>
                  <a:cubicBezTo>
                    <a:pt x="69" y="111"/>
                    <a:pt x="71" y="110"/>
                    <a:pt x="72" y="109"/>
                  </a:cubicBezTo>
                  <a:cubicBezTo>
                    <a:pt x="78" y="103"/>
                    <a:pt x="82" y="93"/>
                    <a:pt x="79" y="80"/>
                  </a:cubicBezTo>
                  <a:cubicBezTo>
                    <a:pt x="88" y="78"/>
                    <a:pt x="94" y="74"/>
                    <a:pt x="101" y="67"/>
                  </a:cubicBezTo>
                  <a:cubicBezTo>
                    <a:pt x="102" y="65"/>
                    <a:pt x="102" y="63"/>
                    <a:pt x="101" y="61"/>
                  </a:cubicBezTo>
                  <a:cubicBezTo>
                    <a:pt x="99" y="60"/>
                    <a:pt x="97" y="60"/>
                    <a:pt x="95" y="61"/>
                  </a:cubicBezTo>
                  <a:close/>
                  <a:moveTo>
                    <a:pt x="96" y="0"/>
                  </a:moveTo>
                  <a:cubicBezTo>
                    <a:pt x="81" y="0"/>
                    <a:pt x="67" y="11"/>
                    <a:pt x="65" y="25"/>
                  </a:cubicBezTo>
                  <a:cubicBezTo>
                    <a:pt x="45" y="26"/>
                    <a:pt x="29" y="41"/>
                    <a:pt x="29" y="59"/>
                  </a:cubicBezTo>
                  <a:cubicBezTo>
                    <a:pt x="29" y="62"/>
                    <a:pt x="29" y="64"/>
                    <a:pt x="30" y="66"/>
                  </a:cubicBezTo>
                  <a:cubicBezTo>
                    <a:pt x="12" y="73"/>
                    <a:pt x="0" y="89"/>
                    <a:pt x="0" y="108"/>
                  </a:cubicBezTo>
                  <a:cubicBezTo>
                    <a:pt x="0" y="121"/>
                    <a:pt x="6" y="133"/>
                    <a:pt x="16" y="141"/>
                  </a:cubicBezTo>
                  <a:cubicBezTo>
                    <a:pt x="8" y="148"/>
                    <a:pt x="4" y="158"/>
                    <a:pt x="4" y="168"/>
                  </a:cubicBezTo>
                  <a:cubicBezTo>
                    <a:pt x="4" y="183"/>
                    <a:pt x="13" y="196"/>
                    <a:pt x="27" y="202"/>
                  </a:cubicBezTo>
                  <a:cubicBezTo>
                    <a:pt x="25" y="207"/>
                    <a:pt x="24" y="211"/>
                    <a:pt x="24" y="216"/>
                  </a:cubicBezTo>
                  <a:cubicBezTo>
                    <a:pt x="24" y="234"/>
                    <a:pt x="39" y="249"/>
                    <a:pt x="58" y="250"/>
                  </a:cubicBezTo>
                  <a:cubicBezTo>
                    <a:pt x="61" y="265"/>
                    <a:pt x="76" y="277"/>
                    <a:pt x="93" y="277"/>
                  </a:cubicBezTo>
                  <a:cubicBezTo>
                    <a:pt x="102" y="277"/>
                    <a:pt x="111" y="274"/>
                    <a:pt x="118" y="268"/>
                  </a:cubicBezTo>
                  <a:cubicBezTo>
                    <a:pt x="125" y="262"/>
                    <a:pt x="128" y="253"/>
                    <a:pt x="128" y="245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13"/>
                    <a:pt x="114" y="0"/>
                    <a:pt x="96" y="0"/>
                  </a:cubicBezTo>
                  <a:close/>
                  <a:moveTo>
                    <a:pt x="113" y="108"/>
                  </a:moveTo>
                  <a:cubicBezTo>
                    <a:pt x="91" y="108"/>
                    <a:pt x="91" y="108"/>
                    <a:pt x="91" y="108"/>
                  </a:cubicBezTo>
                  <a:cubicBezTo>
                    <a:pt x="88" y="108"/>
                    <a:pt x="87" y="109"/>
                    <a:pt x="87" y="112"/>
                  </a:cubicBezTo>
                  <a:cubicBezTo>
                    <a:pt x="87" y="114"/>
                    <a:pt x="88" y="116"/>
                    <a:pt x="91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94" y="172"/>
                    <a:pt x="92" y="174"/>
                    <a:pt x="92" y="176"/>
                  </a:cubicBezTo>
                  <a:cubicBezTo>
                    <a:pt x="92" y="178"/>
                    <a:pt x="94" y="180"/>
                    <a:pt x="96" y="180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13" y="245"/>
                    <a:pt x="113" y="245"/>
                    <a:pt x="113" y="245"/>
                  </a:cubicBezTo>
                  <a:cubicBezTo>
                    <a:pt x="113" y="249"/>
                    <a:pt x="111" y="253"/>
                    <a:pt x="107" y="256"/>
                  </a:cubicBezTo>
                  <a:cubicBezTo>
                    <a:pt x="104" y="259"/>
                    <a:pt x="98" y="261"/>
                    <a:pt x="93" y="261"/>
                  </a:cubicBezTo>
                  <a:cubicBezTo>
                    <a:pt x="82" y="261"/>
                    <a:pt x="74" y="254"/>
                    <a:pt x="74" y="245"/>
                  </a:cubicBezTo>
                  <a:cubicBezTo>
                    <a:pt x="74" y="244"/>
                    <a:pt x="74" y="244"/>
                    <a:pt x="74" y="243"/>
                  </a:cubicBezTo>
                  <a:cubicBezTo>
                    <a:pt x="74" y="241"/>
                    <a:pt x="73" y="238"/>
                    <a:pt x="71" y="237"/>
                  </a:cubicBezTo>
                  <a:cubicBezTo>
                    <a:pt x="70" y="235"/>
                    <a:pt x="67" y="234"/>
                    <a:pt x="65" y="234"/>
                  </a:cubicBezTo>
                  <a:cubicBezTo>
                    <a:pt x="64" y="235"/>
                    <a:pt x="63" y="235"/>
                    <a:pt x="62" y="235"/>
                  </a:cubicBezTo>
                  <a:cubicBezTo>
                    <a:pt x="50" y="235"/>
                    <a:pt x="40" y="226"/>
                    <a:pt x="40" y="216"/>
                  </a:cubicBezTo>
                  <a:cubicBezTo>
                    <a:pt x="40" y="212"/>
                    <a:pt x="42" y="207"/>
                    <a:pt x="45" y="204"/>
                  </a:cubicBezTo>
                  <a:cubicBezTo>
                    <a:pt x="47" y="202"/>
                    <a:pt x="48" y="199"/>
                    <a:pt x="47" y="196"/>
                  </a:cubicBezTo>
                  <a:cubicBezTo>
                    <a:pt x="47" y="193"/>
                    <a:pt x="44" y="191"/>
                    <a:pt x="41" y="190"/>
                  </a:cubicBezTo>
                  <a:cubicBezTo>
                    <a:pt x="29" y="188"/>
                    <a:pt x="20" y="179"/>
                    <a:pt x="20" y="168"/>
                  </a:cubicBezTo>
                  <a:cubicBezTo>
                    <a:pt x="20" y="160"/>
                    <a:pt x="25" y="152"/>
                    <a:pt x="33" y="148"/>
                  </a:cubicBezTo>
                  <a:cubicBezTo>
                    <a:pt x="36" y="147"/>
                    <a:pt x="38" y="144"/>
                    <a:pt x="38" y="141"/>
                  </a:cubicBezTo>
                  <a:cubicBezTo>
                    <a:pt x="38" y="138"/>
                    <a:pt x="36" y="135"/>
                    <a:pt x="33" y="134"/>
                  </a:cubicBezTo>
                  <a:cubicBezTo>
                    <a:pt x="22" y="128"/>
                    <a:pt x="15" y="118"/>
                    <a:pt x="15" y="108"/>
                  </a:cubicBezTo>
                  <a:cubicBezTo>
                    <a:pt x="15" y="94"/>
                    <a:pt x="26" y="82"/>
                    <a:pt x="42" y="79"/>
                  </a:cubicBezTo>
                  <a:cubicBezTo>
                    <a:pt x="44" y="78"/>
                    <a:pt x="46" y="76"/>
                    <a:pt x="47" y="74"/>
                  </a:cubicBezTo>
                  <a:cubicBezTo>
                    <a:pt x="48" y="72"/>
                    <a:pt x="48" y="69"/>
                    <a:pt x="47" y="67"/>
                  </a:cubicBezTo>
                  <a:cubicBezTo>
                    <a:pt x="45" y="65"/>
                    <a:pt x="45" y="62"/>
                    <a:pt x="45" y="59"/>
                  </a:cubicBezTo>
                  <a:cubicBezTo>
                    <a:pt x="45" y="49"/>
                    <a:pt x="54" y="41"/>
                    <a:pt x="67" y="41"/>
                  </a:cubicBezTo>
                  <a:cubicBezTo>
                    <a:pt x="68" y="41"/>
                    <a:pt x="70" y="41"/>
                    <a:pt x="71" y="41"/>
                  </a:cubicBezTo>
                  <a:cubicBezTo>
                    <a:pt x="74" y="42"/>
                    <a:pt x="77" y="41"/>
                    <a:pt x="79" y="39"/>
                  </a:cubicBezTo>
                  <a:cubicBezTo>
                    <a:pt x="80" y="37"/>
                    <a:pt x="81" y="34"/>
                    <a:pt x="81" y="32"/>
                  </a:cubicBezTo>
                  <a:cubicBezTo>
                    <a:pt x="80" y="31"/>
                    <a:pt x="80" y="30"/>
                    <a:pt x="80" y="29"/>
                  </a:cubicBezTo>
                  <a:cubicBezTo>
                    <a:pt x="80" y="22"/>
                    <a:pt x="88" y="16"/>
                    <a:pt x="96" y="16"/>
                  </a:cubicBezTo>
                  <a:cubicBezTo>
                    <a:pt x="105" y="16"/>
                    <a:pt x="113" y="22"/>
                    <a:pt x="113" y="29"/>
                  </a:cubicBezTo>
                  <a:lnTo>
                    <a:pt x="113" y="108"/>
                  </a:ln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0" name="Inbox message">
            <a:extLst>
              <a:ext uri="{FF2B5EF4-FFF2-40B4-BE49-F238E27FC236}">
                <a16:creationId xmlns:a16="http://schemas.microsoft.com/office/drawing/2014/main" xmlns="" id="{D3EF4DC1-1386-A84F-9A21-52066FA99025}"/>
              </a:ext>
            </a:extLst>
          </p:cNvPr>
          <p:cNvGrpSpPr/>
          <p:nvPr/>
        </p:nvGrpSpPr>
        <p:grpSpPr>
          <a:xfrm>
            <a:off x="3995402" y="4610465"/>
            <a:ext cx="304132" cy="276822"/>
            <a:chOff x="1715932" y="4991195"/>
            <a:chExt cx="467895" cy="425880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xmlns="" id="{5EE7E946-A462-924B-AE98-43095F88A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669" y="5200316"/>
              <a:ext cx="160421" cy="216759"/>
            </a:xfrm>
            <a:custGeom>
              <a:avLst/>
              <a:gdLst>
                <a:gd name="T0" fmla="*/ 0 w 168"/>
                <a:gd name="T1" fmla="*/ 117 h 227"/>
                <a:gd name="T2" fmla="*/ 43 w 168"/>
                <a:gd name="T3" fmla="*/ 117 h 227"/>
                <a:gd name="T4" fmla="*/ 43 w 168"/>
                <a:gd name="T5" fmla="*/ 227 h 227"/>
                <a:gd name="T6" fmla="*/ 125 w 168"/>
                <a:gd name="T7" fmla="*/ 227 h 227"/>
                <a:gd name="T8" fmla="*/ 125 w 168"/>
                <a:gd name="T9" fmla="*/ 117 h 227"/>
                <a:gd name="T10" fmla="*/ 168 w 168"/>
                <a:gd name="T11" fmla="*/ 117 h 227"/>
                <a:gd name="T12" fmla="*/ 85 w 168"/>
                <a:gd name="T13" fmla="*/ 0 h 227"/>
                <a:gd name="T14" fmla="*/ 0 w 168"/>
                <a:gd name="T15" fmla="*/ 11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27">
                  <a:moveTo>
                    <a:pt x="0" y="117"/>
                  </a:moveTo>
                  <a:lnTo>
                    <a:pt x="43" y="117"/>
                  </a:lnTo>
                  <a:lnTo>
                    <a:pt x="43" y="227"/>
                  </a:lnTo>
                  <a:lnTo>
                    <a:pt x="125" y="227"/>
                  </a:lnTo>
                  <a:lnTo>
                    <a:pt x="125" y="117"/>
                  </a:lnTo>
                  <a:lnTo>
                    <a:pt x="168" y="117"/>
                  </a:lnTo>
                  <a:lnTo>
                    <a:pt x="85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368F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xmlns="" id="{5ABF5E68-D89B-1447-B4CE-45FA884AB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932" y="4991195"/>
              <a:ext cx="467895" cy="273098"/>
            </a:xfrm>
            <a:custGeom>
              <a:avLst/>
              <a:gdLst>
                <a:gd name="T0" fmla="*/ 241 w 271"/>
                <a:gd name="T1" fmla="*/ 0 h 159"/>
                <a:gd name="T2" fmla="*/ 30 w 271"/>
                <a:gd name="T3" fmla="*/ 0 h 159"/>
                <a:gd name="T4" fmla="*/ 0 w 271"/>
                <a:gd name="T5" fmla="*/ 30 h 159"/>
                <a:gd name="T6" fmla="*/ 0 w 271"/>
                <a:gd name="T7" fmla="*/ 129 h 159"/>
                <a:gd name="T8" fmla="*/ 30 w 271"/>
                <a:gd name="T9" fmla="*/ 159 h 159"/>
                <a:gd name="T10" fmla="*/ 96 w 271"/>
                <a:gd name="T11" fmla="*/ 159 h 159"/>
                <a:gd name="T12" fmla="*/ 108 w 271"/>
                <a:gd name="T13" fmla="*/ 142 h 159"/>
                <a:gd name="T14" fmla="*/ 30 w 271"/>
                <a:gd name="T15" fmla="*/ 142 h 159"/>
                <a:gd name="T16" fmla="*/ 29 w 271"/>
                <a:gd name="T17" fmla="*/ 142 h 159"/>
                <a:gd name="T18" fmla="*/ 94 w 271"/>
                <a:gd name="T19" fmla="*/ 77 h 159"/>
                <a:gd name="T20" fmla="*/ 131 w 271"/>
                <a:gd name="T21" fmla="*/ 102 h 159"/>
                <a:gd name="T22" fmla="*/ 136 w 271"/>
                <a:gd name="T23" fmla="*/ 105 h 159"/>
                <a:gd name="T24" fmla="*/ 140 w 271"/>
                <a:gd name="T25" fmla="*/ 102 h 159"/>
                <a:gd name="T26" fmla="*/ 177 w 271"/>
                <a:gd name="T27" fmla="*/ 77 h 159"/>
                <a:gd name="T28" fmla="*/ 242 w 271"/>
                <a:gd name="T29" fmla="*/ 142 h 159"/>
                <a:gd name="T30" fmla="*/ 241 w 271"/>
                <a:gd name="T31" fmla="*/ 142 h 159"/>
                <a:gd name="T32" fmla="*/ 163 w 271"/>
                <a:gd name="T33" fmla="*/ 142 h 159"/>
                <a:gd name="T34" fmla="*/ 175 w 271"/>
                <a:gd name="T35" fmla="*/ 159 h 159"/>
                <a:gd name="T36" fmla="*/ 241 w 271"/>
                <a:gd name="T37" fmla="*/ 159 h 159"/>
                <a:gd name="T38" fmla="*/ 271 w 271"/>
                <a:gd name="T39" fmla="*/ 129 h 159"/>
                <a:gd name="T40" fmla="*/ 271 w 271"/>
                <a:gd name="T41" fmla="*/ 30 h 159"/>
                <a:gd name="T42" fmla="*/ 241 w 271"/>
                <a:gd name="T43" fmla="*/ 0 h 159"/>
                <a:gd name="T44" fmla="*/ 17 w 271"/>
                <a:gd name="T45" fmla="*/ 130 h 159"/>
                <a:gd name="T46" fmla="*/ 17 w 271"/>
                <a:gd name="T47" fmla="*/ 129 h 159"/>
                <a:gd name="T48" fmla="*/ 17 w 271"/>
                <a:gd name="T49" fmla="*/ 30 h 159"/>
                <a:gd name="T50" fmla="*/ 18 w 271"/>
                <a:gd name="T51" fmla="*/ 25 h 159"/>
                <a:gd name="T52" fmla="*/ 80 w 271"/>
                <a:gd name="T53" fmla="*/ 67 h 159"/>
                <a:gd name="T54" fmla="*/ 17 w 271"/>
                <a:gd name="T55" fmla="*/ 130 h 159"/>
                <a:gd name="T56" fmla="*/ 136 w 271"/>
                <a:gd name="T57" fmla="*/ 84 h 159"/>
                <a:gd name="T58" fmla="*/ 36 w 271"/>
                <a:gd name="T59" fmla="*/ 17 h 159"/>
                <a:gd name="T60" fmla="*/ 235 w 271"/>
                <a:gd name="T61" fmla="*/ 17 h 159"/>
                <a:gd name="T62" fmla="*/ 136 w 271"/>
                <a:gd name="T63" fmla="*/ 84 h 159"/>
                <a:gd name="T64" fmla="*/ 254 w 271"/>
                <a:gd name="T65" fmla="*/ 129 h 159"/>
                <a:gd name="T66" fmla="*/ 254 w 271"/>
                <a:gd name="T67" fmla="*/ 130 h 159"/>
                <a:gd name="T68" fmla="*/ 191 w 271"/>
                <a:gd name="T69" fmla="*/ 67 h 159"/>
                <a:gd name="T70" fmla="*/ 253 w 271"/>
                <a:gd name="T71" fmla="*/ 25 h 159"/>
                <a:gd name="T72" fmla="*/ 254 w 271"/>
                <a:gd name="T73" fmla="*/ 30 h 159"/>
                <a:gd name="T74" fmla="*/ 254 w 271"/>
                <a:gd name="T75" fmla="*/ 12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1" h="159">
                  <a:moveTo>
                    <a:pt x="24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9"/>
                    <a:pt x="30" y="159"/>
                  </a:cubicBezTo>
                  <a:cubicBezTo>
                    <a:pt x="96" y="159"/>
                    <a:pt x="96" y="159"/>
                    <a:pt x="96" y="159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2"/>
                    <a:pt x="29" y="142"/>
                    <a:pt x="29" y="142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242" y="142"/>
                    <a:pt x="242" y="142"/>
                    <a:pt x="242" y="142"/>
                  </a:cubicBezTo>
                  <a:cubicBezTo>
                    <a:pt x="242" y="142"/>
                    <a:pt x="241" y="142"/>
                    <a:pt x="241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75" y="159"/>
                    <a:pt x="175" y="159"/>
                    <a:pt x="175" y="159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58" y="159"/>
                    <a:pt x="271" y="145"/>
                    <a:pt x="271" y="129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71" y="13"/>
                    <a:pt x="258" y="0"/>
                    <a:pt x="241" y="0"/>
                  </a:cubicBezTo>
                  <a:close/>
                  <a:moveTo>
                    <a:pt x="17" y="130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7" y="26"/>
                    <a:pt x="18" y="25"/>
                  </a:cubicBezTo>
                  <a:cubicBezTo>
                    <a:pt x="80" y="67"/>
                    <a:pt x="80" y="67"/>
                    <a:pt x="80" y="67"/>
                  </a:cubicBezTo>
                  <a:lnTo>
                    <a:pt x="17" y="130"/>
                  </a:lnTo>
                  <a:close/>
                  <a:moveTo>
                    <a:pt x="136" y="84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35" y="17"/>
                    <a:pt x="235" y="17"/>
                    <a:pt x="235" y="17"/>
                  </a:cubicBezTo>
                  <a:lnTo>
                    <a:pt x="136" y="84"/>
                  </a:lnTo>
                  <a:close/>
                  <a:moveTo>
                    <a:pt x="254" y="129"/>
                  </a:moveTo>
                  <a:cubicBezTo>
                    <a:pt x="254" y="129"/>
                    <a:pt x="254" y="129"/>
                    <a:pt x="254" y="130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253" y="25"/>
                    <a:pt x="253" y="25"/>
                    <a:pt x="253" y="25"/>
                  </a:cubicBezTo>
                  <a:cubicBezTo>
                    <a:pt x="254" y="26"/>
                    <a:pt x="254" y="28"/>
                    <a:pt x="254" y="30"/>
                  </a:cubicBezTo>
                  <a:lnTo>
                    <a:pt x="254" y="129"/>
                  </a:ln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3" name="Knight figure">
            <a:extLst>
              <a:ext uri="{FF2B5EF4-FFF2-40B4-BE49-F238E27FC236}">
                <a16:creationId xmlns:a16="http://schemas.microsoft.com/office/drawing/2014/main" xmlns="" id="{36F67066-0668-2740-9314-CFDB276092ED}"/>
              </a:ext>
            </a:extLst>
          </p:cNvPr>
          <p:cNvGrpSpPr/>
          <p:nvPr/>
        </p:nvGrpSpPr>
        <p:grpSpPr>
          <a:xfrm>
            <a:off x="7785525" y="4598115"/>
            <a:ext cx="355648" cy="269374"/>
            <a:chOff x="6033933" y="2359526"/>
            <a:chExt cx="547151" cy="414421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44" name="Freeform 44">
              <a:extLst>
                <a:ext uri="{FF2B5EF4-FFF2-40B4-BE49-F238E27FC236}">
                  <a16:creationId xmlns:a16="http://schemas.microsoft.com/office/drawing/2014/main" xmlns="" id="{C0EA0C92-59F7-6F41-916A-033EDACF7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467" y="2478887"/>
              <a:ext cx="198617" cy="260684"/>
            </a:xfrm>
            <a:custGeom>
              <a:avLst/>
              <a:gdLst>
                <a:gd name="T0" fmla="*/ 105 w 115"/>
                <a:gd name="T1" fmla="*/ 90 h 152"/>
                <a:gd name="T2" fmla="*/ 115 w 115"/>
                <a:gd name="T3" fmla="*/ 79 h 152"/>
                <a:gd name="T4" fmla="*/ 115 w 115"/>
                <a:gd name="T5" fmla="*/ 72 h 152"/>
                <a:gd name="T6" fmla="*/ 112 w 115"/>
                <a:gd name="T7" fmla="*/ 65 h 152"/>
                <a:gd name="T8" fmla="*/ 105 w 115"/>
                <a:gd name="T9" fmla="*/ 62 h 152"/>
                <a:gd name="T10" fmla="*/ 105 w 115"/>
                <a:gd name="T11" fmla="*/ 62 h 152"/>
                <a:gd name="T12" fmla="*/ 103 w 115"/>
                <a:gd name="T13" fmla="*/ 55 h 152"/>
                <a:gd name="T14" fmla="*/ 103 w 115"/>
                <a:gd name="T15" fmla="*/ 55 h 152"/>
                <a:gd name="T16" fmla="*/ 108 w 115"/>
                <a:gd name="T17" fmla="*/ 49 h 152"/>
                <a:gd name="T18" fmla="*/ 107 w 115"/>
                <a:gd name="T19" fmla="*/ 41 h 152"/>
                <a:gd name="T20" fmla="*/ 103 w 115"/>
                <a:gd name="T21" fmla="*/ 34 h 152"/>
                <a:gd name="T22" fmla="*/ 89 w 115"/>
                <a:gd name="T23" fmla="*/ 31 h 152"/>
                <a:gd name="T24" fmla="*/ 89 w 115"/>
                <a:gd name="T25" fmla="*/ 31 h 152"/>
                <a:gd name="T26" fmla="*/ 84 w 115"/>
                <a:gd name="T27" fmla="*/ 26 h 152"/>
                <a:gd name="T28" fmla="*/ 84 w 115"/>
                <a:gd name="T29" fmla="*/ 26 h 152"/>
                <a:gd name="T30" fmla="*/ 80 w 115"/>
                <a:gd name="T31" fmla="*/ 12 h 152"/>
                <a:gd name="T32" fmla="*/ 74 w 115"/>
                <a:gd name="T33" fmla="*/ 8 h 152"/>
                <a:gd name="T34" fmla="*/ 66 w 115"/>
                <a:gd name="T35" fmla="*/ 7 h 152"/>
                <a:gd name="T36" fmla="*/ 60 w 115"/>
                <a:gd name="T37" fmla="*/ 12 h 152"/>
                <a:gd name="T38" fmla="*/ 60 w 115"/>
                <a:gd name="T39" fmla="*/ 12 h 152"/>
                <a:gd name="T40" fmla="*/ 53 w 115"/>
                <a:gd name="T41" fmla="*/ 10 h 152"/>
                <a:gd name="T42" fmla="*/ 53 w 115"/>
                <a:gd name="T43" fmla="*/ 10 h 152"/>
                <a:gd name="T44" fmla="*/ 43 w 115"/>
                <a:gd name="T45" fmla="*/ 0 h 152"/>
                <a:gd name="T46" fmla="*/ 35 w 115"/>
                <a:gd name="T47" fmla="*/ 0 h 152"/>
                <a:gd name="T48" fmla="*/ 25 w 115"/>
                <a:gd name="T49" fmla="*/ 10 h 152"/>
                <a:gd name="T50" fmla="*/ 25 w 115"/>
                <a:gd name="T51" fmla="*/ 10 h 152"/>
                <a:gd name="T52" fmla="*/ 19 w 115"/>
                <a:gd name="T53" fmla="*/ 12 h 152"/>
                <a:gd name="T54" fmla="*/ 18 w 115"/>
                <a:gd name="T55" fmla="*/ 12 h 152"/>
                <a:gd name="T56" fmla="*/ 17 w 115"/>
                <a:gd name="T57" fmla="*/ 10 h 152"/>
                <a:gd name="T58" fmla="*/ 21 w 115"/>
                <a:gd name="T59" fmla="*/ 44 h 152"/>
                <a:gd name="T60" fmla="*/ 21 w 115"/>
                <a:gd name="T61" fmla="*/ 52 h 152"/>
                <a:gd name="T62" fmla="*/ 39 w 115"/>
                <a:gd name="T63" fmla="*/ 46 h 152"/>
                <a:gd name="T64" fmla="*/ 69 w 115"/>
                <a:gd name="T65" fmla="*/ 76 h 152"/>
                <a:gd name="T66" fmla="*/ 39 w 115"/>
                <a:gd name="T67" fmla="*/ 105 h 152"/>
                <a:gd name="T68" fmla="*/ 15 w 115"/>
                <a:gd name="T69" fmla="*/ 93 h 152"/>
                <a:gd name="T70" fmla="*/ 0 w 115"/>
                <a:gd name="T71" fmla="*/ 141 h 152"/>
                <a:gd name="T72" fmla="*/ 4 w 115"/>
                <a:gd name="T73" fmla="*/ 143 h 152"/>
                <a:gd name="T74" fmla="*/ 18 w 115"/>
                <a:gd name="T75" fmla="*/ 140 h 152"/>
                <a:gd name="T76" fmla="*/ 19 w 115"/>
                <a:gd name="T77" fmla="*/ 139 h 152"/>
                <a:gd name="T78" fmla="*/ 25 w 115"/>
                <a:gd name="T79" fmla="*/ 141 h 152"/>
                <a:gd name="T80" fmla="*/ 25 w 115"/>
                <a:gd name="T81" fmla="*/ 141 h 152"/>
                <a:gd name="T82" fmla="*/ 35 w 115"/>
                <a:gd name="T83" fmla="*/ 152 h 152"/>
                <a:gd name="T84" fmla="*/ 43 w 115"/>
                <a:gd name="T85" fmla="*/ 152 h 152"/>
                <a:gd name="T86" fmla="*/ 53 w 115"/>
                <a:gd name="T87" fmla="*/ 141 h 152"/>
                <a:gd name="T88" fmla="*/ 53 w 115"/>
                <a:gd name="T89" fmla="*/ 141 h 152"/>
                <a:gd name="T90" fmla="*/ 60 w 115"/>
                <a:gd name="T91" fmla="*/ 139 h 152"/>
                <a:gd name="T92" fmla="*/ 60 w 115"/>
                <a:gd name="T93" fmla="*/ 140 h 152"/>
                <a:gd name="T94" fmla="*/ 66 w 115"/>
                <a:gd name="T95" fmla="*/ 144 h 152"/>
                <a:gd name="T96" fmla="*/ 74 w 115"/>
                <a:gd name="T97" fmla="*/ 143 h 152"/>
                <a:gd name="T98" fmla="*/ 80 w 115"/>
                <a:gd name="T99" fmla="*/ 140 h 152"/>
                <a:gd name="T100" fmla="*/ 84 w 115"/>
                <a:gd name="T101" fmla="*/ 126 h 152"/>
                <a:gd name="T102" fmla="*/ 84 w 115"/>
                <a:gd name="T103" fmla="*/ 125 h 152"/>
                <a:gd name="T104" fmla="*/ 89 w 115"/>
                <a:gd name="T105" fmla="*/ 120 h 152"/>
                <a:gd name="T106" fmla="*/ 89 w 115"/>
                <a:gd name="T107" fmla="*/ 121 h 152"/>
                <a:gd name="T108" fmla="*/ 103 w 115"/>
                <a:gd name="T109" fmla="*/ 117 h 152"/>
                <a:gd name="T110" fmla="*/ 107 w 115"/>
                <a:gd name="T111" fmla="*/ 110 h 152"/>
                <a:gd name="T112" fmla="*/ 103 w 115"/>
                <a:gd name="T113" fmla="*/ 96 h 152"/>
                <a:gd name="T114" fmla="*/ 103 w 115"/>
                <a:gd name="T115" fmla="*/ 96 h 152"/>
                <a:gd name="T116" fmla="*/ 105 w 115"/>
                <a:gd name="T117" fmla="*/ 9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" h="152">
                  <a:moveTo>
                    <a:pt x="105" y="90"/>
                  </a:moveTo>
                  <a:cubicBezTo>
                    <a:pt x="111" y="90"/>
                    <a:pt x="115" y="85"/>
                    <a:pt x="115" y="79"/>
                  </a:cubicBezTo>
                  <a:cubicBezTo>
                    <a:pt x="115" y="79"/>
                    <a:pt x="115" y="72"/>
                    <a:pt x="115" y="72"/>
                  </a:cubicBezTo>
                  <a:cubicBezTo>
                    <a:pt x="115" y="69"/>
                    <a:pt x="114" y="67"/>
                    <a:pt x="112" y="65"/>
                  </a:cubicBezTo>
                  <a:cubicBezTo>
                    <a:pt x="110" y="63"/>
                    <a:pt x="108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59"/>
                    <a:pt x="103" y="57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5" y="54"/>
                    <a:pt x="107" y="51"/>
                    <a:pt x="108" y="49"/>
                  </a:cubicBezTo>
                  <a:cubicBezTo>
                    <a:pt x="109" y="46"/>
                    <a:pt x="108" y="43"/>
                    <a:pt x="107" y="41"/>
                  </a:cubicBezTo>
                  <a:cubicBezTo>
                    <a:pt x="107" y="41"/>
                    <a:pt x="103" y="34"/>
                    <a:pt x="103" y="34"/>
                  </a:cubicBezTo>
                  <a:cubicBezTo>
                    <a:pt x="100" y="30"/>
                    <a:pt x="94" y="28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7" y="29"/>
                    <a:pt x="86" y="28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7" y="21"/>
                    <a:pt x="85" y="15"/>
                    <a:pt x="80" y="12"/>
                  </a:cubicBezTo>
                  <a:cubicBezTo>
                    <a:pt x="80" y="12"/>
                    <a:pt x="74" y="8"/>
                    <a:pt x="74" y="8"/>
                  </a:cubicBezTo>
                  <a:cubicBezTo>
                    <a:pt x="72" y="7"/>
                    <a:pt x="69" y="6"/>
                    <a:pt x="66" y="7"/>
                  </a:cubicBezTo>
                  <a:cubicBezTo>
                    <a:pt x="64" y="8"/>
                    <a:pt x="61" y="9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8" y="11"/>
                    <a:pt x="55" y="11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5" y="4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11"/>
                    <a:pt x="21" y="11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7" y="10"/>
                    <a:pt x="17" y="10"/>
                  </a:cubicBezTo>
                  <a:cubicBezTo>
                    <a:pt x="20" y="21"/>
                    <a:pt x="21" y="33"/>
                    <a:pt x="21" y="44"/>
                  </a:cubicBezTo>
                  <a:cubicBezTo>
                    <a:pt x="21" y="47"/>
                    <a:pt x="21" y="49"/>
                    <a:pt x="21" y="52"/>
                  </a:cubicBezTo>
                  <a:cubicBezTo>
                    <a:pt x="26" y="48"/>
                    <a:pt x="32" y="46"/>
                    <a:pt x="39" y="46"/>
                  </a:cubicBezTo>
                  <a:cubicBezTo>
                    <a:pt x="56" y="46"/>
                    <a:pt x="69" y="59"/>
                    <a:pt x="69" y="76"/>
                  </a:cubicBezTo>
                  <a:cubicBezTo>
                    <a:pt x="69" y="92"/>
                    <a:pt x="56" y="105"/>
                    <a:pt x="39" y="105"/>
                  </a:cubicBezTo>
                  <a:cubicBezTo>
                    <a:pt x="29" y="105"/>
                    <a:pt x="21" y="101"/>
                    <a:pt x="15" y="93"/>
                  </a:cubicBezTo>
                  <a:cubicBezTo>
                    <a:pt x="11" y="111"/>
                    <a:pt x="5" y="127"/>
                    <a:pt x="0" y="141"/>
                  </a:cubicBezTo>
                  <a:cubicBezTo>
                    <a:pt x="2" y="142"/>
                    <a:pt x="4" y="143"/>
                    <a:pt x="4" y="143"/>
                  </a:cubicBezTo>
                  <a:cubicBezTo>
                    <a:pt x="9" y="146"/>
                    <a:pt x="16" y="144"/>
                    <a:pt x="18" y="140"/>
                  </a:cubicBezTo>
                  <a:cubicBezTo>
                    <a:pt x="18" y="140"/>
                    <a:pt x="19" y="139"/>
                    <a:pt x="19" y="139"/>
                  </a:cubicBezTo>
                  <a:cubicBezTo>
                    <a:pt x="21" y="140"/>
                    <a:pt x="23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7"/>
                    <a:pt x="30" y="152"/>
                    <a:pt x="35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9" y="152"/>
                    <a:pt x="53" y="147"/>
                    <a:pt x="53" y="141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5" y="141"/>
                    <a:pt x="58" y="140"/>
                    <a:pt x="60" y="139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1" y="142"/>
                    <a:pt x="64" y="144"/>
                    <a:pt x="66" y="144"/>
                  </a:cubicBezTo>
                  <a:cubicBezTo>
                    <a:pt x="69" y="145"/>
                    <a:pt x="72" y="145"/>
                    <a:pt x="74" y="143"/>
                  </a:cubicBezTo>
                  <a:cubicBezTo>
                    <a:pt x="74" y="143"/>
                    <a:pt x="80" y="140"/>
                    <a:pt x="80" y="140"/>
                  </a:cubicBezTo>
                  <a:cubicBezTo>
                    <a:pt x="85" y="137"/>
                    <a:pt x="87" y="130"/>
                    <a:pt x="84" y="126"/>
                  </a:cubicBezTo>
                  <a:cubicBezTo>
                    <a:pt x="84" y="126"/>
                    <a:pt x="84" y="125"/>
                    <a:pt x="84" y="125"/>
                  </a:cubicBezTo>
                  <a:cubicBezTo>
                    <a:pt x="86" y="124"/>
                    <a:pt x="87" y="122"/>
                    <a:pt x="89" y="120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4" y="123"/>
                    <a:pt x="100" y="122"/>
                    <a:pt x="103" y="117"/>
                  </a:cubicBezTo>
                  <a:cubicBezTo>
                    <a:pt x="103" y="117"/>
                    <a:pt x="107" y="110"/>
                    <a:pt x="107" y="110"/>
                  </a:cubicBezTo>
                  <a:cubicBezTo>
                    <a:pt x="110" y="106"/>
                    <a:pt x="108" y="99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4"/>
                    <a:pt x="104" y="92"/>
                    <a:pt x="105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45">
              <a:extLst>
                <a:ext uri="{FF2B5EF4-FFF2-40B4-BE49-F238E27FC236}">
                  <a16:creationId xmlns:a16="http://schemas.microsoft.com/office/drawing/2014/main" xmlns="" id="{527BA4F7-BCEF-5249-80F3-3E9209F8B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3933" y="2359526"/>
              <a:ext cx="388639" cy="414421"/>
            </a:xfrm>
            <a:custGeom>
              <a:avLst/>
              <a:gdLst>
                <a:gd name="T0" fmla="*/ 202 w 225"/>
                <a:gd name="T1" fmla="*/ 224 h 241"/>
                <a:gd name="T2" fmla="*/ 184 w 225"/>
                <a:gd name="T3" fmla="*/ 224 h 241"/>
                <a:gd name="T4" fmla="*/ 207 w 225"/>
                <a:gd name="T5" fmla="*/ 77 h 241"/>
                <a:gd name="T6" fmla="*/ 181 w 225"/>
                <a:gd name="T7" fmla="*/ 34 h 241"/>
                <a:gd name="T8" fmla="*/ 81 w 225"/>
                <a:gd name="T9" fmla="*/ 11 h 241"/>
                <a:gd name="T10" fmla="*/ 39 w 225"/>
                <a:gd name="T11" fmla="*/ 9 h 241"/>
                <a:gd name="T12" fmla="*/ 56 w 225"/>
                <a:gd name="T13" fmla="*/ 26 h 241"/>
                <a:gd name="T14" fmla="*/ 2 w 225"/>
                <a:gd name="T15" fmla="*/ 88 h 241"/>
                <a:gd name="T16" fmla="*/ 1 w 225"/>
                <a:gd name="T17" fmla="*/ 89 h 241"/>
                <a:gd name="T18" fmla="*/ 1 w 225"/>
                <a:gd name="T19" fmla="*/ 90 h 241"/>
                <a:gd name="T20" fmla="*/ 1 w 225"/>
                <a:gd name="T21" fmla="*/ 90 h 241"/>
                <a:gd name="T22" fmla="*/ 0 w 225"/>
                <a:gd name="T23" fmla="*/ 91 h 241"/>
                <a:gd name="T24" fmla="*/ 0 w 225"/>
                <a:gd name="T25" fmla="*/ 92 h 241"/>
                <a:gd name="T26" fmla="*/ 0 w 225"/>
                <a:gd name="T27" fmla="*/ 92 h 241"/>
                <a:gd name="T28" fmla="*/ 0 w 225"/>
                <a:gd name="T29" fmla="*/ 93 h 241"/>
                <a:gd name="T30" fmla="*/ 0 w 225"/>
                <a:gd name="T31" fmla="*/ 94 h 241"/>
                <a:gd name="T32" fmla="*/ 0 w 225"/>
                <a:gd name="T33" fmla="*/ 95 h 241"/>
                <a:gd name="T34" fmla="*/ 0 w 225"/>
                <a:gd name="T35" fmla="*/ 96 h 241"/>
                <a:gd name="T36" fmla="*/ 0 w 225"/>
                <a:gd name="T37" fmla="*/ 96 h 241"/>
                <a:gd name="T38" fmla="*/ 0 w 225"/>
                <a:gd name="T39" fmla="*/ 97 h 241"/>
                <a:gd name="T40" fmla="*/ 1 w 225"/>
                <a:gd name="T41" fmla="*/ 98 h 241"/>
                <a:gd name="T42" fmla="*/ 1 w 225"/>
                <a:gd name="T43" fmla="*/ 98 h 241"/>
                <a:gd name="T44" fmla="*/ 2 w 225"/>
                <a:gd name="T45" fmla="*/ 99 h 241"/>
                <a:gd name="T46" fmla="*/ 2 w 225"/>
                <a:gd name="T47" fmla="*/ 99 h 241"/>
                <a:gd name="T48" fmla="*/ 24 w 225"/>
                <a:gd name="T49" fmla="*/ 121 h 241"/>
                <a:gd name="T50" fmla="*/ 24 w 225"/>
                <a:gd name="T51" fmla="*/ 122 h 241"/>
                <a:gd name="T52" fmla="*/ 25 w 225"/>
                <a:gd name="T53" fmla="*/ 122 h 241"/>
                <a:gd name="T54" fmla="*/ 26 w 225"/>
                <a:gd name="T55" fmla="*/ 123 h 241"/>
                <a:gd name="T56" fmla="*/ 26 w 225"/>
                <a:gd name="T57" fmla="*/ 123 h 241"/>
                <a:gd name="T58" fmla="*/ 27 w 225"/>
                <a:gd name="T59" fmla="*/ 123 h 241"/>
                <a:gd name="T60" fmla="*/ 28 w 225"/>
                <a:gd name="T61" fmla="*/ 124 h 241"/>
                <a:gd name="T62" fmla="*/ 29 w 225"/>
                <a:gd name="T63" fmla="*/ 124 h 241"/>
                <a:gd name="T64" fmla="*/ 29 w 225"/>
                <a:gd name="T65" fmla="*/ 124 h 241"/>
                <a:gd name="T66" fmla="*/ 30 w 225"/>
                <a:gd name="T67" fmla="*/ 124 h 241"/>
                <a:gd name="T68" fmla="*/ 31 w 225"/>
                <a:gd name="T69" fmla="*/ 124 h 241"/>
                <a:gd name="T70" fmla="*/ 32 w 225"/>
                <a:gd name="T71" fmla="*/ 123 h 241"/>
                <a:gd name="T72" fmla="*/ 33 w 225"/>
                <a:gd name="T73" fmla="*/ 123 h 241"/>
                <a:gd name="T74" fmla="*/ 33 w 225"/>
                <a:gd name="T75" fmla="*/ 123 h 241"/>
                <a:gd name="T76" fmla="*/ 34 w 225"/>
                <a:gd name="T77" fmla="*/ 123 h 241"/>
                <a:gd name="T78" fmla="*/ 35 w 225"/>
                <a:gd name="T79" fmla="*/ 122 h 241"/>
                <a:gd name="T80" fmla="*/ 35 w 225"/>
                <a:gd name="T81" fmla="*/ 122 h 241"/>
                <a:gd name="T82" fmla="*/ 99 w 225"/>
                <a:gd name="T83" fmla="*/ 87 h 241"/>
                <a:gd name="T84" fmla="*/ 107 w 225"/>
                <a:gd name="T85" fmla="*/ 92 h 241"/>
                <a:gd name="T86" fmla="*/ 91 w 225"/>
                <a:gd name="T87" fmla="*/ 129 h 241"/>
                <a:gd name="T88" fmla="*/ 48 w 225"/>
                <a:gd name="T89" fmla="*/ 224 h 241"/>
                <a:gd name="T90" fmla="*/ 25 w 225"/>
                <a:gd name="T91" fmla="*/ 224 h 241"/>
                <a:gd name="T92" fmla="*/ 17 w 225"/>
                <a:gd name="T93" fmla="*/ 233 h 241"/>
                <a:gd name="T94" fmla="*/ 25 w 225"/>
                <a:gd name="T95" fmla="*/ 241 h 241"/>
                <a:gd name="T96" fmla="*/ 202 w 225"/>
                <a:gd name="T97" fmla="*/ 241 h 241"/>
                <a:gd name="T98" fmla="*/ 210 w 225"/>
                <a:gd name="T99" fmla="*/ 233 h 241"/>
                <a:gd name="T100" fmla="*/ 202 w 225"/>
                <a:gd name="T101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" h="241">
                  <a:moveTo>
                    <a:pt x="202" y="224"/>
                  </a:moveTo>
                  <a:cubicBezTo>
                    <a:pt x="184" y="224"/>
                    <a:pt x="184" y="224"/>
                    <a:pt x="184" y="224"/>
                  </a:cubicBezTo>
                  <a:cubicBezTo>
                    <a:pt x="197" y="197"/>
                    <a:pt x="225" y="127"/>
                    <a:pt x="207" y="77"/>
                  </a:cubicBezTo>
                  <a:cubicBezTo>
                    <a:pt x="201" y="60"/>
                    <a:pt x="192" y="45"/>
                    <a:pt x="181" y="34"/>
                  </a:cubicBezTo>
                  <a:cubicBezTo>
                    <a:pt x="141" y="0"/>
                    <a:pt x="105" y="2"/>
                    <a:pt x="81" y="1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9"/>
                    <a:pt x="2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1" y="97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6" y="123"/>
                    <a:pt x="26" y="123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3"/>
                    <a:pt x="28" y="123"/>
                    <a:pt x="28" y="124"/>
                  </a:cubicBezTo>
                  <a:cubicBezTo>
                    <a:pt x="28" y="124"/>
                    <a:pt x="28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1" y="124"/>
                    <a:pt x="31" y="124"/>
                  </a:cubicBezTo>
                  <a:cubicBezTo>
                    <a:pt x="31" y="124"/>
                    <a:pt x="32" y="123"/>
                    <a:pt x="32" y="123"/>
                  </a:cubicBezTo>
                  <a:cubicBezTo>
                    <a:pt x="32" y="123"/>
                    <a:pt x="32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4" y="123"/>
                    <a:pt x="34" y="123"/>
                  </a:cubicBezTo>
                  <a:cubicBezTo>
                    <a:pt x="34" y="122"/>
                    <a:pt x="34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73" y="88"/>
                    <a:pt x="92" y="87"/>
                    <a:pt x="99" y="87"/>
                  </a:cubicBezTo>
                  <a:cubicBezTo>
                    <a:pt x="102" y="88"/>
                    <a:pt x="105" y="89"/>
                    <a:pt x="107" y="92"/>
                  </a:cubicBezTo>
                  <a:cubicBezTo>
                    <a:pt x="112" y="101"/>
                    <a:pt x="107" y="109"/>
                    <a:pt x="91" y="129"/>
                  </a:cubicBezTo>
                  <a:cubicBezTo>
                    <a:pt x="73" y="150"/>
                    <a:pt x="49" y="179"/>
                    <a:pt x="48" y="224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17" y="228"/>
                    <a:pt x="17" y="233"/>
                  </a:cubicBezTo>
                  <a:cubicBezTo>
                    <a:pt x="17" y="237"/>
                    <a:pt x="20" y="241"/>
                    <a:pt x="25" y="241"/>
                  </a:cubicBezTo>
                  <a:cubicBezTo>
                    <a:pt x="202" y="241"/>
                    <a:pt x="202" y="241"/>
                    <a:pt x="202" y="241"/>
                  </a:cubicBezTo>
                  <a:cubicBezTo>
                    <a:pt x="206" y="241"/>
                    <a:pt x="210" y="237"/>
                    <a:pt x="210" y="233"/>
                  </a:cubicBezTo>
                  <a:cubicBezTo>
                    <a:pt x="210" y="228"/>
                    <a:pt x="206" y="224"/>
                    <a:pt x="202" y="224"/>
                  </a:cubicBez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6" name="Connected persons">
            <a:extLst>
              <a:ext uri="{FF2B5EF4-FFF2-40B4-BE49-F238E27FC236}">
                <a16:creationId xmlns:a16="http://schemas.microsoft.com/office/drawing/2014/main" xmlns="" id="{59FECCEF-4AE5-0945-9B70-180A49BE71E7}"/>
              </a:ext>
            </a:extLst>
          </p:cNvPr>
          <p:cNvGrpSpPr/>
          <p:nvPr/>
        </p:nvGrpSpPr>
        <p:grpSpPr>
          <a:xfrm>
            <a:off x="7794707" y="5619075"/>
            <a:ext cx="311580" cy="315925"/>
            <a:chOff x="5207001" y="4934857"/>
            <a:chExt cx="479354" cy="486038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47" name="Freeform 62">
              <a:extLst>
                <a:ext uri="{FF2B5EF4-FFF2-40B4-BE49-F238E27FC236}">
                  <a16:creationId xmlns:a16="http://schemas.microsoft.com/office/drawing/2014/main" xmlns="" id="{D4AF780B-F9AB-6642-8321-51AA6D4CC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5512" y="4934857"/>
              <a:ext cx="161376" cy="191932"/>
            </a:xfrm>
            <a:custGeom>
              <a:avLst/>
              <a:gdLst>
                <a:gd name="T0" fmla="*/ 47 w 94"/>
                <a:gd name="T1" fmla="*/ 53 h 112"/>
                <a:gd name="T2" fmla="*/ 73 w 94"/>
                <a:gd name="T3" fmla="*/ 27 h 112"/>
                <a:gd name="T4" fmla="*/ 47 w 94"/>
                <a:gd name="T5" fmla="*/ 0 h 112"/>
                <a:gd name="T6" fmla="*/ 21 w 94"/>
                <a:gd name="T7" fmla="*/ 27 h 112"/>
                <a:gd name="T8" fmla="*/ 47 w 94"/>
                <a:gd name="T9" fmla="*/ 53 h 112"/>
                <a:gd name="T10" fmla="*/ 69 w 94"/>
                <a:gd name="T11" fmla="*/ 61 h 112"/>
                <a:gd name="T12" fmla="*/ 47 w 94"/>
                <a:gd name="T13" fmla="*/ 61 h 112"/>
                <a:gd name="T14" fmla="*/ 25 w 94"/>
                <a:gd name="T15" fmla="*/ 61 h 112"/>
                <a:gd name="T16" fmla="*/ 0 w 94"/>
                <a:gd name="T17" fmla="*/ 89 h 112"/>
                <a:gd name="T18" fmla="*/ 0 w 94"/>
                <a:gd name="T19" fmla="*/ 112 h 112"/>
                <a:gd name="T20" fmla="*/ 94 w 94"/>
                <a:gd name="T21" fmla="*/ 112 h 112"/>
                <a:gd name="T22" fmla="*/ 94 w 94"/>
                <a:gd name="T23" fmla="*/ 89 h 112"/>
                <a:gd name="T24" fmla="*/ 69 w 94"/>
                <a:gd name="T25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12">
                  <a:moveTo>
                    <a:pt x="47" y="53"/>
                  </a:moveTo>
                  <a:cubicBezTo>
                    <a:pt x="61" y="53"/>
                    <a:pt x="73" y="41"/>
                    <a:pt x="73" y="27"/>
                  </a:cubicBezTo>
                  <a:cubicBezTo>
                    <a:pt x="73" y="12"/>
                    <a:pt x="61" y="0"/>
                    <a:pt x="47" y="0"/>
                  </a:cubicBezTo>
                  <a:cubicBezTo>
                    <a:pt x="32" y="0"/>
                    <a:pt x="21" y="12"/>
                    <a:pt x="21" y="27"/>
                  </a:cubicBezTo>
                  <a:cubicBezTo>
                    <a:pt x="21" y="41"/>
                    <a:pt x="32" y="53"/>
                    <a:pt x="47" y="53"/>
                  </a:cubicBezTo>
                  <a:close/>
                  <a:moveTo>
                    <a:pt x="69" y="61"/>
                  </a:moveTo>
                  <a:cubicBezTo>
                    <a:pt x="57" y="61"/>
                    <a:pt x="47" y="61"/>
                    <a:pt x="47" y="61"/>
                  </a:cubicBezTo>
                  <a:cubicBezTo>
                    <a:pt x="47" y="61"/>
                    <a:pt x="36" y="61"/>
                    <a:pt x="25" y="61"/>
                  </a:cubicBezTo>
                  <a:cubicBezTo>
                    <a:pt x="6" y="61"/>
                    <a:pt x="0" y="77"/>
                    <a:pt x="0" y="89"/>
                  </a:cubicBezTo>
                  <a:cubicBezTo>
                    <a:pt x="0" y="95"/>
                    <a:pt x="0" y="94"/>
                    <a:pt x="0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94"/>
                    <a:pt x="94" y="95"/>
                    <a:pt x="94" y="89"/>
                  </a:cubicBezTo>
                  <a:cubicBezTo>
                    <a:pt x="94" y="77"/>
                    <a:pt x="87" y="61"/>
                    <a:pt x="69" y="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Freeform 63">
              <a:extLst>
                <a:ext uri="{FF2B5EF4-FFF2-40B4-BE49-F238E27FC236}">
                  <a16:creationId xmlns:a16="http://schemas.microsoft.com/office/drawing/2014/main" xmlns="" id="{80DCF7DB-0D38-6D48-AA26-7914C91A9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5145887"/>
              <a:ext cx="479354" cy="275008"/>
            </a:xfrm>
            <a:custGeom>
              <a:avLst/>
              <a:gdLst>
                <a:gd name="T0" fmla="*/ 69 w 278"/>
                <a:gd name="T1" fmla="*/ 108 h 160"/>
                <a:gd name="T2" fmla="*/ 47 w 278"/>
                <a:gd name="T3" fmla="*/ 108 h 160"/>
                <a:gd name="T4" fmla="*/ 25 w 278"/>
                <a:gd name="T5" fmla="*/ 108 h 160"/>
                <a:gd name="T6" fmla="*/ 0 w 278"/>
                <a:gd name="T7" fmla="*/ 137 h 160"/>
                <a:gd name="T8" fmla="*/ 0 w 278"/>
                <a:gd name="T9" fmla="*/ 160 h 160"/>
                <a:gd name="T10" fmla="*/ 94 w 278"/>
                <a:gd name="T11" fmla="*/ 160 h 160"/>
                <a:gd name="T12" fmla="*/ 94 w 278"/>
                <a:gd name="T13" fmla="*/ 137 h 160"/>
                <a:gd name="T14" fmla="*/ 69 w 278"/>
                <a:gd name="T15" fmla="*/ 108 h 160"/>
                <a:gd name="T16" fmla="*/ 47 w 278"/>
                <a:gd name="T17" fmla="*/ 101 h 160"/>
                <a:gd name="T18" fmla="*/ 74 w 278"/>
                <a:gd name="T19" fmla="*/ 74 h 160"/>
                <a:gd name="T20" fmla="*/ 47 w 278"/>
                <a:gd name="T21" fmla="*/ 48 h 160"/>
                <a:gd name="T22" fmla="*/ 21 w 278"/>
                <a:gd name="T23" fmla="*/ 74 h 160"/>
                <a:gd name="T24" fmla="*/ 47 w 278"/>
                <a:gd name="T25" fmla="*/ 101 h 160"/>
                <a:gd name="T26" fmla="*/ 253 w 278"/>
                <a:gd name="T27" fmla="*/ 108 h 160"/>
                <a:gd name="T28" fmla="*/ 231 w 278"/>
                <a:gd name="T29" fmla="*/ 108 h 160"/>
                <a:gd name="T30" fmla="*/ 208 w 278"/>
                <a:gd name="T31" fmla="*/ 108 h 160"/>
                <a:gd name="T32" fmla="*/ 183 w 278"/>
                <a:gd name="T33" fmla="*/ 137 h 160"/>
                <a:gd name="T34" fmla="*/ 183 w 278"/>
                <a:gd name="T35" fmla="*/ 160 h 160"/>
                <a:gd name="T36" fmla="*/ 278 w 278"/>
                <a:gd name="T37" fmla="*/ 160 h 160"/>
                <a:gd name="T38" fmla="*/ 278 w 278"/>
                <a:gd name="T39" fmla="*/ 137 h 160"/>
                <a:gd name="T40" fmla="*/ 253 w 278"/>
                <a:gd name="T41" fmla="*/ 108 h 160"/>
                <a:gd name="T42" fmla="*/ 231 w 278"/>
                <a:gd name="T43" fmla="*/ 101 h 160"/>
                <a:gd name="T44" fmla="*/ 257 w 278"/>
                <a:gd name="T45" fmla="*/ 74 h 160"/>
                <a:gd name="T46" fmla="*/ 231 w 278"/>
                <a:gd name="T47" fmla="*/ 48 h 160"/>
                <a:gd name="T48" fmla="*/ 204 w 278"/>
                <a:gd name="T49" fmla="*/ 74 h 160"/>
                <a:gd name="T50" fmla="*/ 231 w 278"/>
                <a:gd name="T51" fmla="*/ 101 h 160"/>
                <a:gd name="T52" fmla="*/ 147 w 278"/>
                <a:gd name="T53" fmla="*/ 44 h 160"/>
                <a:gd name="T54" fmla="*/ 147 w 278"/>
                <a:gd name="T55" fmla="*/ 0 h 160"/>
                <a:gd name="T56" fmla="*/ 130 w 278"/>
                <a:gd name="T57" fmla="*/ 0 h 160"/>
                <a:gd name="T58" fmla="*/ 130 w 278"/>
                <a:gd name="T59" fmla="*/ 44 h 160"/>
                <a:gd name="T60" fmla="*/ 86 w 278"/>
                <a:gd name="T61" fmla="*/ 89 h 160"/>
                <a:gd name="T62" fmla="*/ 98 w 278"/>
                <a:gd name="T63" fmla="*/ 100 h 160"/>
                <a:gd name="T64" fmla="*/ 139 w 278"/>
                <a:gd name="T65" fmla="*/ 59 h 160"/>
                <a:gd name="T66" fmla="*/ 180 w 278"/>
                <a:gd name="T67" fmla="*/ 100 h 160"/>
                <a:gd name="T68" fmla="*/ 192 w 278"/>
                <a:gd name="T69" fmla="*/ 89 h 160"/>
                <a:gd name="T70" fmla="*/ 147 w 278"/>
                <a:gd name="T71" fmla="*/ 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160">
                  <a:moveTo>
                    <a:pt x="69" y="108"/>
                  </a:moveTo>
                  <a:cubicBezTo>
                    <a:pt x="58" y="108"/>
                    <a:pt x="47" y="108"/>
                    <a:pt x="47" y="108"/>
                  </a:cubicBezTo>
                  <a:cubicBezTo>
                    <a:pt x="47" y="108"/>
                    <a:pt x="37" y="108"/>
                    <a:pt x="25" y="108"/>
                  </a:cubicBezTo>
                  <a:cubicBezTo>
                    <a:pt x="7" y="108"/>
                    <a:pt x="0" y="125"/>
                    <a:pt x="0" y="137"/>
                  </a:cubicBezTo>
                  <a:cubicBezTo>
                    <a:pt x="0" y="143"/>
                    <a:pt x="0" y="141"/>
                    <a:pt x="0" y="160"/>
                  </a:cubicBezTo>
                  <a:cubicBezTo>
                    <a:pt x="94" y="160"/>
                    <a:pt x="94" y="160"/>
                    <a:pt x="94" y="160"/>
                  </a:cubicBezTo>
                  <a:cubicBezTo>
                    <a:pt x="94" y="141"/>
                    <a:pt x="94" y="143"/>
                    <a:pt x="94" y="137"/>
                  </a:cubicBezTo>
                  <a:cubicBezTo>
                    <a:pt x="94" y="125"/>
                    <a:pt x="88" y="108"/>
                    <a:pt x="69" y="108"/>
                  </a:cubicBezTo>
                  <a:close/>
                  <a:moveTo>
                    <a:pt x="47" y="101"/>
                  </a:moveTo>
                  <a:cubicBezTo>
                    <a:pt x="62" y="101"/>
                    <a:pt x="74" y="89"/>
                    <a:pt x="74" y="74"/>
                  </a:cubicBezTo>
                  <a:cubicBezTo>
                    <a:pt x="74" y="60"/>
                    <a:pt x="62" y="48"/>
                    <a:pt x="47" y="48"/>
                  </a:cubicBezTo>
                  <a:cubicBezTo>
                    <a:pt x="33" y="48"/>
                    <a:pt x="21" y="60"/>
                    <a:pt x="21" y="74"/>
                  </a:cubicBezTo>
                  <a:cubicBezTo>
                    <a:pt x="21" y="89"/>
                    <a:pt x="33" y="101"/>
                    <a:pt x="47" y="101"/>
                  </a:cubicBezTo>
                  <a:close/>
                  <a:moveTo>
                    <a:pt x="253" y="108"/>
                  </a:moveTo>
                  <a:cubicBezTo>
                    <a:pt x="241" y="108"/>
                    <a:pt x="231" y="108"/>
                    <a:pt x="231" y="108"/>
                  </a:cubicBezTo>
                  <a:cubicBezTo>
                    <a:pt x="231" y="108"/>
                    <a:pt x="220" y="108"/>
                    <a:pt x="208" y="108"/>
                  </a:cubicBezTo>
                  <a:cubicBezTo>
                    <a:pt x="190" y="108"/>
                    <a:pt x="183" y="125"/>
                    <a:pt x="183" y="137"/>
                  </a:cubicBezTo>
                  <a:cubicBezTo>
                    <a:pt x="183" y="143"/>
                    <a:pt x="183" y="141"/>
                    <a:pt x="183" y="160"/>
                  </a:cubicBezTo>
                  <a:cubicBezTo>
                    <a:pt x="278" y="160"/>
                    <a:pt x="278" y="160"/>
                    <a:pt x="278" y="160"/>
                  </a:cubicBezTo>
                  <a:cubicBezTo>
                    <a:pt x="278" y="141"/>
                    <a:pt x="278" y="143"/>
                    <a:pt x="278" y="137"/>
                  </a:cubicBezTo>
                  <a:cubicBezTo>
                    <a:pt x="278" y="125"/>
                    <a:pt x="271" y="108"/>
                    <a:pt x="253" y="108"/>
                  </a:cubicBezTo>
                  <a:close/>
                  <a:moveTo>
                    <a:pt x="231" y="101"/>
                  </a:moveTo>
                  <a:cubicBezTo>
                    <a:pt x="245" y="101"/>
                    <a:pt x="257" y="89"/>
                    <a:pt x="257" y="74"/>
                  </a:cubicBezTo>
                  <a:cubicBezTo>
                    <a:pt x="257" y="60"/>
                    <a:pt x="245" y="48"/>
                    <a:pt x="231" y="48"/>
                  </a:cubicBezTo>
                  <a:cubicBezTo>
                    <a:pt x="216" y="48"/>
                    <a:pt x="204" y="60"/>
                    <a:pt x="204" y="74"/>
                  </a:cubicBezTo>
                  <a:cubicBezTo>
                    <a:pt x="204" y="89"/>
                    <a:pt x="216" y="101"/>
                    <a:pt x="231" y="101"/>
                  </a:cubicBezTo>
                  <a:close/>
                  <a:moveTo>
                    <a:pt x="147" y="44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80" y="100"/>
                    <a:pt x="180" y="100"/>
                    <a:pt x="180" y="100"/>
                  </a:cubicBezTo>
                  <a:cubicBezTo>
                    <a:pt x="192" y="89"/>
                    <a:pt x="192" y="89"/>
                    <a:pt x="192" y="89"/>
                  </a:cubicBezTo>
                  <a:lnTo>
                    <a:pt x="147" y="44"/>
                  </a:ln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49" name="Teamwork">
            <a:extLst>
              <a:ext uri="{FF2B5EF4-FFF2-40B4-BE49-F238E27FC236}">
                <a16:creationId xmlns:a16="http://schemas.microsoft.com/office/drawing/2014/main" xmlns="" id="{C8288E85-7C37-2C48-B01B-B083980C387E}"/>
              </a:ext>
            </a:extLst>
          </p:cNvPr>
          <p:cNvGrpSpPr/>
          <p:nvPr/>
        </p:nvGrpSpPr>
        <p:grpSpPr>
          <a:xfrm>
            <a:off x="4012369" y="5650489"/>
            <a:ext cx="257581" cy="292339"/>
            <a:chOff x="3499662" y="5825767"/>
            <a:chExt cx="396278" cy="449752"/>
          </a:xfrm>
          <a:effectLst>
            <a:reflection blurRad="6350" stA="20000" endPos="35000" dir="5400000" sy="-100000" algn="bl" rotWithShape="0"/>
          </a:effectLst>
        </p:grpSpPr>
        <p:sp>
          <p:nvSpPr>
            <p:cNvPr id="150" name="Freeform 72">
              <a:extLst>
                <a:ext uri="{FF2B5EF4-FFF2-40B4-BE49-F238E27FC236}">
                  <a16:creationId xmlns:a16="http://schemas.microsoft.com/office/drawing/2014/main" xmlns="" id="{8B699A48-9B98-7746-8587-6E89FF6F0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662" y="6073083"/>
              <a:ext cx="396278" cy="202436"/>
            </a:xfrm>
            <a:custGeom>
              <a:avLst/>
              <a:gdLst>
                <a:gd name="T0" fmla="*/ 186 w 230"/>
                <a:gd name="T1" fmla="*/ 65 h 118"/>
                <a:gd name="T2" fmla="*/ 211 w 230"/>
                <a:gd name="T3" fmla="*/ 40 h 118"/>
                <a:gd name="T4" fmla="*/ 186 w 230"/>
                <a:gd name="T5" fmla="*/ 16 h 118"/>
                <a:gd name="T6" fmla="*/ 161 w 230"/>
                <a:gd name="T7" fmla="*/ 40 h 118"/>
                <a:gd name="T8" fmla="*/ 186 w 230"/>
                <a:gd name="T9" fmla="*/ 65 h 118"/>
                <a:gd name="T10" fmla="*/ 207 w 230"/>
                <a:gd name="T11" fmla="*/ 72 h 118"/>
                <a:gd name="T12" fmla="*/ 186 w 230"/>
                <a:gd name="T13" fmla="*/ 72 h 118"/>
                <a:gd name="T14" fmla="*/ 168 w 230"/>
                <a:gd name="T15" fmla="*/ 72 h 118"/>
                <a:gd name="T16" fmla="*/ 171 w 230"/>
                <a:gd name="T17" fmla="*/ 89 h 118"/>
                <a:gd name="T18" fmla="*/ 171 w 230"/>
                <a:gd name="T19" fmla="*/ 118 h 118"/>
                <a:gd name="T20" fmla="*/ 230 w 230"/>
                <a:gd name="T21" fmla="*/ 118 h 118"/>
                <a:gd name="T22" fmla="*/ 230 w 230"/>
                <a:gd name="T23" fmla="*/ 99 h 118"/>
                <a:gd name="T24" fmla="*/ 207 w 230"/>
                <a:gd name="T25" fmla="*/ 72 h 118"/>
                <a:gd name="T26" fmla="*/ 115 w 230"/>
                <a:gd name="T27" fmla="*/ 53 h 118"/>
                <a:gd name="T28" fmla="*/ 142 w 230"/>
                <a:gd name="T29" fmla="*/ 27 h 118"/>
                <a:gd name="T30" fmla="*/ 115 w 230"/>
                <a:gd name="T31" fmla="*/ 0 h 118"/>
                <a:gd name="T32" fmla="*/ 89 w 230"/>
                <a:gd name="T33" fmla="*/ 27 h 118"/>
                <a:gd name="T34" fmla="*/ 115 w 230"/>
                <a:gd name="T35" fmla="*/ 53 h 118"/>
                <a:gd name="T36" fmla="*/ 137 w 230"/>
                <a:gd name="T37" fmla="*/ 61 h 118"/>
                <a:gd name="T38" fmla="*/ 115 w 230"/>
                <a:gd name="T39" fmla="*/ 61 h 118"/>
                <a:gd name="T40" fmla="*/ 93 w 230"/>
                <a:gd name="T41" fmla="*/ 61 h 118"/>
                <a:gd name="T42" fmla="*/ 68 w 230"/>
                <a:gd name="T43" fmla="*/ 89 h 118"/>
                <a:gd name="T44" fmla="*/ 68 w 230"/>
                <a:gd name="T45" fmla="*/ 118 h 118"/>
                <a:gd name="T46" fmla="*/ 162 w 230"/>
                <a:gd name="T47" fmla="*/ 118 h 118"/>
                <a:gd name="T48" fmla="*/ 162 w 230"/>
                <a:gd name="T49" fmla="*/ 89 h 118"/>
                <a:gd name="T50" fmla="*/ 137 w 230"/>
                <a:gd name="T51" fmla="*/ 61 h 118"/>
                <a:gd name="T52" fmla="*/ 23 w 230"/>
                <a:gd name="T53" fmla="*/ 72 h 118"/>
                <a:gd name="T54" fmla="*/ 0 w 230"/>
                <a:gd name="T55" fmla="*/ 99 h 118"/>
                <a:gd name="T56" fmla="*/ 0 w 230"/>
                <a:gd name="T57" fmla="*/ 118 h 118"/>
                <a:gd name="T58" fmla="*/ 59 w 230"/>
                <a:gd name="T59" fmla="*/ 118 h 118"/>
                <a:gd name="T60" fmla="*/ 59 w 230"/>
                <a:gd name="T61" fmla="*/ 89 h 118"/>
                <a:gd name="T62" fmla="*/ 63 w 230"/>
                <a:gd name="T63" fmla="*/ 72 h 118"/>
                <a:gd name="T64" fmla="*/ 44 w 230"/>
                <a:gd name="T65" fmla="*/ 72 h 118"/>
                <a:gd name="T66" fmla="*/ 23 w 230"/>
                <a:gd name="T67" fmla="*/ 72 h 118"/>
                <a:gd name="T68" fmla="*/ 44 w 230"/>
                <a:gd name="T69" fmla="*/ 65 h 118"/>
                <a:gd name="T70" fmla="*/ 69 w 230"/>
                <a:gd name="T71" fmla="*/ 40 h 118"/>
                <a:gd name="T72" fmla="*/ 44 w 230"/>
                <a:gd name="T73" fmla="*/ 16 h 118"/>
                <a:gd name="T74" fmla="*/ 20 w 230"/>
                <a:gd name="T75" fmla="*/ 40 h 118"/>
                <a:gd name="T76" fmla="*/ 44 w 230"/>
                <a:gd name="T7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18">
                  <a:moveTo>
                    <a:pt x="186" y="65"/>
                  </a:moveTo>
                  <a:cubicBezTo>
                    <a:pt x="200" y="65"/>
                    <a:pt x="211" y="54"/>
                    <a:pt x="211" y="40"/>
                  </a:cubicBezTo>
                  <a:cubicBezTo>
                    <a:pt x="211" y="27"/>
                    <a:pt x="200" y="16"/>
                    <a:pt x="186" y="16"/>
                  </a:cubicBezTo>
                  <a:cubicBezTo>
                    <a:pt x="172" y="16"/>
                    <a:pt x="161" y="27"/>
                    <a:pt x="161" y="40"/>
                  </a:cubicBezTo>
                  <a:cubicBezTo>
                    <a:pt x="161" y="54"/>
                    <a:pt x="172" y="65"/>
                    <a:pt x="186" y="65"/>
                  </a:cubicBezTo>
                  <a:close/>
                  <a:moveTo>
                    <a:pt x="207" y="72"/>
                  </a:moveTo>
                  <a:cubicBezTo>
                    <a:pt x="196" y="72"/>
                    <a:pt x="186" y="72"/>
                    <a:pt x="186" y="72"/>
                  </a:cubicBezTo>
                  <a:cubicBezTo>
                    <a:pt x="186" y="72"/>
                    <a:pt x="178" y="72"/>
                    <a:pt x="168" y="72"/>
                  </a:cubicBezTo>
                  <a:cubicBezTo>
                    <a:pt x="170" y="78"/>
                    <a:pt x="171" y="83"/>
                    <a:pt x="171" y="89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30" y="104"/>
                    <a:pt x="230" y="105"/>
                    <a:pt x="230" y="99"/>
                  </a:cubicBezTo>
                  <a:cubicBezTo>
                    <a:pt x="230" y="88"/>
                    <a:pt x="224" y="72"/>
                    <a:pt x="207" y="72"/>
                  </a:cubicBezTo>
                  <a:close/>
                  <a:moveTo>
                    <a:pt x="115" y="53"/>
                  </a:moveTo>
                  <a:cubicBezTo>
                    <a:pt x="130" y="53"/>
                    <a:pt x="142" y="41"/>
                    <a:pt x="142" y="27"/>
                  </a:cubicBezTo>
                  <a:cubicBezTo>
                    <a:pt x="142" y="12"/>
                    <a:pt x="130" y="0"/>
                    <a:pt x="115" y="0"/>
                  </a:cubicBezTo>
                  <a:cubicBezTo>
                    <a:pt x="101" y="0"/>
                    <a:pt x="89" y="12"/>
                    <a:pt x="89" y="27"/>
                  </a:cubicBezTo>
                  <a:cubicBezTo>
                    <a:pt x="89" y="41"/>
                    <a:pt x="101" y="53"/>
                    <a:pt x="115" y="53"/>
                  </a:cubicBezTo>
                  <a:close/>
                  <a:moveTo>
                    <a:pt x="137" y="61"/>
                  </a:moveTo>
                  <a:cubicBezTo>
                    <a:pt x="126" y="61"/>
                    <a:pt x="115" y="61"/>
                    <a:pt x="115" y="61"/>
                  </a:cubicBezTo>
                  <a:cubicBezTo>
                    <a:pt x="115" y="61"/>
                    <a:pt x="105" y="61"/>
                    <a:pt x="93" y="61"/>
                  </a:cubicBezTo>
                  <a:cubicBezTo>
                    <a:pt x="75" y="61"/>
                    <a:pt x="68" y="77"/>
                    <a:pt x="68" y="89"/>
                  </a:cubicBezTo>
                  <a:cubicBezTo>
                    <a:pt x="68" y="96"/>
                    <a:pt x="68" y="93"/>
                    <a:pt x="68" y="118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2" y="93"/>
                    <a:pt x="162" y="96"/>
                    <a:pt x="162" y="89"/>
                  </a:cubicBezTo>
                  <a:cubicBezTo>
                    <a:pt x="162" y="77"/>
                    <a:pt x="156" y="61"/>
                    <a:pt x="137" y="61"/>
                  </a:cubicBezTo>
                  <a:close/>
                  <a:moveTo>
                    <a:pt x="23" y="72"/>
                  </a:moveTo>
                  <a:cubicBezTo>
                    <a:pt x="6" y="72"/>
                    <a:pt x="0" y="88"/>
                    <a:pt x="0" y="99"/>
                  </a:cubicBezTo>
                  <a:cubicBezTo>
                    <a:pt x="0" y="105"/>
                    <a:pt x="0" y="104"/>
                    <a:pt x="0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3"/>
                    <a:pt x="60" y="78"/>
                    <a:pt x="63" y="72"/>
                  </a:cubicBezTo>
                  <a:cubicBezTo>
                    <a:pt x="53" y="72"/>
                    <a:pt x="44" y="72"/>
                    <a:pt x="44" y="72"/>
                  </a:cubicBezTo>
                  <a:cubicBezTo>
                    <a:pt x="44" y="72"/>
                    <a:pt x="35" y="72"/>
                    <a:pt x="23" y="72"/>
                  </a:cubicBezTo>
                  <a:close/>
                  <a:moveTo>
                    <a:pt x="44" y="65"/>
                  </a:moveTo>
                  <a:cubicBezTo>
                    <a:pt x="58" y="65"/>
                    <a:pt x="69" y="54"/>
                    <a:pt x="69" y="40"/>
                  </a:cubicBezTo>
                  <a:cubicBezTo>
                    <a:pt x="69" y="27"/>
                    <a:pt x="58" y="16"/>
                    <a:pt x="44" y="16"/>
                  </a:cubicBezTo>
                  <a:cubicBezTo>
                    <a:pt x="31" y="16"/>
                    <a:pt x="20" y="27"/>
                    <a:pt x="20" y="40"/>
                  </a:cubicBezTo>
                  <a:cubicBezTo>
                    <a:pt x="20" y="54"/>
                    <a:pt x="31" y="65"/>
                    <a:pt x="44" y="65"/>
                  </a:cubicBezTo>
                  <a:close/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Freeform 73">
              <a:extLst>
                <a:ext uri="{FF2B5EF4-FFF2-40B4-BE49-F238E27FC236}">
                  <a16:creationId xmlns:a16="http://schemas.microsoft.com/office/drawing/2014/main" xmlns="" id="{72AA25A7-7B2C-874C-9DA7-593F949C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527" y="5825767"/>
              <a:ext cx="389594" cy="262594"/>
            </a:xfrm>
            <a:custGeom>
              <a:avLst/>
              <a:gdLst>
                <a:gd name="T0" fmla="*/ 201 w 226"/>
                <a:gd name="T1" fmla="*/ 0 h 153"/>
                <a:gd name="T2" fmla="*/ 25 w 226"/>
                <a:gd name="T3" fmla="*/ 0 h 153"/>
                <a:gd name="T4" fmla="*/ 0 w 226"/>
                <a:gd name="T5" fmla="*/ 25 h 153"/>
                <a:gd name="T6" fmla="*/ 0 w 226"/>
                <a:gd name="T7" fmla="*/ 98 h 153"/>
                <a:gd name="T8" fmla="*/ 25 w 226"/>
                <a:gd name="T9" fmla="*/ 123 h 153"/>
                <a:gd name="T10" fmla="*/ 28 w 226"/>
                <a:gd name="T11" fmla="*/ 123 h 153"/>
                <a:gd name="T12" fmla="*/ 42 w 226"/>
                <a:gd name="T13" fmla="*/ 153 h 153"/>
                <a:gd name="T14" fmla="*/ 57 w 226"/>
                <a:gd name="T15" fmla="*/ 123 h 153"/>
                <a:gd name="T16" fmla="*/ 101 w 226"/>
                <a:gd name="T17" fmla="*/ 123 h 153"/>
                <a:gd name="T18" fmla="*/ 113 w 226"/>
                <a:gd name="T19" fmla="*/ 138 h 153"/>
                <a:gd name="T20" fmla="*/ 125 w 226"/>
                <a:gd name="T21" fmla="*/ 123 h 153"/>
                <a:gd name="T22" fmla="*/ 169 w 226"/>
                <a:gd name="T23" fmla="*/ 123 h 153"/>
                <a:gd name="T24" fmla="*/ 184 w 226"/>
                <a:gd name="T25" fmla="*/ 153 h 153"/>
                <a:gd name="T26" fmla="*/ 199 w 226"/>
                <a:gd name="T27" fmla="*/ 123 h 153"/>
                <a:gd name="T28" fmla="*/ 201 w 226"/>
                <a:gd name="T29" fmla="*/ 123 h 153"/>
                <a:gd name="T30" fmla="*/ 226 w 226"/>
                <a:gd name="T31" fmla="*/ 98 h 153"/>
                <a:gd name="T32" fmla="*/ 226 w 226"/>
                <a:gd name="T33" fmla="*/ 25 h 153"/>
                <a:gd name="T34" fmla="*/ 201 w 226"/>
                <a:gd name="T35" fmla="*/ 0 h 153"/>
                <a:gd name="T36" fmla="*/ 64 w 226"/>
                <a:gd name="T37" fmla="*/ 99 h 153"/>
                <a:gd name="T38" fmla="*/ 56 w 226"/>
                <a:gd name="T39" fmla="*/ 91 h 153"/>
                <a:gd name="T40" fmla="*/ 64 w 226"/>
                <a:gd name="T41" fmla="*/ 83 h 153"/>
                <a:gd name="T42" fmla="*/ 73 w 226"/>
                <a:gd name="T43" fmla="*/ 91 h 153"/>
                <a:gd name="T44" fmla="*/ 64 w 226"/>
                <a:gd name="T45" fmla="*/ 99 h 153"/>
                <a:gd name="T46" fmla="*/ 97 w 226"/>
                <a:gd name="T47" fmla="*/ 99 h 153"/>
                <a:gd name="T48" fmla="*/ 89 w 226"/>
                <a:gd name="T49" fmla="*/ 91 h 153"/>
                <a:gd name="T50" fmla="*/ 97 w 226"/>
                <a:gd name="T51" fmla="*/ 83 h 153"/>
                <a:gd name="T52" fmla="*/ 105 w 226"/>
                <a:gd name="T53" fmla="*/ 91 h 153"/>
                <a:gd name="T54" fmla="*/ 97 w 226"/>
                <a:gd name="T55" fmla="*/ 99 h 153"/>
                <a:gd name="T56" fmla="*/ 129 w 226"/>
                <a:gd name="T57" fmla="*/ 99 h 153"/>
                <a:gd name="T58" fmla="*/ 121 w 226"/>
                <a:gd name="T59" fmla="*/ 91 h 153"/>
                <a:gd name="T60" fmla="*/ 129 w 226"/>
                <a:gd name="T61" fmla="*/ 83 h 153"/>
                <a:gd name="T62" fmla="*/ 138 w 226"/>
                <a:gd name="T63" fmla="*/ 91 h 153"/>
                <a:gd name="T64" fmla="*/ 129 w 226"/>
                <a:gd name="T65" fmla="*/ 99 h 153"/>
                <a:gd name="T66" fmla="*/ 162 w 226"/>
                <a:gd name="T67" fmla="*/ 99 h 153"/>
                <a:gd name="T68" fmla="*/ 154 w 226"/>
                <a:gd name="T69" fmla="*/ 91 h 153"/>
                <a:gd name="T70" fmla="*/ 162 w 226"/>
                <a:gd name="T71" fmla="*/ 83 h 153"/>
                <a:gd name="T72" fmla="*/ 170 w 226"/>
                <a:gd name="T73" fmla="*/ 91 h 153"/>
                <a:gd name="T74" fmla="*/ 162 w 226"/>
                <a:gd name="T75" fmla="*/ 9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" h="153">
                  <a:moveTo>
                    <a:pt x="20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2"/>
                    <a:pt x="11" y="123"/>
                    <a:pt x="25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84" y="153"/>
                    <a:pt x="184" y="153"/>
                    <a:pt x="184" y="153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1" y="123"/>
                    <a:pt x="201" y="123"/>
                    <a:pt x="201" y="123"/>
                  </a:cubicBezTo>
                  <a:cubicBezTo>
                    <a:pt x="215" y="123"/>
                    <a:pt x="226" y="112"/>
                    <a:pt x="226" y="98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11"/>
                    <a:pt x="215" y="0"/>
                    <a:pt x="201" y="0"/>
                  </a:cubicBezTo>
                  <a:close/>
                  <a:moveTo>
                    <a:pt x="64" y="99"/>
                  </a:moveTo>
                  <a:cubicBezTo>
                    <a:pt x="60" y="99"/>
                    <a:pt x="56" y="96"/>
                    <a:pt x="56" y="91"/>
                  </a:cubicBezTo>
                  <a:cubicBezTo>
                    <a:pt x="56" y="87"/>
                    <a:pt x="60" y="83"/>
                    <a:pt x="64" y="83"/>
                  </a:cubicBezTo>
                  <a:cubicBezTo>
                    <a:pt x="69" y="83"/>
                    <a:pt x="73" y="87"/>
                    <a:pt x="73" y="91"/>
                  </a:cubicBezTo>
                  <a:cubicBezTo>
                    <a:pt x="73" y="96"/>
                    <a:pt x="69" y="99"/>
                    <a:pt x="64" y="99"/>
                  </a:cubicBezTo>
                  <a:close/>
                  <a:moveTo>
                    <a:pt x="97" y="99"/>
                  </a:moveTo>
                  <a:cubicBezTo>
                    <a:pt x="92" y="99"/>
                    <a:pt x="89" y="96"/>
                    <a:pt x="89" y="91"/>
                  </a:cubicBezTo>
                  <a:cubicBezTo>
                    <a:pt x="89" y="87"/>
                    <a:pt x="92" y="83"/>
                    <a:pt x="97" y="83"/>
                  </a:cubicBezTo>
                  <a:cubicBezTo>
                    <a:pt x="101" y="83"/>
                    <a:pt x="105" y="87"/>
                    <a:pt x="105" y="91"/>
                  </a:cubicBezTo>
                  <a:cubicBezTo>
                    <a:pt x="105" y="96"/>
                    <a:pt x="101" y="99"/>
                    <a:pt x="97" y="99"/>
                  </a:cubicBezTo>
                  <a:close/>
                  <a:moveTo>
                    <a:pt x="129" y="99"/>
                  </a:moveTo>
                  <a:cubicBezTo>
                    <a:pt x="125" y="99"/>
                    <a:pt x="121" y="96"/>
                    <a:pt x="121" y="91"/>
                  </a:cubicBezTo>
                  <a:cubicBezTo>
                    <a:pt x="121" y="87"/>
                    <a:pt x="125" y="83"/>
                    <a:pt x="129" y="83"/>
                  </a:cubicBezTo>
                  <a:cubicBezTo>
                    <a:pt x="134" y="83"/>
                    <a:pt x="138" y="87"/>
                    <a:pt x="138" y="91"/>
                  </a:cubicBezTo>
                  <a:cubicBezTo>
                    <a:pt x="138" y="96"/>
                    <a:pt x="134" y="99"/>
                    <a:pt x="129" y="99"/>
                  </a:cubicBezTo>
                  <a:close/>
                  <a:moveTo>
                    <a:pt x="162" y="99"/>
                  </a:moveTo>
                  <a:cubicBezTo>
                    <a:pt x="158" y="99"/>
                    <a:pt x="154" y="96"/>
                    <a:pt x="154" y="91"/>
                  </a:cubicBezTo>
                  <a:cubicBezTo>
                    <a:pt x="154" y="87"/>
                    <a:pt x="158" y="83"/>
                    <a:pt x="162" y="83"/>
                  </a:cubicBezTo>
                  <a:cubicBezTo>
                    <a:pt x="166" y="83"/>
                    <a:pt x="170" y="87"/>
                    <a:pt x="170" y="91"/>
                  </a:cubicBezTo>
                  <a:cubicBezTo>
                    <a:pt x="170" y="96"/>
                    <a:pt x="166" y="99"/>
                    <a:pt x="162" y="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52" name="Center icon">
            <a:extLst>
              <a:ext uri="{FF2B5EF4-FFF2-40B4-BE49-F238E27FC236}">
                <a16:creationId xmlns:a16="http://schemas.microsoft.com/office/drawing/2014/main" xmlns="" id="{023989B3-8051-F44C-8DFA-2DD753F6EBC4}"/>
              </a:ext>
            </a:extLst>
          </p:cNvPr>
          <p:cNvGrpSpPr/>
          <p:nvPr/>
        </p:nvGrpSpPr>
        <p:grpSpPr>
          <a:xfrm>
            <a:off x="5793874" y="3830766"/>
            <a:ext cx="525038" cy="524238"/>
            <a:chOff x="4388459" y="3069976"/>
            <a:chExt cx="525038" cy="524238"/>
          </a:xfrm>
        </p:grpSpPr>
        <p:sp>
          <p:nvSpPr>
            <p:cNvPr id="153" name="Rectangle 6">
              <a:extLst>
                <a:ext uri="{FF2B5EF4-FFF2-40B4-BE49-F238E27FC236}">
                  <a16:creationId xmlns:a16="http://schemas.microsoft.com/office/drawing/2014/main" xmlns="" id="{1769423C-1D32-B241-BE4E-FF4E158A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79" y="3069976"/>
              <a:ext cx="15886" cy="114379"/>
            </a:xfrm>
            <a:prstGeom prst="rect">
              <a:avLst/>
            </a:pr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xmlns="" id="{0212ADFA-AF32-A54F-9703-1D7A5C8C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565" y="3069976"/>
              <a:ext cx="81814" cy="65927"/>
            </a:xfrm>
            <a:custGeom>
              <a:avLst/>
              <a:gdLst>
                <a:gd name="T0" fmla="*/ 103 w 103"/>
                <a:gd name="T1" fmla="*/ 0 h 83"/>
                <a:gd name="T2" fmla="*/ 0 w 103"/>
                <a:gd name="T3" fmla="*/ 0 h 83"/>
                <a:gd name="T4" fmla="*/ 0 w 103"/>
                <a:gd name="T5" fmla="*/ 41 h 83"/>
                <a:gd name="T6" fmla="*/ 0 w 103"/>
                <a:gd name="T7" fmla="*/ 83 h 83"/>
                <a:gd name="T8" fmla="*/ 103 w 103"/>
                <a:gd name="T9" fmla="*/ 83 h 83"/>
                <a:gd name="T10" fmla="*/ 63 w 103"/>
                <a:gd name="T11" fmla="*/ 41 h 83"/>
                <a:gd name="T12" fmla="*/ 103 w 10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3">
                  <a:moveTo>
                    <a:pt x="103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0" y="83"/>
                  </a:lnTo>
                  <a:lnTo>
                    <a:pt x="103" y="83"/>
                  </a:lnTo>
                  <a:lnTo>
                    <a:pt x="63" y="41"/>
                  </a:lnTo>
                  <a:lnTo>
                    <a:pt x="10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xmlns="" id="{0A44B0DD-381F-C747-87AE-F24B85B0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634" y="3184355"/>
              <a:ext cx="409863" cy="405094"/>
            </a:xfrm>
            <a:custGeom>
              <a:avLst/>
              <a:gdLst>
                <a:gd name="T0" fmla="*/ 281 w 286"/>
                <a:gd name="T1" fmla="*/ 92 h 284"/>
                <a:gd name="T2" fmla="*/ 259 w 286"/>
                <a:gd name="T3" fmla="*/ 84 h 284"/>
                <a:gd name="T4" fmla="*/ 135 w 286"/>
                <a:gd name="T5" fmla="*/ 0 h 284"/>
                <a:gd name="T6" fmla="*/ 63 w 286"/>
                <a:gd name="T7" fmla="*/ 21 h 284"/>
                <a:gd name="T8" fmla="*/ 42 w 286"/>
                <a:gd name="T9" fmla="*/ 15 h 284"/>
                <a:gd name="T10" fmla="*/ 20 w 286"/>
                <a:gd name="T11" fmla="*/ 35 h 284"/>
                <a:gd name="T12" fmla="*/ 25 w 286"/>
                <a:gd name="T13" fmla="*/ 56 h 284"/>
                <a:gd name="T14" fmla="*/ 0 w 286"/>
                <a:gd name="T15" fmla="*/ 135 h 284"/>
                <a:gd name="T16" fmla="*/ 69 w 286"/>
                <a:gd name="T17" fmla="*/ 252 h 284"/>
                <a:gd name="T18" fmla="*/ 69 w 286"/>
                <a:gd name="T19" fmla="*/ 252 h 284"/>
                <a:gd name="T20" fmla="*/ 74 w 286"/>
                <a:gd name="T21" fmla="*/ 275 h 284"/>
                <a:gd name="T22" fmla="*/ 106 w 286"/>
                <a:gd name="T23" fmla="*/ 284 h 284"/>
                <a:gd name="T24" fmla="*/ 120 w 286"/>
                <a:gd name="T25" fmla="*/ 270 h 284"/>
                <a:gd name="T26" fmla="*/ 123 w 286"/>
                <a:gd name="T27" fmla="*/ 269 h 284"/>
                <a:gd name="T28" fmla="*/ 135 w 286"/>
                <a:gd name="T29" fmla="*/ 270 h 284"/>
                <a:gd name="T30" fmla="*/ 269 w 286"/>
                <a:gd name="T31" fmla="*/ 135 h 284"/>
                <a:gd name="T32" fmla="*/ 286 w 286"/>
                <a:gd name="T33" fmla="*/ 121 h 284"/>
                <a:gd name="T34" fmla="*/ 281 w 286"/>
                <a:gd name="T35" fmla="*/ 9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84">
                  <a:moveTo>
                    <a:pt x="281" y="92"/>
                  </a:moveTo>
                  <a:cubicBezTo>
                    <a:pt x="277" y="89"/>
                    <a:pt x="267" y="85"/>
                    <a:pt x="259" y="84"/>
                  </a:cubicBezTo>
                  <a:cubicBezTo>
                    <a:pt x="239" y="35"/>
                    <a:pt x="191" y="0"/>
                    <a:pt x="135" y="0"/>
                  </a:cubicBezTo>
                  <a:cubicBezTo>
                    <a:pt x="109" y="0"/>
                    <a:pt x="84" y="8"/>
                    <a:pt x="63" y="21"/>
                  </a:cubicBezTo>
                  <a:cubicBezTo>
                    <a:pt x="56" y="18"/>
                    <a:pt x="48" y="14"/>
                    <a:pt x="42" y="15"/>
                  </a:cubicBezTo>
                  <a:cubicBezTo>
                    <a:pt x="34" y="21"/>
                    <a:pt x="27" y="28"/>
                    <a:pt x="20" y="35"/>
                  </a:cubicBezTo>
                  <a:cubicBezTo>
                    <a:pt x="20" y="40"/>
                    <a:pt x="22" y="49"/>
                    <a:pt x="25" y="56"/>
                  </a:cubicBezTo>
                  <a:cubicBezTo>
                    <a:pt x="9" y="78"/>
                    <a:pt x="0" y="106"/>
                    <a:pt x="0" y="135"/>
                  </a:cubicBezTo>
                  <a:cubicBezTo>
                    <a:pt x="0" y="185"/>
                    <a:pt x="28" y="229"/>
                    <a:pt x="69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60"/>
                    <a:pt x="71" y="271"/>
                    <a:pt x="74" y="275"/>
                  </a:cubicBezTo>
                  <a:cubicBezTo>
                    <a:pt x="84" y="279"/>
                    <a:pt x="96" y="282"/>
                    <a:pt x="106" y="284"/>
                  </a:cubicBezTo>
                  <a:cubicBezTo>
                    <a:pt x="110" y="282"/>
                    <a:pt x="115" y="276"/>
                    <a:pt x="120" y="270"/>
                  </a:cubicBezTo>
                  <a:cubicBezTo>
                    <a:pt x="122" y="270"/>
                    <a:pt x="123" y="269"/>
                    <a:pt x="123" y="269"/>
                  </a:cubicBezTo>
                  <a:cubicBezTo>
                    <a:pt x="127" y="269"/>
                    <a:pt x="131" y="270"/>
                    <a:pt x="135" y="270"/>
                  </a:cubicBezTo>
                  <a:cubicBezTo>
                    <a:pt x="209" y="270"/>
                    <a:pt x="269" y="210"/>
                    <a:pt x="269" y="135"/>
                  </a:cubicBezTo>
                  <a:cubicBezTo>
                    <a:pt x="276" y="131"/>
                    <a:pt x="284" y="125"/>
                    <a:pt x="286" y="121"/>
                  </a:cubicBezTo>
                  <a:cubicBezTo>
                    <a:pt x="285" y="111"/>
                    <a:pt x="284" y="102"/>
                    <a:pt x="281" y="92"/>
                  </a:cubicBezTo>
                  <a:close/>
                </a:path>
              </a:pathLst>
            </a:custGeom>
            <a:gradFill>
              <a:gsLst>
                <a:gs pos="0">
                  <a:srgbClr val="FFB759"/>
                </a:gs>
                <a:gs pos="100000">
                  <a:srgbClr val="EF6D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6" name="Oval 9">
              <a:extLst>
                <a:ext uri="{FF2B5EF4-FFF2-40B4-BE49-F238E27FC236}">
                  <a16:creationId xmlns:a16="http://schemas.microsoft.com/office/drawing/2014/main" xmlns="" id="{7915C8B9-FC70-BA47-BD42-1E8C94F3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204" y="3282849"/>
              <a:ext cx="33361" cy="32566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10">
              <a:extLst>
                <a:ext uri="{FF2B5EF4-FFF2-40B4-BE49-F238E27FC236}">
                  <a16:creationId xmlns:a16="http://schemas.microsoft.com/office/drawing/2014/main" xmlns="" id="{23E02FA1-199B-AC43-B9F3-91197783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607" y="3241545"/>
              <a:ext cx="15886" cy="16680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Oval 11">
              <a:extLst>
                <a:ext uri="{FF2B5EF4-FFF2-40B4-BE49-F238E27FC236}">
                  <a16:creationId xmlns:a16="http://schemas.microsoft.com/office/drawing/2014/main" xmlns="" id="{3F39596C-097A-0140-8B57-9D1C94B75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61" y="3512402"/>
              <a:ext cx="32567" cy="31772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Oval 12">
              <a:extLst>
                <a:ext uri="{FF2B5EF4-FFF2-40B4-BE49-F238E27FC236}">
                  <a16:creationId xmlns:a16="http://schemas.microsoft.com/office/drawing/2014/main" xmlns="" id="{951F7F96-A134-3540-8D25-C6F1679D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607" y="3495721"/>
              <a:ext cx="15886" cy="16680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Oval 13">
              <a:extLst>
                <a:ext uri="{FF2B5EF4-FFF2-40B4-BE49-F238E27FC236}">
                  <a16:creationId xmlns:a16="http://schemas.microsoft.com/office/drawing/2014/main" xmlns="" id="{302C9A76-6A8E-C943-8175-19D517C4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128" y="3234396"/>
              <a:ext cx="15886" cy="15092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1" name="Oval 14">
              <a:extLst>
                <a:ext uri="{FF2B5EF4-FFF2-40B4-BE49-F238E27FC236}">
                  <a16:creationId xmlns:a16="http://schemas.microsoft.com/office/drawing/2014/main" xmlns="" id="{AAD8A67F-2D87-D64A-8B6D-58FF0AE9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158" y="3381342"/>
              <a:ext cx="15886" cy="15886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2" name="Oval 15">
              <a:extLst>
                <a:ext uri="{FF2B5EF4-FFF2-40B4-BE49-F238E27FC236}">
                  <a16:creationId xmlns:a16="http://schemas.microsoft.com/office/drawing/2014/main" xmlns="" id="{47AB5395-3181-C447-91CE-16D1FF99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128" y="3381342"/>
              <a:ext cx="33361" cy="32566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Oval 16">
              <a:extLst>
                <a:ext uri="{FF2B5EF4-FFF2-40B4-BE49-F238E27FC236}">
                  <a16:creationId xmlns:a16="http://schemas.microsoft.com/office/drawing/2014/main" xmlns="" id="{B373A5BD-2E3B-8F4A-9710-BD22CDB6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230" y="3405171"/>
              <a:ext cx="48453" cy="49247"/>
            </a:xfrm>
            <a:prstGeom prst="ellipse">
              <a:avLst/>
            </a:prstGeom>
            <a:solidFill>
              <a:srgbClr val="EF6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xmlns="" id="{6B9D2866-C21A-7440-B19B-9BF637ABA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459" y="3392462"/>
              <a:ext cx="49247" cy="119940"/>
            </a:xfrm>
            <a:custGeom>
              <a:avLst/>
              <a:gdLst>
                <a:gd name="T0" fmla="*/ 21 w 34"/>
                <a:gd name="T1" fmla="*/ 0 h 84"/>
                <a:gd name="T2" fmla="*/ 0 w 34"/>
                <a:gd name="T3" fmla="*/ 43 h 84"/>
                <a:gd name="T4" fmla="*/ 11 w 34"/>
                <a:gd name="T5" fmla="*/ 84 h 84"/>
                <a:gd name="T6" fmla="*/ 34 w 34"/>
                <a:gd name="T7" fmla="*/ 36 h 84"/>
                <a:gd name="T8" fmla="*/ 21 w 3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21" y="0"/>
                  </a:moveTo>
                  <a:cubicBezTo>
                    <a:pt x="9" y="7"/>
                    <a:pt x="0" y="26"/>
                    <a:pt x="0" y="43"/>
                  </a:cubicBezTo>
                  <a:cubicBezTo>
                    <a:pt x="0" y="57"/>
                    <a:pt x="2" y="71"/>
                    <a:pt x="11" y="84"/>
                  </a:cubicBezTo>
                  <a:cubicBezTo>
                    <a:pt x="11" y="53"/>
                    <a:pt x="19" y="40"/>
                    <a:pt x="34" y="3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936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xmlns="" id="{3E6F7EC5-69D7-F849-9A95-E905B7201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087" y="3392462"/>
              <a:ext cx="50041" cy="119940"/>
            </a:xfrm>
            <a:custGeom>
              <a:avLst/>
              <a:gdLst>
                <a:gd name="T0" fmla="*/ 13 w 35"/>
                <a:gd name="T1" fmla="*/ 0 h 84"/>
                <a:gd name="T2" fmla="*/ 35 w 35"/>
                <a:gd name="T3" fmla="*/ 43 h 84"/>
                <a:gd name="T4" fmla="*/ 23 w 35"/>
                <a:gd name="T5" fmla="*/ 84 h 84"/>
                <a:gd name="T6" fmla="*/ 0 w 35"/>
                <a:gd name="T7" fmla="*/ 36 h 84"/>
                <a:gd name="T8" fmla="*/ 13 w 3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4">
                  <a:moveTo>
                    <a:pt x="13" y="0"/>
                  </a:moveTo>
                  <a:cubicBezTo>
                    <a:pt x="25" y="7"/>
                    <a:pt x="35" y="26"/>
                    <a:pt x="35" y="43"/>
                  </a:cubicBezTo>
                  <a:cubicBezTo>
                    <a:pt x="35" y="57"/>
                    <a:pt x="32" y="71"/>
                    <a:pt x="23" y="84"/>
                  </a:cubicBezTo>
                  <a:cubicBezTo>
                    <a:pt x="23" y="53"/>
                    <a:pt x="15" y="40"/>
                    <a:pt x="0" y="36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93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xmlns="" id="{245AAC53-6C9E-384A-9A2D-EC5FF9834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083" y="3177206"/>
              <a:ext cx="163627" cy="277211"/>
            </a:xfrm>
            <a:custGeom>
              <a:avLst/>
              <a:gdLst>
                <a:gd name="T0" fmla="*/ 57 w 114"/>
                <a:gd name="T1" fmla="*/ 0 h 194"/>
                <a:gd name="T2" fmla="*/ 0 w 114"/>
                <a:gd name="T3" fmla="*/ 120 h 194"/>
                <a:gd name="T4" fmla="*/ 23 w 114"/>
                <a:gd name="T5" fmla="*/ 194 h 194"/>
                <a:gd name="T6" fmla="*/ 57 w 114"/>
                <a:gd name="T7" fmla="*/ 194 h 194"/>
                <a:gd name="T8" fmla="*/ 91 w 114"/>
                <a:gd name="T9" fmla="*/ 194 h 194"/>
                <a:gd name="T10" fmla="*/ 114 w 114"/>
                <a:gd name="T11" fmla="*/ 120 h 194"/>
                <a:gd name="T12" fmla="*/ 57 w 114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94">
                  <a:moveTo>
                    <a:pt x="57" y="0"/>
                  </a:moveTo>
                  <a:cubicBezTo>
                    <a:pt x="30" y="26"/>
                    <a:pt x="0" y="73"/>
                    <a:pt x="0" y="120"/>
                  </a:cubicBezTo>
                  <a:cubicBezTo>
                    <a:pt x="0" y="170"/>
                    <a:pt x="23" y="194"/>
                    <a:pt x="23" y="194"/>
                  </a:cubicBezTo>
                  <a:cubicBezTo>
                    <a:pt x="32" y="194"/>
                    <a:pt x="57" y="194"/>
                    <a:pt x="57" y="194"/>
                  </a:cubicBezTo>
                  <a:cubicBezTo>
                    <a:pt x="57" y="194"/>
                    <a:pt x="82" y="194"/>
                    <a:pt x="91" y="194"/>
                  </a:cubicBezTo>
                  <a:cubicBezTo>
                    <a:pt x="91" y="194"/>
                    <a:pt x="114" y="170"/>
                    <a:pt x="114" y="120"/>
                  </a:cubicBezTo>
                  <a:cubicBezTo>
                    <a:pt x="114" y="73"/>
                    <a:pt x="84" y="26"/>
                    <a:pt x="57" y="0"/>
                  </a:cubicBezTo>
                  <a:close/>
                </a:path>
              </a:pathLst>
            </a:custGeom>
            <a:solidFill>
              <a:srgbClr val="D6D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xmlns="" id="{AEE11EA5-964F-3C49-9931-9CAACDF9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083" y="3177206"/>
              <a:ext cx="81814" cy="277211"/>
            </a:xfrm>
            <a:custGeom>
              <a:avLst/>
              <a:gdLst>
                <a:gd name="T0" fmla="*/ 23 w 57"/>
                <a:gd name="T1" fmla="*/ 194 h 194"/>
                <a:gd name="T2" fmla="*/ 30 w 57"/>
                <a:gd name="T3" fmla="*/ 194 h 194"/>
                <a:gd name="T4" fmla="*/ 11 w 57"/>
                <a:gd name="T5" fmla="*/ 120 h 194"/>
                <a:gd name="T6" fmla="*/ 57 w 57"/>
                <a:gd name="T7" fmla="*/ 0 h 194"/>
                <a:gd name="T8" fmla="*/ 0 w 57"/>
                <a:gd name="T9" fmla="*/ 120 h 194"/>
                <a:gd name="T10" fmla="*/ 23 w 57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94">
                  <a:moveTo>
                    <a:pt x="23" y="194"/>
                  </a:moveTo>
                  <a:cubicBezTo>
                    <a:pt x="24" y="194"/>
                    <a:pt x="27" y="194"/>
                    <a:pt x="30" y="194"/>
                  </a:cubicBezTo>
                  <a:cubicBezTo>
                    <a:pt x="30" y="194"/>
                    <a:pt x="11" y="170"/>
                    <a:pt x="11" y="120"/>
                  </a:cubicBezTo>
                  <a:cubicBezTo>
                    <a:pt x="11" y="73"/>
                    <a:pt x="35" y="26"/>
                    <a:pt x="57" y="0"/>
                  </a:cubicBezTo>
                  <a:cubicBezTo>
                    <a:pt x="30" y="26"/>
                    <a:pt x="0" y="73"/>
                    <a:pt x="0" y="120"/>
                  </a:cubicBezTo>
                  <a:cubicBezTo>
                    <a:pt x="0" y="170"/>
                    <a:pt x="23" y="194"/>
                    <a:pt x="23" y="19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xmlns="" id="{C57E9B96-E287-8544-A080-D6C6A5A20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897" y="3177206"/>
              <a:ext cx="81814" cy="277211"/>
            </a:xfrm>
            <a:custGeom>
              <a:avLst/>
              <a:gdLst>
                <a:gd name="T0" fmla="*/ 0 w 57"/>
                <a:gd name="T1" fmla="*/ 0 h 194"/>
                <a:gd name="T2" fmla="*/ 46 w 57"/>
                <a:gd name="T3" fmla="*/ 120 h 194"/>
                <a:gd name="T4" fmla="*/ 28 w 57"/>
                <a:gd name="T5" fmla="*/ 194 h 194"/>
                <a:gd name="T6" fmla="*/ 26 w 57"/>
                <a:gd name="T7" fmla="*/ 194 h 194"/>
                <a:gd name="T8" fmla="*/ 34 w 57"/>
                <a:gd name="T9" fmla="*/ 194 h 194"/>
                <a:gd name="T10" fmla="*/ 57 w 57"/>
                <a:gd name="T11" fmla="*/ 120 h 194"/>
                <a:gd name="T12" fmla="*/ 0 w 57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94">
                  <a:moveTo>
                    <a:pt x="0" y="0"/>
                  </a:moveTo>
                  <a:cubicBezTo>
                    <a:pt x="22" y="26"/>
                    <a:pt x="46" y="73"/>
                    <a:pt x="46" y="120"/>
                  </a:cubicBezTo>
                  <a:cubicBezTo>
                    <a:pt x="46" y="170"/>
                    <a:pt x="28" y="194"/>
                    <a:pt x="28" y="194"/>
                  </a:cubicBezTo>
                  <a:cubicBezTo>
                    <a:pt x="27" y="194"/>
                    <a:pt x="27" y="194"/>
                    <a:pt x="26" y="194"/>
                  </a:cubicBezTo>
                  <a:cubicBezTo>
                    <a:pt x="29" y="194"/>
                    <a:pt x="32" y="194"/>
                    <a:pt x="34" y="194"/>
                  </a:cubicBezTo>
                  <a:cubicBezTo>
                    <a:pt x="34" y="194"/>
                    <a:pt x="57" y="170"/>
                    <a:pt x="57" y="120"/>
                  </a:cubicBezTo>
                  <a:cubicBezTo>
                    <a:pt x="57" y="73"/>
                    <a:pt x="27" y="26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9" name="Rectangle 22">
              <a:extLst>
                <a:ext uri="{FF2B5EF4-FFF2-40B4-BE49-F238E27FC236}">
                  <a16:creationId xmlns:a16="http://schemas.microsoft.com/office/drawing/2014/main" xmlns="" id="{12CA4B93-E2DD-C747-A01D-E13D350F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593" y="3454418"/>
              <a:ext cx="82608" cy="25418"/>
            </a:xfrm>
            <a:prstGeom prst="rect">
              <a:avLst/>
            </a:prstGeom>
            <a:solidFill>
              <a:srgbClr val="936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0" name="Oval 23">
              <a:extLst>
                <a:ext uri="{FF2B5EF4-FFF2-40B4-BE49-F238E27FC236}">
                  <a16:creationId xmlns:a16="http://schemas.microsoft.com/office/drawing/2014/main" xmlns="" id="{53983D29-F5BE-484B-870E-1BAFBA4F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650" y="3291586"/>
              <a:ext cx="97700" cy="9849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xmlns="" id="{57F379A5-7CA4-4448-A07D-ECF66B993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302" y="3311443"/>
              <a:ext cx="69899" cy="69899"/>
            </a:xfrm>
            <a:custGeom>
              <a:avLst/>
              <a:gdLst>
                <a:gd name="T0" fmla="*/ 40 w 49"/>
                <a:gd name="T1" fmla="*/ 0 h 49"/>
                <a:gd name="T2" fmla="*/ 0 w 49"/>
                <a:gd name="T3" fmla="*/ 40 h 49"/>
                <a:gd name="T4" fmla="*/ 20 w 49"/>
                <a:gd name="T5" fmla="*/ 49 h 49"/>
                <a:gd name="T6" fmla="*/ 49 w 49"/>
                <a:gd name="T7" fmla="*/ 20 h 49"/>
                <a:gd name="T8" fmla="*/ 40 w 4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4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5" y="46"/>
                    <a:pt x="12" y="49"/>
                    <a:pt x="20" y="49"/>
                  </a:cubicBezTo>
                  <a:cubicBezTo>
                    <a:pt x="36" y="49"/>
                    <a:pt x="49" y="36"/>
                    <a:pt x="49" y="20"/>
                  </a:cubicBezTo>
                  <a:cubicBezTo>
                    <a:pt x="49" y="12"/>
                    <a:pt x="46" y="5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xmlns="" id="{E28EB5F6-395A-7140-8B62-217D153D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593" y="3299529"/>
              <a:ext cx="69899" cy="69104"/>
            </a:xfrm>
            <a:custGeom>
              <a:avLst/>
              <a:gdLst>
                <a:gd name="T0" fmla="*/ 29 w 49"/>
                <a:gd name="T1" fmla="*/ 0 h 48"/>
                <a:gd name="T2" fmla="*/ 0 w 49"/>
                <a:gd name="T3" fmla="*/ 28 h 48"/>
                <a:gd name="T4" fmla="*/ 9 w 49"/>
                <a:gd name="T5" fmla="*/ 48 h 48"/>
                <a:gd name="T6" fmla="*/ 49 w 49"/>
                <a:gd name="T7" fmla="*/ 8 h 48"/>
                <a:gd name="T8" fmla="*/ 29 w 4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36"/>
                    <a:pt x="4" y="43"/>
                    <a:pt x="9" y="4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3"/>
                    <a:pt x="37" y="0"/>
                    <a:pt x="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xmlns="" id="{ACF02C41-979C-6042-BCF9-74E1AA68C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1536" y="3479835"/>
              <a:ext cx="65928" cy="114379"/>
            </a:xfrm>
            <a:custGeom>
              <a:avLst/>
              <a:gdLst>
                <a:gd name="T0" fmla="*/ 31 w 83"/>
                <a:gd name="T1" fmla="*/ 144 h 144"/>
                <a:gd name="T2" fmla="*/ 53 w 83"/>
                <a:gd name="T3" fmla="*/ 144 h 144"/>
                <a:gd name="T4" fmla="*/ 53 w 83"/>
                <a:gd name="T5" fmla="*/ 0 h 144"/>
                <a:gd name="T6" fmla="*/ 31 w 83"/>
                <a:gd name="T7" fmla="*/ 0 h 144"/>
                <a:gd name="T8" fmla="*/ 31 w 83"/>
                <a:gd name="T9" fmla="*/ 144 h 144"/>
                <a:gd name="T10" fmla="*/ 0 w 83"/>
                <a:gd name="T11" fmla="*/ 92 h 144"/>
                <a:gd name="T12" fmla="*/ 22 w 83"/>
                <a:gd name="T13" fmla="*/ 92 h 144"/>
                <a:gd name="T14" fmla="*/ 22 w 83"/>
                <a:gd name="T15" fmla="*/ 0 h 144"/>
                <a:gd name="T16" fmla="*/ 0 w 83"/>
                <a:gd name="T17" fmla="*/ 0 h 144"/>
                <a:gd name="T18" fmla="*/ 0 w 83"/>
                <a:gd name="T19" fmla="*/ 92 h 144"/>
                <a:gd name="T20" fmla="*/ 64 w 83"/>
                <a:gd name="T21" fmla="*/ 0 h 144"/>
                <a:gd name="T22" fmla="*/ 64 w 83"/>
                <a:gd name="T23" fmla="*/ 41 h 144"/>
                <a:gd name="T24" fmla="*/ 83 w 83"/>
                <a:gd name="T25" fmla="*/ 41 h 144"/>
                <a:gd name="T26" fmla="*/ 83 w 83"/>
                <a:gd name="T27" fmla="*/ 0 h 144"/>
                <a:gd name="T28" fmla="*/ 64 w 83"/>
                <a:gd name="T29" fmla="*/ 0 h 144"/>
                <a:gd name="T30" fmla="*/ 64 w 83"/>
                <a:gd name="T31" fmla="*/ 81 h 144"/>
                <a:gd name="T32" fmla="*/ 83 w 83"/>
                <a:gd name="T33" fmla="*/ 81 h 144"/>
                <a:gd name="T34" fmla="*/ 83 w 83"/>
                <a:gd name="T35" fmla="*/ 61 h 144"/>
                <a:gd name="T36" fmla="*/ 64 w 83"/>
                <a:gd name="T37" fmla="*/ 61 h 144"/>
                <a:gd name="T38" fmla="*/ 64 w 83"/>
                <a:gd name="T39" fmla="*/ 81 h 144"/>
                <a:gd name="T40" fmla="*/ 64 w 83"/>
                <a:gd name="T41" fmla="*/ 122 h 144"/>
                <a:gd name="T42" fmla="*/ 83 w 83"/>
                <a:gd name="T43" fmla="*/ 122 h 144"/>
                <a:gd name="T44" fmla="*/ 83 w 83"/>
                <a:gd name="T45" fmla="*/ 102 h 144"/>
                <a:gd name="T46" fmla="*/ 64 w 83"/>
                <a:gd name="T47" fmla="*/ 102 h 144"/>
                <a:gd name="T48" fmla="*/ 64 w 83"/>
                <a:gd name="T49" fmla="*/ 1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44">
                  <a:moveTo>
                    <a:pt x="31" y="144"/>
                  </a:moveTo>
                  <a:lnTo>
                    <a:pt x="53" y="144"/>
                  </a:lnTo>
                  <a:lnTo>
                    <a:pt x="53" y="0"/>
                  </a:lnTo>
                  <a:lnTo>
                    <a:pt x="31" y="0"/>
                  </a:lnTo>
                  <a:lnTo>
                    <a:pt x="31" y="144"/>
                  </a:lnTo>
                  <a:close/>
                  <a:moveTo>
                    <a:pt x="0" y="92"/>
                  </a:moveTo>
                  <a:lnTo>
                    <a:pt x="22" y="9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92"/>
                  </a:lnTo>
                  <a:close/>
                  <a:moveTo>
                    <a:pt x="64" y="0"/>
                  </a:moveTo>
                  <a:lnTo>
                    <a:pt x="64" y="41"/>
                  </a:lnTo>
                  <a:lnTo>
                    <a:pt x="83" y="41"/>
                  </a:lnTo>
                  <a:lnTo>
                    <a:pt x="83" y="0"/>
                  </a:lnTo>
                  <a:lnTo>
                    <a:pt x="64" y="0"/>
                  </a:lnTo>
                  <a:close/>
                  <a:moveTo>
                    <a:pt x="64" y="81"/>
                  </a:moveTo>
                  <a:lnTo>
                    <a:pt x="83" y="81"/>
                  </a:lnTo>
                  <a:lnTo>
                    <a:pt x="83" y="61"/>
                  </a:lnTo>
                  <a:lnTo>
                    <a:pt x="64" y="61"/>
                  </a:lnTo>
                  <a:lnTo>
                    <a:pt x="64" y="81"/>
                  </a:lnTo>
                  <a:close/>
                  <a:moveTo>
                    <a:pt x="64" y="122"/>
                  </a:moveTo>
                  <a:lnTo>
                    <a:pt x="83" y="122"/>
                  </a:lnTo>
                  <a:lnTo>
                    <a:pt x="83" y="102"/>
                  </a:lnTo>
                  <a:lnTo>
                    <a:pt x="64" y="102"/>
                  </a:lnTo>
                  <a:lnTo>
                    <a:pt x="64" y="1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2273320" y="2401688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Attendance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5115132" y="6058007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Attendance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8149044" y="5657157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Events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2338634" y="5563667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Management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8000486" y="4571147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Notifications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8137518" y="3494101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Course Evaluation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2365528" y="4491746"/>
            <a:ext cx="17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Curriculum Management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2318143" y="3414700"/>
            <a:ext cx="17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Absence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8187465" y="2468283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Exam Management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grpSp>
        <p:nvGrpSpPr>
          <p:cNvPr id="183" name="Shape 04">
            <a:extLst>
              <a:ext uri="{FF2B5EF4-FFF2-40B4-BE49-F238E27FC236}">
                <a16:creationId xmlns:a16="http://schemas.microsoft.com/office/drawing/2014/main" xmlns="" id="{468ECC12-ED23-9643-8988-96E51390C824}"/>
              </a:ext>
            </a:extLst>
          </p:cNvPr>
          <p:cNvGrpSpPr/>
          <p:nvPr/>
        </p:nvGrpSpPr>
        <p:grpSpPr>
          <a:xfrm>
            <a:off x="3888122" y="5325639"/>
            <a:ext cx="3174884" cy="1239363"/>
            <a:chOff x="5062085" y="4172466"/>
            <a:chExt cx="3340573" cy="1239363"/>
          </a:xfrm>
        </p:grpSpPr>
        <p:sp>
          <p:nvSpPr>
            <p:cNvPr id="184" name="Freeform 84">
              <a:extLst>
                <a:ext uri="{FF2B5EF4-FFF2-40B4-BE49-F238E27FC236}">
                  <a16:creationId xmlns:a16="http://schemas.microsoft.com/office/drawing/2014/main" xmlns="" id="{AAE32DCC-D966-9348-B4B1-1DD20620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88" y="4649123"/>
              <a:ext cx="2309570" cy="762706"/>
            </a:xfrm>
            <a:custGeom>
              <a:avLst/>
              <a:gdLst>
                <a:gd name="T0" fmla="*/ 1343 w 1610"/>
                <a:gd name="T1" fmla="*/ 0 h 534"/>
                <a:gd name="T2" fmla="*/ 1343 w 1610"/>
                <a:gd name="T3" fmla="*/ 0 h 534"/>
                <a:gd name="T4" fmla="*/ 268 w 1610"/>
                <a:gd name="T5" fmla="*/ 0 h 534"/>
                <a:gd name="T6" fmla="*/ 0 w 1610"/>
                <a:gd name="T7" fmla="*/ 267 h 534"/>
                <a:gd name="T8" fmla="*/ 268 w 1610"/>
                <a:gd name="T9" fmla="*/ 534 h 534"/>
                <a:gd name="T10" fmla="*/ 1343 w 1610"/>
                <a:gd name="T11" fmla="*/ 534 h 534"/>
                <a:gd name="T12" fmla="*/ 1343 w 1610"/>
                <a:gd name="T13" fmla="*/ 534 h 534"/>
                <a:gd name="T14" fmla="*/ 1610 w 1610"/>
                <a:gd name="T15" fmla="*/ 267 h 534"/>
                <a:gd name="T16" fmla="*/ 1343 w 1610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534">
                  <a:moveTo>
                    <a:pt x="1343" y="0"/>
                  </a:moveTo>
                  <a:cubicBezTo>
                    <a:pt x="1343" y="0"/>
                    <a:pt x="1343" y="0"/>
                    <a:pt x="1343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20" y="0"/>
                    <a:pt x="0" y="120"/>
                    <a:pt x="0" y="267"/>
                  </a:cubicBezTo>
                  <a:cubicBezTo>
                    <a:pt x="0" y="414"/>
                    <a:pt x="120" y="534"/>
                    <a:pt x="268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343" y="534"/>
                    <a:pt x="1343" y="534"/>
                    <a:pt x="1343" y="534"/>
                  </a:cubicBezTo>
                  <a:cubicBezTo>
                    <a:pt x="1491" y="534"/>
                    <a:pt x="1610" y="414"/>
                    <a:pt x="1610" y="267"/>
                  </a:cubicBezTo>
                  <a:cubicBezTo>
                    <a:pt x="1610" y="120"/>
                    <a:pt x="1491" y="0"/>
                    <a:pt x="1343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88900" dist="254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5" name="Oval 90">
              <a:extLst>
                <a:ext uri="{FF2B5EF4-FFF2-40B4-BE49-F238E27FC236}">
                  <a16:creationId xmlns:a16="http://schemas.microsoft.com/office/drawing/2014/main" xmlns="" id="{28A6B7CC-65CC-314A-90F0-E3AD9003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42" y="4727778"/>
              <a:ext cx="610165" cy="6053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86" name="Texture">
              <a:extLst>
                <a:ext uri="{FF2B5EF4-FFF2-40B4-BE49-F238E27FC236}">
                  <a16:creationId xmlns:a16="http://schemas.microsoft.com/office/drawing/2014/main" xmlns="" id="{B4978FA0-6446-8C41-B55A-01E1C777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6727470" y="5026921"/>
              <a:ext cx="412750" cy="120650"/>
            </a:xfrm>
            <a:prstGeom prst="rect">
              <a:avLst/>
            </a:prstGeom>
          </p:spPr>
        </p:pic>
        <p:sp>
          <p:nvSpPr>
            <p:cNvPr id="188" name="Oval 101"/>
            <p:cNvSpPr>
              <a:spLocks noChangeArrowheads="1"/>
            </p:cNvSpPr>
            <p:nvPr/>
          </p:nvSpPr>
          <p:spPr bwMode="auto">
            <a:xfrm>
              <a:off x="5062085" y="4172466"/>
              <a:ext cx="89756" cy="89756"/>
            </a:xfrm>
            <a:prstGeom prst="ellipse">
              <a:avLst/>
            </a:prstGeom>
            <a:solidFill>
              <a:srgbClr val="384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9" name="Circle">
              <a:extLst>
                <a:ext uri="{FF2B5EF4-FFF2-40B4-BE49-F238E27FC236}">
                  <a16:creationId xmlns:a16="http://schemas.microsoft.com/office/drawing/2014/main" xmlns="" id="{1A5BA8C2-DECC-7640-9EDC-28A3188A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22" y="4757174"/>
              <a:ext cx="548195" cy="545812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F75F21E-BB6F-094E-9AA5-F9BFD95A9702}"/>
              </a:ext>
            </a:extLst>
          </p:cNvPr>
          <p:cNvSpPr txBox="1"/>
          <p:nvPr/>
        </p:nvSpPr>
        <p:spPr>
          <a:xfrm>
            <a:off x="5372547" y="6000376"/>
            <a:ext cx="17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Syllabus Tracker</a:t>
            </a:r>
            <a:endParaRPr lang="ru-RU" sz="1400" dirty="0">
              <a:solidFill>
                <a:schemeClr val="accent2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pic>
        <p:nvPicPr>
          <p:cNvPr id="191" name="Picture 190" descr="account-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694" y="176269"/>
            <a:ext cx="2143125" cy="971550"/>
          </a:xfrm>
          <a:prstGeom prst="rect">
            <a:avLst/>
          </a:prstGeom>
        </p:spPr>
      </p:pic>
      <p:pic>
        <p:nvPicPr>
          <p:cNvPr id="192" name="Picture 191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62" y="178131"/>
            <a:ext cx="1150865" cy="1194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s 13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780C3"/>
      </a:accent1>
      <a:accent2>
        <a:srgbClr val="39B54B"/>
      </a:accent2>
      <a:accent3>
        <a:srgbClr val="F27922"/>
      </a:accent3>
      <a:accent4>
        <a:srgbClr val="493390"/>
      </a:accent4>
      <a:accent5>
        <a:srgbClr val="E20B88"/>
      </a:accent5>
      <a:accent6>
        <a:srgbClr val="433E66"/>
      </a:accent6>
      <a:hlink>
        <a:srgbClr val="A05024"/>
      </a:hlink>
      <a:folHlink>
        <a:srgbClr val="FEC037"/>
      </a:folHlink>
    </a:clrScheme>
    <a:fontScheme name="Custom 56">
      <a:majorFont>
        <a:latin typeface="Maven Pro Black"/>
        <a:ea typeface=""/>
        <a:cs typeface=""/>
      </a:majorFont>
      <a:minorFont>
        <a:latin typeface="Mave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209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Website Redesigning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user-8</cp:lastModifiedBy>
  <cp:revision>220</cp:revision>
  <dcterms:created xsi:type="dcterms:W3CDTF">2019-09-26T00:51:58Z</dcterms:created>
  <dcterms:modified xsi:type="dcterms:W3CDTF">2019-11-20T21:58:23Z</dcterms:modified>
</cp:coreProperties>
</file>