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kavin naresh" initials="kn" lastIdx="0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2466799037673798"/>
          <c:y val="0.14048517520215634"/>
          <c:w val="0.782067112572806"/>
          <c:h val="0.53897489228940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Sheet4!$A$5:$A$16</c:f>
              <c:strCache>
                <c:ptCount val="11"/>
                <c:pt idx="0">
                  <c:v>Accounting</c:v>
                </c:pt>
                <c:pt idx="1">
                  <c:v>Business Development</c:v>
                </c:pt>
                <c:pt idx="2">
                  <c:v>Human Resources</c:v>
                </c:pt>
                <c:pt idx="3">
                  <c:v>Legal</c:v>
                </c:pt>
                <c:pt idx="4">
                  <c:v>NULL</c:v>
                </c:pt>
                <c:pt idx="5">
                  <c:v>Product Management</c:v>
                </c:pt>
                <c:pt idx="6">
                  <c:v>Research and Development</c:v>
                </c:pt>
                <c:pt idx="7">
                  <c:v>Sales</c:v>
                </c:pt>
                <c:pt idx="8">
                  <c:v>Services</c:v>
                </c:pt>
                <c:pt idx="9">
                  <c:v>Support</c:v>
                </c:pt>
                <c:pt idx="10">
                  <c:v>Training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152607.64</c:v>
                </c:pt>
                <c:pt idx="1">
                  <c:v>172792.41</c:v>
                </c:pt>
                <c:pt idx="2">
                  <c:v>166193.16</c:v>
                </c:pt>
                <c:pt idx="3">
                  <c:v>31042.51</c:v>
                </c:pt>
                <c:pt idx="4">
                  <c:v>51165.37</c:v>
                </c:pt>
                <c:pt idx="5">
                  <c:v>67818.14</c:v>
                </c:pt>
                <c:pt idx="6">
                  <c:v>99683.67</c:v>
                </c:pt>
                <c:pt idx="7">
                  <c:v>84598.88</c:v>
                </c:pt>
                <c:pt idx="8">
                  <c:v>73487.16</c:v>
                </c:pt>
                <c:pt idx="9">
                  <c:v>204410.21</c:v>
                </c:pt>
                <c:pt idx="10">
                  <c:v>194315.7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4535615"/>
        <c:axId val="714525631"/>
      </c:barChart>
      <c:catAx>
        <c:axId val="71453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25631"/>
        <c:crosses val="autoZero"/>
        <c:auto val="1"/>
        <c:lblAlgn val="ctr"/>
        <c:lblOffset val="100"/>
        <c:noMultiLvlLbl val="0"/>
      </c:catAx>
      <c:valAx>
        <c:axId val="714525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35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Product Management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57419.35</c:v>
                </c:pt>
                <c:pt idx="1">
                  <c:v>109548.34</c:v>
                </c:pt>
                <c:pt idx="2">
                  <c:v>183397.77</c:v>
                </c:pt>
                <c:pt idx="3">
                  <c:v>72876.91</c:v>
                </c:pt>
                <c:pt idx="4">
                  <c:v>72843.23</c:v>
                </c:pt>
                <c:pt idx="5">
                  <c:v>31816.57</c:v>
                </c:pt>
                <c:pt idx="6">
                  <c:v>213550.28</c:v>
                </c:pt>
                <c:pt idx="7">
                  <c:v>47646.95</c:v>
                </c:pt>
                <c:pt idx="8">
                  <c:v>95017.1</c:v>
                </c:pt>
                <c:pt idx="9">
                  <c:v>305124.25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4535615"/>
        <c:axId val="714525631"/>
      </c:barChart>
      <c:catAx>
        <c:axId val="71453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25631"/>
        <c:crosses val="autoZero"/>
        <c:auto val="1"/>
        <c:lblAlgn val="ctr"/>
        <c:lblOffset val="100"/>
        <c:noMultiLvlLbl val="0"/>
      </c:catAx>
      <c:valAx>
        <c:axId val="714525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35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45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901181" y="3073186"/>
            <a:ext cx="8610600" cy="2529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</a:t>
            </a:r>
            <a:r>
              <a:rPr dirty="0" sz="2400" lang="en-US" smtClean="0"/>
              <a:t> </a:t>
            </a:r>
            <a:r>
              <a:rPr dirty="0" sz="2400" lang="en-US" smtClean="0"/>
              <a:t>G</a:t>
            </a:r>
            <a:r>
              <a:rPr dirty="0" sz="2400" lang="en-US" smtClean="0"/>
              <a:t>O</a:t>
            </a:r>
            <a:r>
              <a:rPr dirty="0" sz="2400" lang="en-US" smtClean="0"/>
              <a:t>P</a:t>
            </a:r>
            <a:r>
              <a:rPr dirty="0" sz="2400" lang="en-US" smtClean="0"/>
              <a:t>I</a:t>
            </a:r>
            <a:r>
              <a:rPr dirty="0" sz="2400" lang="en-US" smtClean="0"/>
              <a:t>N</a:t>
            </a:r>
            <a:r>
              <a:rPr dirty="0" sz="2400" lang="en-US" smtClean="0"/>
              <a:t>A</a:t>
            </a:r>
            <a:r>
              <a:rPr dirty="0" sz="2400" lang="en-US" smtClean="0"/>
              <a:t>T</a:t>
            </a:r>
            <a:r>
              <a:rPr dirty="0" sz="2400" lang="en-US" smtClean="0"/>
              <a:t>H</a:t>
            </a:r>
            <a:r>
              <a:rPr dirty="0" sz="2400" lang="en-US" smtClean="0"/>
              <a:t> </a:t>
            </a:r>
            <a:r>
              <a:rPr dirty="0" sz="2400" lang="en-US" smtClean="0"/>
              <a:t>T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2213111036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7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B.COM(GENRAL)</a:t>
            </a:r>
            <a:endParaRPr dirty="0" sz="2400" lang="en-US"/>
          </a:p>
          <a:p>
            <a:r>
              <a:rPr dirty="0" sz="2400" lang="en-US" smtClean="0"/>
              <a:t>COLLEGE: GOVERNMENT ARTS COLLEAGE NANDANAM</a:t>
            </a:r>
          </a:p>
          <a:p>
            <a:r>
              <a:rPr dirty="0" sz="2400" lang="en-US" smtClean="0"/>
              <a:t>NM ID : asunm13112022batch/2230</a:t>
            </a:r>
            <a:r>
              <a:rPr dirty="0" sz="2400" lang="en-US" smtClean="0"/>
              <a:t>0</a:t>
            </a:r>
            <a:r>
              <a:rPr dirty="0" sz="2400" lang="en-US" smtClean="0"/>
              <a:t>8</a:t>
            </a:r>
            <a:r>
              <a:rPr dirty="0" sz="2400" lang="en-US" smtClean="0"/>
              <a:t>7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"/>
          <p:cNvSpPr txBox="1"/>
          <p:nvPr/>
        </p:nvSpPr>
        <p:spPr>
          <a:xfrm>
            <a:off x="838200" y="1292543"/>
            <a:ext cx="8001000" cy="3970318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Collection of data from kaggle.com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Selection of data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Selection of analysis (salary, department and employee type)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Uses of various techniques in the excel (pivot table , slicers , pie chart </a:t>
            </a:r>
            <a:r>
              <a:rPr dirty="0" sz="2800" lang="en-IN" err="1" smtClean="0"/>
              <a:t>etc</a:t>
            </a:r>
            <a:r>
              <a:rPr dirty="0" sz="2800" lang="en-IN" smtClean="0"/>
              <a:t>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Clearing unwanted </a:t>
            </a:r>
            <a:r>
              <a:rPr dirty="0" sz="2800" lang="en-IN" err="1" smtClean="0"/>
              <a:t>datas</a:t>
            </a:r>
            <a:endParaRPr dirty="0" sz="2800" lang="en-IN" smtClean="0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Using graph charts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Finding result </a:t>
            </a:r>
            <a:endParaRPr dirty="0" sz="28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9"/>
          <p:cNvGraphicFramePr>
            <a:graphicFrameLocks/>
          </p:cNvGraphicFramePr>
          <p:nvPr/>
        </p:nvGraphicFramePr>
        <p:xfrm>
          <a:off x="1447800" y="1295400"/>
          <a:ext cx="6615598" cy="3657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TextBox 7"/>
          <p:cNvSpPr txBox="1"/>
          <p:nvPr/>
        </p:nvSpPr>
        <p:spPr>
          <a:xfrm>
            <a:off x="2133600" y="5353051"/>
            <a:ext cx="5278016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 smtClean="0"/>
              <a:t>Sum of salaries of the female employees in all department</a:t>
            </a:r>
            <a:endParaRPr dirty="0" sz="20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Result</a:t>
            </a:r>
            <a:endParaRPr dirty="0" lang="en-IN"/>
          </a:p>
        </p:txBody>
      </p:sp>
      <p:graphicFrame>
        <p:nvGraphicFramePr>
          <p:cNvPr id="4194305" name="Chart 2"/>
          <p:cNvGraphicFramePr>
            <a:graphicFrameLocks/>
          </p:cNvGraphicFramePr>
          <p:nvPr/>
        </p:nvGraphicFramePr>
        <p:xfrm>
          <a:off x="1828800" y="1600200"/>
          <a:ext cx="6629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91" name="TextBox 4"/>
          <p:cNvSpPr txBox="1"/>
          <p:nvPr/>
        </p:nvSpPr>
        <p:spPr>
          <a:xfrm>
            <a:off x="1676400" y="5561966"/>
            <a:ext cx="6629400" cy="7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200" lang="en-IN" smtClean="0"/>
              <a:t>Sum of salaries of the male employees  in all departments</a:t>
            </a:r>
            <a:endParaRPr dirty="0" sz="220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TextBox 2"/>
          <p:cNvSpPr txBox="1"/>
          <p:nvPr/>
        </p:nvSpPr>
        <p:spPr>
          <a:xfrm>
            <a:off x="533400" y="1905000"/>
            <a:ext cx="9144000" cy="2785378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500" lang="en-IN" smtClean="0"/>
              <a:t>It was a wonderful learning experience for me while preparing on this project. This project has developed my thinking skills related to this project. Here I have come to the end of this project , in this project I have a taken a data from kaggle.com and analysed it and prepared a pivot table and slicers in a excel sheet about the salaries in the basis of gender and various department in the company. So it is very easy to understand about the salary basis 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646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90439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7677150" cy="3216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 smtClean="0"/>
              <a:t>S</a:t>
            </a:r>
            <a:r>
              <a:rPr dirty="0" sz="4250" spc="-370" smtClean="0"/>
              <a:t>T</a:t>
            </a:r>
            <a:r>
              <a:rPr dirty="0" sz="4250" spc="-375" smtClean="0"/>
              <a:t>A</a:t>
            </a:r>
            <a:r>
              <a:rPr dirty="0" sz="4250" spc="15" smtClean="0"/>
              <a:t>T</a:t>
            </a:r>
            <a:r>
              <a:rPr dirty="0" sz="4250" spc="-10" smtClean="0"/>
              <a:t>E</a:t>
            </a:r>
            <a:r>
              <a:rPr dirty="0" sz="4250" spc="-20" smtClean="0"/>
              <a:t>ME</a:t>
            </a:r>
            <a:r>
              <a:rPr dirty="0" sz="4250" spc="10" smtClean="0"/>
              <a:t>NT</a:t>
            </a:r>
            <a:r>
              <a:rPr dirty="0" sz="4250" lang="en-IN" spc="10"/>
              <a:t> </a:t>
            </a:r>
            <a:r>
              <a:rPr dirty="0" sz="4250" lang="en-IN" spc="10" smtClean="0"/>
              <a:t> </a:t>
            </a:r>
            <a:br>
              <a:rPr dirty="0" sz="4250" lang="en-IN" spc="10" smtClean="0"/>
            </a:br>
            <a:r>
              <a:rPr dirty="0" sz="4250" lang="en-IN" spc="10"/>
              <a:t/>
            </a:r>
            <a:br>
              <a:rPr dirty="0" sz="4250" lang="en-IN" spc="10"/>
            </a:br>
            <a:r>
              <a:rPr dirty="0" sz="4250" lang="en-IN" spc="10"/>
              <a:t/>
            </a:r>
            <a:br>
              <a:rPr dirty="0" sz="4250" lang="en-IN" spc="10"/>
            </a:br>
            <a:r>
              <a:rPr dirty="0" sz="2200" lang="en-IN" spc="10"/>
              <a:t>T</a:t>
            </a:r>
            <a:r>
              <a:rPr dirty="0" sz="2200" lang="en-IN" spc="10" smtClean="0"/>
              <a:t>he aim of this project is to address the problem that is difficult to evaluate employee performance and to know the sum of salaries of the employees in department wise</a:t>
            </a:r>
            <a:endParaRPr dirty="0" sz="160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21234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I have analysed the salary of the employees in the basis of gender and the department wise and also analysed about the employee type in the company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723900" y="914400"/>
            <a:ext cx="5014595" cy="4385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 smtClean="0"/>
              <a:t>W</a:t>
            </a:r>
            <a:r>
              <a:rPr dirty="0" sz="3200" spc="-20" smtClean="0"/>
              <a:t>H</a:t>
            </a:r>
            <a:r>
              <a:rPr dirty="0" sz="3200" spc="20" smtClean="0"/>
              <a:t>O</a:t>
            </a:r>
            <a:r>
              <a:rPr dirty="0" sz="3200" spc="-235" smtClean="0"/>
              <a:t> </a:t>
            </a:r>
            <a:r>
              <a:rPr dirty="0" sz="3200" spc="-10" smtClean="0"/>
              <a:t>AR</a:t>
            </a:r>
            <a:r>
              <a:rPr dirty="0" sz="3200" spc="15" smtClean="0"/>
              <a:t>E</a:t>
            </a:r>
            <a:r>
              <a:rPr dirty="0" sz="3200" spc="-35" smtClean="0"/>
              <a:t> </a:t>
            </a:r>
            <a:r>
              <a:rPr dirty="0" sz="3200" spc="-10" smtClean="0"/>
              <a:t>T</a:t>
            </a:r>
            <a:r>
              <a:rPr dirty="0" sz="3200" spc="-15" smtClean="0"/>
              <a:t>H</a:t>
            </a:r>
            <a:r>
              <a:rPr dirty="0" sz="3200" spc="15" smtClean="0"/>
              <a:t>E</a:t>
            </a:r>
            <a:r>
              <a:rPr dirty="0" sz="3200" spc="-35" smtClean="0"/>
              <a:t> </a:t>
            </a:r>
            <a:r>
              <a:rPr dirty="0" sz="3200" spc="-20" smtClean="0"/>
              <a:t>E</a:t>
            </a:r>
            <a:r>
              <a:rPr dirty="0" sz="3200" spc="30" smtClean="0"/>
              <a:t>N</a:t>
            </a:r>
            <a:r>
              <a:rPr dirty="0" sz="3200" spc="15" smtClean="0"/>
              <a:t>D</a:t>
            </a:r>
            <a:r>
              <a:rPr dirty="0" sz="3200" spc="-45" smtClean="0"/>
              <a:t> </a:t>
            </a:r>
            <a:r>
              <a:rPr dirty="0" sz="3200" smtClean="0"/>
              <a:t>U</a:t>
            </a:r>
            <a:r>
              <a:rPr dirty="0" sz="3200" spc="10" smtClean="0"/>
              <a:t>S</a:t>
            </a:r>
            <a:r>
              <a:rPr dirty="0" sz="3200" spc="-25" smtClean="0"/>
              <a:t>E</a:t>
            </a:r>
            <a:r>
              <a:rPr dirty="0" sz="3200" spc="-10" smtClean="0"/>
              <a:t>R</a:t>
            </a:r>
            <a:r>
              <a:rPr dirty="0" sz="3200" spc="5" smtClean="0"/>
              <a:t>S?</a:t>
            </a: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/>
              <a:t/>
            </a:r>
            <a:br>
              <a:rPr dirty="0" sz="3200" lang="en-IN" spc="5"/>
            </a:b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 smtClean="0"/>
              <a:t>1.</a:t>
            </a:r>
            <a:r>
              <a:rPr b="0" dirty="0" sz="3200" lang="en-IN" spc="5" smtClean="0"/>
              <a:t>Management of the company</a:t>
            </a:r>
            <a:br>
              <a:rPr b="0" dirty="0" sz="3200" lang="en-IN" spc="5" smtClean="0"/>
            </a:br>
            <a:r>
              <a:rPr b="0" dirty="0" sz="3200" lang="en-IN" spc="5" smtClean="0"/>
              <a:t>2.Statistical department</a:t>
            </a:r>
            <a:br>
              <a:rPr b="0" dirty="0" sz="3200" lang="en-IN" spc="5" smtClean="0"/>
            </a:br>
            <a:r>
              <a:rPr b="0" dirty="0" sz="3200" lang="en-IN" spc="5" smtClean="0"/>
              <a:t>3.Financial </a:t>
            </a:r>
            <a:r>
              <a:rPr b="0" dirty="0" sz="3200" lang="en-IN" spc="5" err="1" smtClean="0"/>
              <a:t>departmenmts</a:t>
            </a:r>
            <a:endParaRPr b="0" dirty="0" sz="3200" lang="en-IN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5" name="TextBox 7"/>
          <p:cNvSpPr txBox="1"/>
          <p:nvPr/>
        </p:nvSpPr>
        <p:spPr>
          <a:xfrm>
            <a:off x="3276600" y="2209800"/>
            <a:ext cx="5410200" cy="2462213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I have used various techniques in excel like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Conditional formulating : to finding null values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/>
              <a:t>P</a:t>
            </a:r>
            <a:r>
              <a:rPr dirty="0" sz="2200" lang="en-IN" smtClean="0"/>
              <a:t>ivot table : to make the data in presentable and neat </a:t>
            </a:r>
            <a:r>
              <a:rPr dirty="0" sz="2200" lang="en-IN" err="1" smtClean="0"/>
              <a:t>maner</a:t>
            </a:r>
            <a:r>
              <a:rPr dirty="0" sz="2200" lang="en-IN" smtClean="0"/>
              <a:t>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Alignment to centre the data so that it will look nice</a:t>
            </a:r>
            <a:endParaRPr dirty="0" sz="22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55332" y="348121"/>
            <a:ext cx="10730652" cy="1477328"/>
          </a:xfrm>
        </p:spPr>
        <p:txBody>
          <a:bodyPr/>
          <a:p>
            <a:r>
              <a:rPr dirty="0" lang="en-IN" smtClean="0"/>
              <a:t>Dataset Description</a:t>
            </a:r>
            <a:r>
              <a:rPr dirty="0" lang="en-IN"/>
              <a:t/>
            </a:r>
            <a:br>
              <a:rPr dirty="0" lang="en-IN"/>
            </a:br>
            <a:endParaRPr dirty="0" lang="en-IN"/>
          </a:p>
        </p:txBody>
      </p:sp>
      <p:sp>
        <p:nvSpPr>
          <p:cNvPr id="1048667" name="TextBox 10"/>
          <p:cNvSpPr txBox="1"/>
          <p:nvPr/>
        </p:nvSpPr>
        <p:spPr>
          <a:xfrm>
            <a:off x="990600" y="1428125"/>
            <a:ext cx="6400800" cy="3108543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 smtClean="0"/>
              <a:t>In this I have used the data which I have collected from kaggle.com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 smtClean="0"/>
              <a:t>The data which are all used in my project are as follows;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Employee id : alpha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Name :  </a:t>
            </a:r>
            <a:r>
              <a:rPr dirty="0" lang="en-IN"/>
              <a:t> alphabets </a:t>
            </a:r>
            <a:r>
              <a:rPr dirty="0" lang="en-IN" smtClean="0"/>
              <a:t>                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Gender : 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Salary :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Employee type :alphabets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Work location :alphabets                     </a:t>
            </a:r>
            <a:endParaRPr dirty="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9"/>
          <p:cNvSpPr txBox="1"/>
          <p:nvPr/>
        </p:nvSpPr>
        <p:spPr>
          <a:xfrm>
            <a:off x="2496328" y="2409824"/>
            <a:ext cx="6723872" cy="1815882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txBody>
          <a:bodyPr rtlCol="0" wrap="square">
            <a:spAutoFit/>
          </a:bodyPr>
          <a:p>
            <a:r>
              <a:rPr dirty="0" sz="2800" lang="en-IN" smtClean="0"/>
              <a:t>In this project I have used picot chart and slicers in the separate excel sheet so it makes very easy to understand for the users who are going to use it </a:t>
            </a:r>
            <a:endParaRPr dirty="0" sz="28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kavin naresh</cp:lastModifiedBy>
  <dcterms:created xsi:type="dcterms:W3CDTF">2024-03-28T06:07:22Z</dcterms:created>
  <dcterms:modified xsi:type="dcterms:W3CDTF">2024-09-04T05:59:19Z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61a98f7163da41c78a69816c4ff03f3a</vt:lpwstr>
  </property>
</Properties>
</file>