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9144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840566"/>
            <a:ext cx="103632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69513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9104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1604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17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6870700"/>
            <a:ext cx="12192000" cy="22733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277766" y="0"/>
            <a:ext cx="914400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9438"/>
                </a:moveTo>
                <a:lnTo>
                  <a:pt x="0" y="19438"/>
                </a:lnTo>
                <a:lnTo>
                  <a:pt x="0" y="21598"/>
                </a:lnTo>
                <a:lnTo>
                  <a:pt x="21600" y="21598"/>
                </a:lnTo>
                <a:lnTo>
                  <a:pt x="21600" y="19438"/>
                </a:lnTo>
                <a:lnTo>
                  <a:pt x="21600" y="19438"/>
                </a:lnTo>
              </a:path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17279"/>
                </a:lnTo>
                <a:lnTo>
                  <a:pt x="21600" y="1727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665D46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277771" y="7315311"/>
            <a:ext cx="914400" cy="914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A8A57C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264784" y="1066800"/>
            <a:ext cx="1662429" cy="5892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98500" y="2181860"/>
            <a:ext cx="10795000" cy="2159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8503920"/>
            <a:ext cx="390144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8503920"/>
            <a:ext cx="280416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8503920"/>
            <a:ext cx="280416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8389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66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6870700"/>
            <a:ext cx="12192000" cy="22733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277766" y="0"/>
            <a:ext cx="914400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9438"/>
                </a:moveTo>
                <a:lnTo>
                  <a:pt x="0" y="19438"/>
                </a:lnTo>
                <a:lnTo>
                  <a:pt x="0" y="21598"/>
                </a:lnTo>
                <a:lnTo>
                  <a:pt x="21600" y="21598"/>
                </a:lnTo>
                <a:lnTo>
                  <a:pt x="21600" y="19438"/>
                </a:lnTo>
                <a:lnTo>
                  <a:pt x="21600" y="19438"/>
                </a:lnTo>
              </a:path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17279"/>
                </a:lnTo>
                <a:lnTo>
                  <a:pt x="21600" y="1727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665D46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277771" y="7315311"/>
            <a:ext cx="914400" cy="914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A8A57C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70489" y="3810329"/>
            <a:ext cx="1527810" cy="3683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2959" y="19172"/>
                </a:moveTo>
                <a:lnTo>
                  <a:pt x="12371" y="19172"/>
                </a:lnTo>
                <a:lnTo>
                  <a:pt x="12215" y="17116"/>
                </a:lnTo>
                <a:lnTo>
                  <a:pt x="12036" y="14699"/>
                </a:lnTo>
                <a:lnTo>
                  <a:pt x="11865" y="12323"/>
                </a:lnTo>
                <a:lnTo>
                  <a:pt x="11605" y="8544"/>
                </a:lnTo>
                <a:lnTo>
                  <a:pt x="11398" y="5199"/>
                </a:lnTo>
                <a:lnTo>
                  <a:pt x="11238" y="2353"/>
                </a:lnTo>
                <a:lnTo>
                  <a:pt x="11678" y="2384"/>
                </a:lnTo>
                <a:lnTo>
                  <a:pt x="11678" y="2353"/>
                </a:lnTo>
                <a:lnTo>
                  <a:pt x="11678" y="0"/>
                </a:lnTo>
                <a:lnTo>
                  <a:pt x="11135" y="0"/>
                </a:lnTo>
                <a:lnTo>
                  <a:pt x="11135" y="12323"/>
                </a:lnTo>
                <a:lnTo>
                  <a:pt x="10162" y="12323"/>
                </a:lnTo>
                <a:lnTo>
                  <a:pt x="10666" y="5199"/>
                </a:lnTo>
                <a:lnTo>
                  <a:pt x="10707" y="5761"/>
                </a:lnTo>
                <a:lnTo>
                  <a:pt x="10757" y="6476"/>
                </a:lnTo>
                <a:lnTo>
                  <a:pt x="10957" y="9437"/>
                </a:lnTo>
                <a:lnTo>
                  <a:pt x="11135" y="12323"/>
                </a:lnTo>
                <a:lnTo>
                  <a:pt x="11135" y="0"/>
                </a:lnTo>
                <a:lnTo>
                  <a:pt x="9921" y="0"/>
                </a:lnTo>
                <a:lnTo>
                  <a:pt x="9921" y="2376"/>
                </a:lnTo>
                <a:lnTo>
                  <a:pt x="10208" y="2376"/>
                </a:lnTo>
                <a:lnTo>
                  <a:pt x="9045" y="19172"/>
                </a:lnTo>
                <a:lnTo>
                  <a:pt x="8806" y="19172"/>
                </a:lnTo>
                <a:lnTo>
                  <a:pt x="8677" y="19172"/>
                </a:lnTo>
                <a:lnTo>
                  <a:pt x="8433" y="19172"/>
                </a:lnTo>
                <a:lnTo>
                  <a:pt x="8409" y="18218"/>
                </a:lnTo>
                <a:lnTo>
                  <a:pt x="8340" y="13865"/>
                </a:lnTo>
                <a:lnTo>
                  <a:pt x="8325" y="11547"/>
                </a:lnTo>
                <a:lnTo>
                  <a:pt x="8323" y="10383"/>
                </a:lnTo>
                <a:lnTo>
                  <a:pt x="8330" y="8253"/>
                </a:lnTo>
                <a:lnTo>
                  <a:pt x="8364" y="5124"/>
                </a:lnTo>
                <a:lnTo>
                  <a:pt x="8429" y="2376"/>
                </a:lnTo>
                <a:lnTo>
                  <a:pt x="8806" y="2376"/>
                </a:lnTo>
                <a:lnTo>
                  <a:pt x="8806" y="0"/>
                </a:lnTo>
                <a:lnTo>
                  <a:pt x="7057" y="0"/>
                </a:lnTo>
                <a:lnTo>
                  <a:pt x="7057" y="2376"/>
                </a:lnTo>
                <a:lnTo>
                  <a:pt x="7439" y="2376"/>
                </a:lnTo>
                <a:lnTo>
                  <a:pt x="7475" y="3837"/>
                </a:lnTo>
                <a:lnTo>
                  <a:pt x="7505" y="5496"/>
                </a:lnTo>
                <a:lnTo>
                  <a:pt x="7543" y="8538"/>
                </a:lnTo>
                <a:lnTo>
                  <a:pt x="6122" y="8538"/>
                </a:lnTo>
                <a:lnTo>
                  <a:pt x="6128" y="7119"/>
                </a:lnTo>
                <a:lnTo>
                  <a:pt x="6148" y="5458"/>
                </a:lnTo>
                <a:lnTo>
                  <a:pt x="6178" y="3796"/>
                </a:lnTo>
                <a:lnTo>
                  <a:pt x="6214" y="2376"/>
                </a:lnTo>
                <a:lnTo>
                  <a:pt x="6597" y="2376"/>
                </a:lnTo>
                <a:lnTo>
                  <a:pt x="6597" y="0"/>
                </a:lnTo>
                <a:lnTo>
                  <a:pt x="4855" y="0"/>
                </a:lnTo>
                <a:lnTo>
                  <a:pt x="4847" y="0"/>
                </a:lnTo>
                <a:lnTo>
                  <a:pt x="0" y="0"/>
                </a:lnTo>
                <a:lnTo>
                  <a:pt x="0" y="5426"/>
                </a:lnTo>
                <a:lnTo>
                  <a:pt x="582" y="5520"/>
                </a:lnTo>
                <a:lnTo>
                  <a:pt x="612" y="4735"/>
                </a:lnTo>
                <a:lnTo>
                  <a:pt x="656" y="4071"/>
                </a:lnTo>
                <a:lnTo>
                  <a:pt x="1071" y="2422"/>
                </a:lnTo>
                <a:lnTo>
                  <a:pt x="1191" y="2376"/>
                </a:lnTo>
                <a:lnTo>
                  <a:pt x="1933" y="2376"/>
                </a:lnTo>
                <a:lnTo>
                  <a:pt x="1989" y="5048"/>
                </a:lnTo>
                <a:lnTo>
                  <a:pt x="2028" y="8061"/>
                </a:lnTo>
                <a:lnTo>
                  <a:pt x="2035" y="10102"/>
                </a:lnTo>
                <a:lnTo>
                  <a:pt x="2033" y="11284"/>
                </a:lnTo>
                <a:lnTo>
                  <a:pt x="2016" y="13657"/>
                </a:lnTo>
                <a:lnTo>
                  <a:pt x="1965" y="17118"/>
                </a:lnTo>
                <a:lnTo>
                  <a:pt x="1924" y="19172"/>
                </a:lnTo>
                <a:lnTo>
                  <a:pt x="1568" y="19172"/>
                </a:lnTo>
                <a:lnTo>
                  <a:pt x="1568" y="21580"/>
                </a:lnTo>
                <a:lnTo>
                  <a:pt x="3272" y="21580"/>
                </a:lnTo>
                <a:lnTo>
                  <a:pt x="3272" y="19172"/>
                </a:lnTo>
                <a:lnTo>
                  <a:pt x="2919" y="19172"/>
                </a:lnTo>
                <a:lnTo>
                  <a:pt x="2894" y="18266"/>
                </a:lnTo>
                <a:lnTo>
                  <a:pt x="2842" y="15224"/>
                </a:lnTo>
                <a:lnTo>
                  <a:pt x="2819" y="10790"/>
                </a:lnTo>
                <a:lnTo>
                  <a:pt x="2825" y="8555"/>
                </a:lnTo>
                <a:lnTo>
                  <a:pt x="2855" y="5266"/>
                </a:lnTo>
                <a:lnTo>
                  <a:pt x="2919" y="2376"/>
                </a:lnTo>
                <a:lnTo>
                  <a:pt x="3671" y="2376"/>
                </a:lnTo>
                <a:lnTo>
                  <a:pt x="4148" y="3527"/>
                </a:lnTo>
                <a:lnTo>
                  <a:pt x="4280" y="5520"/>
                </a:lnTo>
                <a:lnTo>
                  <a:pt x="4855" y="5426"/>
                </a:lnTo>
                <a:lnTo>
                  <a:pt x="4855" y="2376"/>
                </a:lnTo>
                <a:lnTo>
                  <a:pt x="5232" y="2376"/>
                </a:lnTo>
                <a:lnTo>
                  <a:pt x="5292" y="5002"/>
                </a:lnTo>
                <a:lnTo>
                  <a:pt x="5321" y="9074"/>
                </a:lnTo>
                <a:lnTo>
                  <a:pt x="5321" y="11287"/>
                </a:lnTo>
                <a:lnTo>
                  <a:pt x="5310" y="13665"/>
                </a:lnTo>
                <a:lnTo>
                  <a:pt x="5287" y="16017"/>
                </a:lnTo>
                <a:lnTo>
                  <a:pt x="5228" y="19172"/>
                </a:lnTo>
                <a:lnTo>
                  <a:pt x="4847" y="19172"/>
                </a:lnTo>
                <a:lnTo>
                  <a:pt x="4847" y="21580"/>
                </a:lnTo>
                <a:lnTo>
                  <a:pt x="6597" y="21580"/>
                </a:lnTo>
                <a:lnTo>
                  <a:pt x="6597" y="19172"/>
                </a:lnTo>
                <a:lnTo>
                  <a:pt x="6221" y="19172"/>
                </a:lnTo>
                <a:lnTo>
                  <a:pt x="6196" y="18219"/>
                </a:lnTo>
                <a:lnTo>
                  <a:pt x="6144" y="15052"/>
                </a:lnTo>
                <a:lnTo>
                  <a:pt x="6122" y="10915"/>
                </a:lnTo>
                <a:lnTo>
                  <a:pt x="7547" y="10915"/>
                </a:lnTo>
                <a:lnTo>
                  <a:pt x="7530" y="13899"/>
                </a:lnTo>
                <a:lnTo>
                  <a:pt x="7500" y="16141"/>
                </a:lnTo>
                <a:lnTo>
                  <a:pt x="7437" y="19172"/>
                </a:lnTo>
                <a:lnTo>
                  <a:pt x="7057" y="19172"/>
                </a:lnTo>
                <a:lnTo>
                  <a:pt x="7057" y="21580"/>
                </a:lnTo>
                <a:lnTo>
                  <a:pt x="8677" y="21580"/>
                </a:lnTo>
                <a:lnTo>
                  <a:pt x="8806" y="21580"/>
                </a:lnTo>
                <a:lnTo>
                  <a:pt x="10027" y="21580"/>
                </a:lnTo>
                <a:lnTo>
                  <a:pt x="10027" y="19172"/>
                </a:lnTo>
                <a:lnTo>
                  <a:pt x="9768" y="19172"/>
                </a:lnTo>
                <a:lnTo>
                  <a:pt x="10004" y="14699"/>
                </a:lnTo>
                <a:lnTo>
                  <a:pt x="11278" y="14699"/>
                </a:lnTo>
                <a:lnTo>
                  <a:pt x="11306" y="15212"/>
                </a:lnTo>
                <a:lnTo>
                  <a:pt x="11432" y="17670"/>
                </a:lnTo>
                <a:lnTo>
                  <a:pt x="11499" y="19172"/>
                </a:lnTo>
                <a:lnTo>
                  <a:pt x="11210" y="19172"/>
                </a:lnTo>
                <a:lnTo>
                  <a:pt x="11210" y="21580"/>
                </a:lnTo>
                <a:lnTo>
                  <a:pt x="12959" y="21580"/>
                </a:lnTo>
                <a:lnTo>
                  <a:pt x="12959" y="19172"/>
                </a:lnTo>
                <a:lnTo>
                  <a:pt x="12959" y="19172"/>
                </a:lnTo>
              </a:path>
              <a:path w="21600" h="21600">
                <a:moveTo>
                  <a:pt x="21593" y="19172"/>
                </a:moveTo>
                <a:lnTo>
                  <a:pt x="21193" y="19172"/>
                </a:lnTo>
                <a:lnTo>
                  <a:pt x="21104" y="18602"/>
                </a:lnTo>
                <a:lnTo>
                  <a:pt x="20816" y="16608"/>
                </a:lnTo>
                <a:lnTo>
                  <a:pt x="20525" y="14349"/>
                </a:lnTo>
                <a:lnTo>
                  <a:pt x="20256" y="12002"/>
                </a:lnTo>
                <a:lnTo>
                  <a:pt x="20152" y="11017"/>
                </a:lnTo>
                <a:lnTo>
                  <a:pt x="20093" y="10430"/>
                </a:lnTo>
                <a:lnTo>
                  <a:pt x="19870" y="7894"/>
                </a:lnTo>
                <a:lnTo>
                  <a:pt x="19810" y="7095"/>
                </a:lnTo>
                <a:lnTo>
                  <a:pt x="19843" y="6974"/>
                </a:lnTo>
                <a:lnTo>
                  <a:pt x="19887" y="6820"/>
                </a:lnTo>
                <a:lnTo>
                  <a:pt x="20048" y="6194"/>
                </a:lnTo>
                <a:lnTo>
                  <a:pt x="20200" y="5550"/>
                </a:lnTo>
                <a:lnTo>
                  <a:pt x="20341" y="4886"/>
                </a:lnTo>
                <a:lnTo>
                  <a:pt x="20478" y="4222"/>
                </a:lnTo>
                <a:lnTo>
                  <a:pt x="20613" y="3583"/>
                </a:lnTo>
                <a:lnTo>
                  <a:pt x="20747" y="2968"/>
                </a:lnTo>
                <a:lnTo>
                  <a:pt x="20881" y="2376"/>
                </a:lnTo>
                <a:lnTo>
                  <a:pt x="21314" y="2376"/>
                </a:lnTo>
                <a:lnTo>
                  <a:pt x="21314" y="0"/>
                </a:lnTo>
                <a:lnTo>
                  <a:pt x="19565" y="0"/>
                </a:lnTo>
                <a:lnTo>
                  <a:pt x="19565" y="2376"/>
                </a:lnTo>
                <a:lnTo>
                  <a:pt x="19742" y="2376"/>
                </a:lnTo>
                <a:lnTo>
                  <a:pt x="19634" y="3092"/>
                </a:lnTo>
                <a:lnTo>
                  <a:pt x="19195" y="5660"/>
                </a:lnTo>
                <a:lnTo>
                  <a:pt x="18728" y="8155"/>
                </a:lnTo>
                <a:lnTo>
                  <a:pt x="18680" y="8427"/>
                </a:lnTo>
                <a:lnTo>
                  <a:pt x="18692" y="7545"/>
                </a:lnTo>
                <a:lnTo>
                  <a:pt x="18713" y="5903"/>
                </a:lnTo>
                <a:lnTo>
                  <a:pt x="18729" y="4910"/>
                </a:lnTo>
                <a:lnTo>
                  <a:pt x="18774" y="2678"/>
                </a:lnTo>
                <a:lnTo>
                  <a:pt x="18783" y="2376"/>
                </a:lnTo>
                <a:lnTo>
                  <a:pt x="19165" y="2376"/>
                </a:lnTo>
                <a:lnTo>
                  <a:pt x="19165" y="0"/>
                </a:lnTo>
                <a:lnTo>
                  <a:pt x="17897" y="0"/>
                </a:lnTo>
                <a:lnTo>
                  <a:pt x="17897" y="9311"/>
                </a:lnTo>
                <a:lnTo>
                  <a:pt x="17896" y="11851"/>
                </a:lnTo>
                <a:lnTo>
                  <a:pt x="17872" y="14989"/>
                </a:lnTo>
                <a:lnTo>
                  <a:pt x="17820" y="18185"/>
                </a:lnTo>
                <a:lnTo>
                  <a:pt x="17797" y="19172"/>
                </a:lnTo>
                <a:lnTo>
                  <a:pt x="17502" y="19172"/>
                </a:lnTo>
                <a:lnTo>
                  <a:pt x="17416" y="19172"/>
                </a:lnTo>
                <a:lnTo>
                  <a:pt x="16922" y="19172"/>
                </a:lnTo>
                <a:lnTo>
                  <a:pt x="16922" y="2376"/>
                </a:lnTo>
                <a:lnTo>
                  <a:pt x="17416" y="2376"/>
                </a:lnTo>
                <a:lnTo>
                  <a:pt x="17502" y="2376"/>
                </a:lnTo>
                <a:lnTo>
                  <a:pt x="17801" y="2376"/>
                </a:lnTo>
                <a:lnTo>
                  <a:pt x="17825" y="3223"/>
                </a:lnTo>
                <a:lnTo>
                  <a:pt x="17876" y="6122"/>
                </a:lnTo>
                <a:lnTo>
                  <a:pt x="17897" y="9311"/>
                </a:lnTo>
                <a:lnTo>
                  <a:pt x="17897" y="0"/>
                </a:lnTo>
                <a:lnTo>
                  <a:pt x="17502" y="0"/>
                </a:lnTo>
                <a:lnTo>
                  <a:pt x="17416" y="0"/>
                </a:lnTo>
                <a:lnTo>
                  <a:pt x="15746" y="0"/>
                </a:lnTo>
                <a:lnTo>
                  <a:pt x="15746" y="2376"/>
                </a:lnTo>
                <a:lnTo>
                  <a:pt x="16334" y="2376"/>
                </a:lnTo>
                <a:lnTo>
                  <a:pt x="16334" y="14950"/>
                </a:lnTo>
                <a:lnTo>
                  <a:pt x="15957" y="12434"/>
                </a:lnTo>
                <a:lnTo>
                  <a:pt x="15508" y="9187"/>
                </a:lnTo>
                <a:lnTo>
                  <a:pt x="15062" y="5678"/>
                </a:lnTo>
                <a:lnTo>
                  <a:pt x="14690" y="2376"/>
                </a:lnTo>
                <a:lnTo>
                  <a:pt x="14856" y="2376"/>
                </a:lnTo>
                <a:lnTo>
                  <a:pt x="14856" y="0"/>
                </a:lnTo>
                <a:lnTo>
                  <a:pt x="13107" y="0"/>
                </a:lnTo>
                <a:lnTo>
                  <a:pt x="13107" y="2376"/>
                </a:lnTo>
                <a:lnTo>
                  <a:pt x="13687" y="2376"/>
                </a:lnTo>
                <a:lnTo>
                  <a:pt x="13687" y="19172"/>
                </a:lnTo>
                <a:lnTo>
                  <a:pt x="13107" y="19172"/>
                </a:lnTo>
                <a:lnTo>
                  <a:pt x="13107" y="21580"/>
                </a:lnTo>
                <a:lnTo>
                  <a:pt x="14856" y="21580"/>
                </a:lnTo>
                <a:lnTo>
                  <a:pt x="14856" y="19172"/>
                </a:lnTo>
                <a:lnTo>
                  <a:pt x="14275" y="19172"/>
                </a:lnTo>
                <a:lnTo>
                  <a:pt x="14275" y="6943"/>
                </a:lnTo>
                <a:lnTo>
                  <a:pt x="14644" y="9388"/>
                </a:lnTo>
                <a:lnTo>
                  <a:pt x="15080" y="12549"/>
                </a:lnTo>
                <a:lnTo>
                  <a:pt x="15519" y="15964"/>
                </a:lnTo>
                <a:lnTo>
                  <a:pt x="15889" y="19172"/>
                </a:lnTo>
                <a:lnTo>
                  <a:pt x="15746" y="19172"/>
                </a:lnTo>
                <a:lnTo>
                  <a:pt x="15746" y="21580"/>
                </a:lnTo>
                <a:lnTo>
                  <a:pt x="17416" y="21580"/>
                </a:lnTo>
                <a:lnTo>
                  <a:pt x="17502" y="21580"/>
                </a:lnTo>
                <a:lnTo>
                  <a:pt x="19165" y="21580"/>
                </a:lnTo>
                <a:lnTo>
                  <a:pt x="19165" y="19172"/>
                </a:lnTo>
                <a:lnTo>
                  <a:pt x="18790" y="19172"/>
                </a:lnTo>
                <a:lnTo>
                  <a:pt x="18778" y="18703"/>
                </a:lnTo>
                <a:lnTo>
                  <a:pt x="18726" y="16339"/>
                </a:lnTo>
                <a:lnTo>
                  <a:pt x="18693" y="14024"/>
                </a:lnTo>
                <a:lnTo>
                  <a:pt x="18704" y="13980"/>
                </a:lnTo>
                <a:lnTo>
                  <a:pt x="18810" y="13511"/>
                </a:lnTo>
                <a:lnTo>
                  <a:pt x="18906" y="13009"/>
                </a:lnTo>
                <a:lnTo>
                  <a:pt x="18992" y="12479"/>
                </a:lnTo>
                <a:lnTo>
                  <a:pt x="19067" y="11980"/>
                </a:lnTo>
                <a:lnTo>
                  <a:pt x="19129" y="11570"/>
                </a:lnTo>
                <a:lnTo>
                  <a:pt x="19180" y="11249"/>
                </a:lnTo>
                <a:lnTo>
                  <a:pt x="19218" y="11017"/>
                </a:lnTo>
                <a:lnTo>
                  <a:pt x="19337" y="11851"/>
                </a:lnTo>
                <a:lnTo>
                  <a:pt x="19594" y="13827"/>
                </a:lnTo>
                <a:lnTo>
                  <a:pt x="19870" y="16150"/>
                </a:lnTo>
                <a:lnTo>
                  <a:pt x="20098" y="18242"/>
                </a:lnTo>
                <a:lnTo>
                  <a:pt x="20191" y="19172"/>
                </a:lnTo>
                <a:lnTo>
                  <a:pt x="19844" y="19172"/>
                </a:lnTo>
                <a:lnTo>
                  <a:pt x="19844" y="21580"/>
                </a:lnTo>
                <a:lnTo>
                  <a:pt x="21593" y="21580"/>
                </a:lnTo>
                <a:lnTo>
                  <a:pt x="21593" y="19172"/>
                </a:lnTo>
                <a:close/>
              </a:path>
            </a:pathLst>
          </a:custGeom>
          <a:solidFill xmlns:a="http://schemas.openxmlformats.org/drawingml/2006/main">
            <a:srgbClr val="00206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134188" y="3810329"/>
            <a:ext cx="872489" cy="3683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6971" y="0"/>
                </a:moveTo>
                <a:lnTo>
                  <a:pt x="3881" y="0"/>
                </a:lnTo>
                <a:lnTo>
                  <a:pt x="3881" y="2376"/>
                </a:lnTo>
                <a:lnTo>
                  <a:pt x="4647" y="2376"/>
                </a:lnTo>
                <a:lnTo>
                  <a:pt x="3591" y="7521"/>
                </a:lnTo>
                <a:lnTo>
                  <a:pt x="3501" y="7069"/>
                </a:lnTo>
                <a:lnTo>
                  <a:pt x="2992" y="4341"/>
                </a:lnTo>
                <a:lnTo>
                  <a:pt x="2650" y="2376"/>
                </a:lnTo>
                <a:lnTo>
                  <a:pt x="3063" y="2376"/>
                </a:lnTo>
                <a:lnTo>
                  <a:pt x="3063" y="0"/>
                </a:lnTo>
                <a:lnTo>
                  <a:pt x="0" y="0"/>
                </a:lnTo>
                <a:lnTo>
                  <a:pt x="0" y="2376"/>
                </a:lnTo>
                <a:lnTo>
                  <a:pt x="762" y="2376"/>
                </a:lnTo>
                <a:lnTo>
                  <a:pt x="1016" y="3363"/>
                </a:lnTo>
                <a:lnTo>
                  <a:pt x="1534" y="5486"/>
                </a:lnTo>
                <a:lnTo>
                  <a:pt x="2061" y="7777"/>
                </a:lnTo>
                <a:lnTo>
                  <a:pt x="2562" y="10067"/>
                </a:lnTo>
                <a:lnTo>
                  <a:pt x="2799" y="11205"/>
                </a:lnTo>
                <a:lnTo>
                  <a:pt x="2719" y="16373"/>
                </a:lnTo>
                <a:lnTo>
                  <a:pt x="2691" y="17352"/>
                </a:lnTo>
                <a:lnTo>
                  <a:pt x="2654" y="18285"/>
                </a:lnTo>
                <a:lnTo>
                  <a:pt x="2610" y="19172"/>
                </a:lnTo>
                <a:lnTo>
                  <a:pt x="1940" y="19172"/>
                </a:lnTo>
                <a:lnTo>
                  <a:pt x="1940" y="21580"/>
                </a:lnTo>
                <a:lnTo>
                  <a:pt x="5017" y="21580"/>
                </a:lnTo>
                <a:lnTo>
                  <a:pt x="5017" y="19172"/>
                </a:lnTo>
                <a:lnTo>
                  <a:pt x="4350" y="19172"/>
                </a:lnTo>
                <a:lnTo>
                  <a:pt x="4315" y="18266"/>
                </a:lnTo>
                <a:lnTo>
                  <a:pt x="4201" y="14122"/>
                </a:lnTo>
                <a:lnTo>
                  <a:pt x="4172" y="9695"/>
                </a:lnTo>
                <a:lnTo>
                  <a:pt x="3974" y="10141"/>
                </a:lnTo>
                <a:lnTo>
                  <a:pt x="5776" y="2376"/>
                </a:lnTo>
                <a:lnTo>
                  <a:pt x="6971" y="2376"/>
                </a:lnTo>
                <a:lnTo>
                  <a:pt x="6971" y="0"/>
                </a:lnTo>
                <a:lnTo>
                  <a:pt x="6971" y="0"/>
                </a:lnTo>
              </a:path>
              <a:path w="21600" h="21600">
                <a:moveTo>
                  <a:pt x="13555" y="10790"/>
                </a:moveTo>
                <a:lnTo>
                  <a:pt x="13462" y="7918"/>
                </a:lnTo>
                <a:lnTo>
                  <a:pt x="13176" y="5148"/>
                </a:lnTo>
                <a:lnTo>
                  <a:pt x="12659" y="2769"/>
                </a:lnTo>
                <a:lnTo>
                  <a:pt x="11968" y="1144"/>
                </a:lnTo>
                <a:lnTo>
                  <a:pt x="11968" y="10410"/>
                </a:lnTo>
                <a:lnTo>
                  <a:pt x="11967" y="11365"/>
                </a:lnTo>
                <a:lnTo>
                  <a:pt x="11867" y="14099"/>
                </a:lnTo>
                <a:lnTo>
                  <a:pt x="11571" y="16786"/>
                </a:lnTo>
                <a:lnTo>
                  <a:pt x="11017" y="18692"/>
                </a:lnTo>
                <a:lnTo>
                  <a:pt x="10386" y="19172"/>
                </a:lnTo>
                <a:lnTo>
                  <a:pt x="10165" y="19119"/>
                </a:lnTo>
                <a:lnTo>
                  <a:pt x="9337" y="17354"/>
                </a:lnTo>
                <a:lnTo>
                  <a:pt x="8962" y="14813"/>
                </a:lnTo>
                <a:lnTo>
                  <a:pt x="8818" y="11988"/>
                </a:lnTo>
                <a:lnTo>
                  <a:pt x="8802" y="10790"/>
                </a:lnTo>
                <a:lnTo>
                  <a:pt x="8804" y="10410"/>
                </a:lnTo>
                <a:lnTo>
                  <a:pt x="8892" y="7708"/>
                </a:lnTo>
                <a:lnTo>
                  <a:pt x="9111" y="5387"/>
                </a:lnTo>
                <a:lnTo>
                  <a:pt x="9534" y="3367"/>
                </a:lnTo>
                <a:lnTo>
                  <a:pt x="10173" y="2376"/>
                </a:lnTo>
                <a:lnTo>
                  <a:pt x="10386" y="2376"/>
                </a:lnTo>
                <a:lnTo>
                  <a:pt x="11329" y="3683"/>
                </a:lnTo>
                <a:lnTo>
                  <a:pt x="11748" y="6052"/>
                </a:lnTo>
                <a:lnTo>
                  <a:pt x="11934" y="8920"/>
                </a:lnTo>
                <a:lnTo>
                  <a:pt x="11968" y="10410"/>
                </a:lnTo>
                <a:lnTo>
                  <a:pt x="11968" y="1144"/>
                </a:lnTo>
                <a:lnTo>
                  <a:pt x="10809" y="61"/>
                </a:lnTo>
                <a:lnTo>
                  <a:pt x="10386" y="0"/>
                </a:lnTo>
                <a:lnTo>
                  <a:pt x="9957" y="63"/>
                </a:lnTo>
                <a:lnTo>
                  <a:pt x="8878" y="1016"/>
                </a:lnTo>
                <a:lnTo>
                  <a:pt x="8102" y="2832"/>
                </a:lnTo>
                <a:lnTo>
                  <a:pt x="7595" y="5211"/>
                </a:lnTo>
                <a:lnTo>
                  <a:pt x="7318" y="7977"/>
                </a:lnTo>
                <a:lnTo>
                  <a:pt x="7231" y="10790"/>
                </a:lnTo>
                <a:lnTo>
                  <a:pt x="7241" y="11722"/>
                </a:lnTo>
                <a:lnTo>
                  <a:pt x="7386" y="14559"/>
                </a:lnTo>
                <a:lnTo>
                  <a:pt x="7737" y="17220"/>
                </a:lnTo>
                <a:lnTo>
                  <a:pt x="8329" y="19446"/>
                </a:lnTo>
                <a:lnTo>
                  <a:pt x="9203" y="21022"/>
                </a:lnTo>
                <a:lnTo>
                  <a:pt x="10386" y="21580"/>
                </a:lnTo>
                <a:lnTo>
                  <a:pt x="10816" y="21518"/>
                </a:lnTo>
                <a:lnTo>
                  <a:pt x="11898" y="20572"/>
                </a:lnTo>
                <a:lnTo>
                  <a:pt x="12682" y="18739"/>
                </a:lnTo>
                <a:lnTo>
                  <a:pt x="13190" y="16348"/>
                </a:lnTo>
                <a:lnTo>
                  <a:pt x="13465" y="13608"/>
                </a:lnTo>
                <a:lnTo>
                  <a:pt x="13545" y="11723"/>
                </a:lnTo>
                <a:lnTo>
                  <a:pt x="13555" y="10790"/>
                </a:lnTo>
                <a:lnTo>
                  <a:pt x="13555" y="10790"/>
                </a:lnTo>
              </a:path>
              <a:path w="21600" h="21600">
                <a:moveTo>
                  <a:pt x="21600" y="0"/>
                </a:moveTo>
                <a:lnTo>
                  <a:pt x="18510" y="0"/>
                </a:lnTo>
                <a:lnTo>
                  <a:pt x="18510" y="2376"/>
                </a:lnTo>
                <a:lnTo>
                  <a:pt x="19540" y="2376"/>
                </a:lnTo>
                <a:lnTo>
                  <a:pt x="19540" y="10790"/>
                </a:lnTo>
                <a:lnTo>
                  <a:pt x="19431" y="13730"/>
                </a:lnTo>
                <a:lnTo>
                  <a:pt x="19068" y="16459"/>
                </a:lnTo>
                <a:lnTo>
                  <a:pt x="18404" y="18429"/>
                </a:lnTo>
                <a:lnTo>
                  <a:pt x="17388" y="19172"/>
                </a:lnTo>
                <a:lnTo>
                  <a:pt x="17183" y="19172"/>
                </a:lnTo>
                <a:lnTo>
                  <a:pt x="16434" y="17733"/>
                </a:lnTo>
                <a:lnTo>
                  <a:pt x="16022" y="15257"/>
                </a:lnTo>
                <a:lnTo>
                  <a:pt x="15843" y="12448"/>
                </a:lnTo>
                <a:lnTo>
                  <a:pt x="15817" y="2376"/>
                </a:lnTo>
                <a:lnTo>
                  <a:pt x="16582" y="2376"/>
                </a:lnTo>
                <a:lnTo>
                  <a:pt x="16582" y="0"/>
                </a:lnTo>
                <a:lnTo>
                  <a:pt x="13519" y="0"/>
                </a:lnTo>
                <a:lnTo>
                  <a:pt x="13519" y="2376"/>
                </a:lnTo>
                <a:lnTo>
                  <a:pt x="14232" y="2376"/>
                </a:lnTo>
                <a:lnTo>
                  <a:pt x="14232" y="10790"/>
                </a:lnTo>
                <a:lnTo>
                  <a:pt x="14319" y="13599"/>
                </a:lnTo>
                <a:lnTo>
                  <a:pt x="14598" y="16348"/>
                </a:lnTo>
                <a:lnTo>
                  <a:pt x="15112" y="18739"/>
                </a:lnTo>
                <a:lnTo>
                  <a:pt x="15892" y="20572"/>
                </a:lnTo>
                <a:lnTo>
                  <a:pt x="16964" y="21518"/>
                </a:lnTo>
                <a:lnTo>
                  <a:pt x="17388" y="21580"/>
                </a:lnTo>
                <a:lnTo>
                  <a:pt x="17817" y="21518"/>
                </a:lnTo>
                <a:lnTo>
                  <a:pt x="18899" y="20572"/>
                </a:lnTo>
                <a:lnTo>
                  <a:pt x="19687" y="18739"/>
                </a:lnTo>
                <a:lnTo>
                  <a:pt x="20202" y="16348"/>
                </a:lnTo>
                <a:lnTo>
                  <a:pt x="20480" y="13599"/>
                </a:lnTo>
                <a:lnTo>
                  <a:pt x="20569" y="10790"/>
                </a:lnTo>
                <a:lnTo>
                  <a:pt x="20569" y="2376"/>
                </a:lnTo>
                <a:lnTo>
                  <a:pt x="21600" y="2376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00206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264784" y="1066800"/>
            <a:ext cx="1662429" cy="5892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8503920"/>
            <a:ext cx="390144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7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8503920"/>
            <a:ext cx="280416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7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8503920"/>
            <a:ext cx="280416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0166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2792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386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217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9939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4692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8630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5466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7212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6870700"/>
            <a:ext cx="12192000" cy="2273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" name="曲线"/>
          <p:cNvSpPr>
            <a:spLocks/>
          </p:cNvSpPr>
          <p:nvPr/>
        </p:nvSpPr>
        <p:spPr>
          <a:xfrm rot="0">
            <a:off x="11277766" y="0"/>
            <a:ext cx="914400" cy="91446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9438"/>
                </a:moveTo>
                <a:lnTo>
                  <a:pt x="0" y="19438"/>
                </a:lnTo>
                <a:lnTo>
                  <a:pt x="0" y="21598"/>
                </a:lnTo>
                <a:lnTo>
                  <a:pt x="21600" y="21598"/>
                </a:lnTo>
                <a:lnTo>
                  <a:pt x="21600" y="19438"/>
                </a:lnTo>
                <a:lnTo>
                  <a:pt x="21600" y="19438"/>
                </a:lnTo>
              </a:path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17279"/>
                </a:lnTo>
                <a:lnTo>
                  <a:pt x="21600" y="17279"/>
                </a:lnTo>
                <a:lnTo>
                  <a:pt x="21600" y="0"/>
                </a:lnTo>
                <a:close/>
              </a:path>
            </a:pathLst>
          </a:custGeom>
          <a:solidFill>
            <a:srgbClr val="665D46"/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11277771" y="7315311"/>
            <a:ext cx="914400" cy="914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A8A57C"/>
          </a:solidFill>
          <a:ln cmpd="sng" cap="flat">
            <a:noFill/>
            <a:prstDash val="solid"/>
            <a:miter/>
          </a:ln>
        </p:spPr>
      </p:sp>
      <p:sp>
        <p:nvSpPr>
          <p:cNvPr id="5" name="文本框"/>
          <p:cNvSpPr>
            <a:spLocks noGrp="1"/>
          </p:cNvSpPr>
          <p:nvPr>
            <p:ph type="title"/>
          </p:nvPr>
        </p:nvSpPr>
        <p:spPr>
          <a:xfrm rot="0">
            <a:off x="5264784" y="1066800"/>
            <a:ext cx="1662429" cy="5892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body" idx="1"/>
          </p:nvPr>
        </p:nvSpPr>
        <p:spPr>
          <a:xfrm rot="0">
            <a:off x="698500" y="2181860"/>
            <a:ext cx="10795000" cy="2159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ftr" idx="5"/>
          </p:nvPr>
        </p:nvSpPr>
        <p:spPr>
          <a:xfrm rot="0">
            <a:off x="4145279" y="8503920"/>
            <a:ext cx="390144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dt" idx="6"/>
          </p:nvPr>
        </p:nvSpPr>
        <p:spPr>
          <a:xfrm rot="0">
            <a:off x="609600" y="8503920"/>
            <a:ext cx="280416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4/4/2024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7"/>
          </p:nvPr>
        </p:nvSpPr>
        <p:spPr>
          <a:xfrm rot="0">
            <a:off x="8778240" y="8503920"/>
            <a:ext cx="280416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8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image" Target="../media/4.png"/><Relationship Id="rId4" Type="http://schemas.openxmlformats.org/officeDocument/2006/relationships/image" Target="../media/5.png"/><Relationship Id="rId5" Type="http://schemas.openxmlformats.org/officeDocument/2006/relationships/image" Target="../media/6.png"/><Relationship Id="rId6" Type="http://schemas.openxmlformats.org/officeDocument/2006/relationships/image" Target="../media/7.png"/><Relationship Id="rId7" Type="http://schemas.openxmlformats.org/officeDocument/2006/relationships/image" Target="../media/8.png"/><Relationship Id="rId8" Type="http://schemas.openxmlformats.org/officeDocument/2006/relationships/image" Target="../media/9.png"/><Relationship Id="rId9" Type="http://schemas.openxmlformats.org/officeDocument/2006/relationships/image" Target="../media/10.png"/><Relationship Id="rId10" Type="http://schemas.openxmlformats.org/officeDocument/2006/relationships/image" Target="../media/11.png"/><Relationship Id="rId1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3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image" Target="../media/13.png"/><Relationship Id="rId3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4.png"/><Relationship Id="rId2" Type="http://schemas.openxmlformats.org/officeDocument/2006/relationships/image" Target="../media/15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6.png"/><Relationship Id="rId2" Type="http://schemas.openxmlformats.org/officeDocument/2006/relationships/image" Target="../media/17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8.png"/><Relationship Id="rId2" Type="http://schemas.openxmlformats.org/officeDocument/2006/relationships/image" Target="../media/19.pn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20.pn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21.pn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22.pn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199731" y="2850951"/>
            <a:ext cx="3818632" cy="61614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" name="矩形"/>
          <p:cNvSpPr>
            <a:spLocks/>
          </p:cNvSpPr>
          <p:nvPr/>
        </p:nvSpPr>
        <p:spPr>
          <a:xfrm rot="0">
            <a:off x="4165600" y="2539999"/>
            <a:ext cx="3860164" cy="11080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72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pic>
        <p:nvPicPr>
          <p:cNvPr id="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089499" y="1244921"/>
            <a:ext cx="2163452" cy="36797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400899" y="1244921"/>
            <a:ext cx="1854745" cy="36850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2" name="文本框"/>
          <p:cNvSpPr>
            <a:spLocks noGrp="1"/>
          </p:cNvSpPr>
          <p:nvPr>
            <p:ph type="title"/>
          </p:nvPr>
        </p:nvSpPr>
        <p:spPr>
          <a:xfrm rot="0">
            <a:off x="4063999" y="1054100"/>
            <a:ext cx="4201160" cy="1308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43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3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93835" y="5090244"/>
            <a:ext cx="1185726" cy="23540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" name="曲线"/>
          <p:cNvSpPr>
            <a:spLocks/>
          </p:cNvSpPr>
          <p:nvPr/>
        </p:nvSpPr>
        <p:spPr>
          <a:xfrm rot="0">
            <a:off x="1963826" y="5090248"/>
            <a:ext cx="370840" cy="28955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523" y="11507"/>
                </a:moveTo>
                <a:lnTo>
                  <a:pt x="8481" y="10989"/>
                </a:lnTo>
                <a:lnTo>
                  <a:pt x="8396" y="10459"/>
                </a:lnTo>
                <a:lnTo>
                  <a:pt x="8316" y="9931"/>
                </a:lnTo>
                <a:lnTo>
                  <a:pt x="8184" y="9433"/>
                </a:lnTo>
                <a:lnTo>
                  <a:pt x="7905" y="8717"/>
                </a:lnTo>
                <a:lnTo>
                  <a:pt x="7819" y="8496"/>
                </a:lnTo>
                <a:lnTo>
                  <a:pt x="7579" y="8087"/>
                </a:lnTo>
                <a:lnTo>
                  <a:pt x="7264" y="7719"/>
                </a:lnTo>
                <a:lnTo>
                  <a:pt x="6984" y="7383"/>
                </a:lnTo>
                <a:lnTo>
                  <a:pt x="6596" y="7253"/>
                </a:lnTo>
                <a:lnTo>
                  <a:pt x="6792" y="6905"/>
                </a:lnTo>
                <a:lnTo>
                  <a:pt x="6831" y="6819"/>
                </a:lnTo>
                <a:lnTo>
                  <a:pt x="7314" y="3759"/>
                </a:lnTo>
                <a:lnTo>
                  <a:pt x="7239" y="3191"/>
                </a:lnTo>
                <a:lnTo>
                  <a:pt x="7090" y="2666"/>
                </a:lnTo>
                <a:lnTo>
                  <a:pt x="6943" y="2141"/>
                </a:lnTo>
                <a:lnTo>
                  <a:pt x="6737" y="1682"/>
                </a:lnTo>
                <a:lnTo>
                  <a:pt x="6293" y="1025"/>
                </a:lnTo>
                <a:lnTo>
                  <a:pt x="6293" y="11544"/>
                </a:lnTo>
                <a:lnTo>
                  <a:pt x="6292" y="12506"/>
                </a:lnTo>
                <a:lnTo>
                  <a:pt x="6283" y="12679"/>
                </a:lnTo>
                <a:lnTo>
                  <a:pt x="6252" y="12989"/>
                </a:lnTo>
                <a:lnTo>
                  <a:pt x="6221" y="13333"/>
                </a:lnTo>
                <a:lnTo>
                  <a:pt x="6167" y="13628"/>
                </a:lnTo>
                <a:lnTo>
                  <a:pt x="6085" y="13894"/>
                </a:lnTo>
                <a:lnTo>
                  <a:pt x="6007" y="14161"/>
                </a:lnTo>
                <a:lnTo>
                  <a:pt x="5903" y="14392"/>
                </a:lnTo>
                <a:lnTo>
                  <a:pt x="5638" y="14800"/>
                </a:lnTo>
                <a:lnTo>
                  <a:pt x="5471" y="14956"/>
                </a:lnTo>
                <a:lnTo>
                  <a:pt x="5266" y="15068"/>
                </a:lnTo>
                <a:lnTo>
                  <a:pt x="5149" y="15135"/>
                </a:lnTo>
                <a:lnTo>
                  <a:pt x="4954" y="15244"/>
                </a:lnTo>
                <a:lnTo>
                  <a:pt x="4863" y="15289"/>
                </a:lnTo>
                <a:lnTo>
                  <a:pt x="4785" y="15312"/>
                </a:lnTo>
                <a:lnTo>
                  <a:pt x="3286" y="15312"/>
                </a:lnTo>
                <a:lnTo>
                  <a:pt x="3154" y="12347"/>
                </a:lnTo>
                <a:lnTo>
                  <a:pt x="3140" y="8717"/>
                </a:lnTo>
                <a:lnTo>
                  <a:pt x="4791" y="8717"/>
                </a:lnTo>
                <a:lnTo>
                  <a:pt x="4873" y="8738"/>
                </a:lnTo>
                <a:lnTo>
                  <a:pt x="5055" y="8821"/>
                </a:lnTo>
                <a:lnTo>
                  <a:pt x="5155" y="8873"/>
                </a:lnTo>
                <a:lnTo>
                  <a:pt x="5266" y="8936"/>
                </a:lnTo>
                <a:lnTo>
                  <a:pt x="5471" y="9049"/>
                </a:lnTo>
                <a:lnTo>
                  <a:pt x="5638" y="9207"/>
                </a:lnTo>
                <a:lnTo>
                  <a:pt x="5768" y="9411"/>
                </a:lnTo>
                <a:lnTo>
                  <a:pt x="5898" y="9611"/>
                </a:lnTo>
                <a:lnTo>
                  <a:pt x="6004" y="9847"/>
                </a:lnTo>
                <a:lnTo>
                  <a:pt x="6167" y="10393"/>
                </a:lnTo>
                <a:lnTo>
                  <a:pt x="6221" y="10692"/>
                </a:lnTo>
                <a:lnTo>
                  <a:pt x="6248" y="10989"/>
                </a:lnTo>
                <a:lnTo>
                  <a:pt x="6283" y="11351"/>
                </a:lnTo>
                <a:lnTo>
                  <a:pt x="6293" y="11544"/>
                </a:lnTo>
                <a:lnTo>
                  <a:pt x="6293" y="1025"/>
                </a:lnTo>
                <a:lnTo>
                  <a:pt x="6204" y="891"/>
                </a:lnTo>
                <a:lnTo>
                  <a:pt x="5879" y="578"/>
                </a:lnTo>
                <a:lnTo>
                  <a:pt x="5112" y="116"/>
                </a:lnTo>
                <a:lnTo>
                  <a:pt x="5110" y="3609"/>
                </a:lnTo>
                <a:lnTo>
                  <a:pt x="5110" y="5133"/>
                </a:lnTo>
                <a:lnTo>
                  <a:pt x="4972" y="5732"/>
                </a:lnTo>
                <a:lnTo>
                  <a:pt x="4422" y="6603"/>
                </a:lnTo>
                <a:lnTo>
                  <a:pt x="4034" y="6819"/>
                </a:lnTo>
                <a:lnTo>
                  <a:pt x="3140" y="6819"/>
                </a:lnTo>
                <a:lnTo>
                  <a:pt x="3177" y="3609"/>
                </a:lnTo>
                <a:lnTo>
                  <a:pt x="3282" y="1898"/>
                </a:lnTo>
                <a:lnTo>
                  <a:pt x="4034" y="1898"/>
                </a:lnTo>
                <a:lnTo>
                  <a:pt x="4422" y="2121"/>
                </a:lnTo>
                <a:lnTo>
                  <a:pt x="4695" y="2566"/>
                </a:lnTo>
                <a:lnTo>
                  <a:pt x="4972" y="3007"/>
                </a:lnTo>
                <a:lnTo>
                  <a:pt x="5110" y="3609"/>
                </a:lnTo>
                <a:lnTo>
                  <a:pt x="5110" y="116"/>
                </a:lnTo>
                <a:lnTo>
                  <a:pt x="4684" y="0"/>
                </a:lnTo>
                <a:lnTo>
                  <a:pt x="0" y="0"/>
                </a:lnTo>
                <a:lnTo>
                  <a:pt x="0" y="1898"/>
                </a:lnTo>
                <a:lnTo>
                  <a:pt x="994" y="1898"/>
                </a:lnTo>
                <a:lnTo>
                  <a:pt x="1050" y="2480"/>
                </a:lnTo>
                <a:lnTo>
                  <a:pt x="1210" y="5773"/>
                </a:lnTo>
                <a:lnTo>
                  <a:pt x="1245" y="8087"/>
                </a:lnTo>
                <a:lnTo>
                  <a:pt x="1240" y="9931"/>
                </a:lnTo>
                <a:lnTo>
                  <a:pt x="1142" y="13333"/>
                </a:lnTo>
                <a:lnTo>
                  <a:pt x="994" y="15312"/>
                </a:lnTo>
                <a:lnTo>
                  <a:pt x="0" y="15312"/>
                </a:lnTo>
                <a:lnTo>
                  <a:pt x="0" y="17235"/>
                </a:lnTo>
                <a:lnTo>
                  <a:pt x="5591" y="17235"/>
                </a:lnTo>
                <a:lnTo>
                  <a:pt x="5800" y="17194"/>
                </a:lnTo>
                <a:lnTo>
                  <a:pt x="7494" y="15993"/>
                </a:lnTo>
                <a:lnTo>
                  <a:pt x="7748" y="15643"/>
                </a:lnTo>
                <a:lnTo>
                  <a:pt x="7948" y="15254"/>
                </a:lnTo>
                <a:lnTo>
                  <a:pt x="8094" y="14825"/>
                </a:lnTo>
                <a:lnTo>
                  <a:pt x="8242" y="14396"/>
                </a:lnTo>
                <a:lnTo>
                  <a:pt x="8352" y="13938"/>
                </a:lnTo>
                <a:lnTo>
                  <a:pt x="8489" y="12989"/>
                </a:lnTo>
                <a:lnTo>
                  <a:pt x="8523" y="12506"/>
                </a:lnTo>
                <a:lnTo>
                  <a:pt x="8523" y="11507"/>
                </a:lnTo>
                <a:lnTo>
                  <a:pt x="8523" y="11507"/>
                </a:lnTo>
              </a:path>
              <a:path w="21600" h="21600">
                <a:moveTo>
                  <a:pt x="17967" y="5570"/>
                </a:moveTo>
                <a:lnTo>
                  <a:pt x="13208" y="5570"/>
                </a:lnTo>
                <a:lnTo>
                  <a:pt x="13208" y="7469"/>
                </a:lnTo>
                <a:lnTo>
                  <a:pt x="14573" y="7469"/>
                </a:lnTo>
                <a:lnTo>
                  <a:pt x="14573" y="14649"/>
                </a:lnTo>
                <a:lnTo>
                  <a:pt x="14537" y="14667"/>
                </a:lnTo>
                <a:lnTo>
                  <a:pt x="14243" y="14844"/>
                </a:lnTo>
                <a:lnTo>
                  <a:pt x="13727" y="15218"/>
                </a:lnTo>
                <a:lnTo>
                  <a:pt x="13468" y="15312"/>
                </a:lnTo>
                <a:lnTo>
                  <a:pt x="12893" y="15312"/>
                </a:lnTo>
                <a:lnTo>
                  <a:pt x="12636" y="15200"/>
                </a:lnTo>
                <a:lnTo>
                  <a:pt x="11633" y="12281"/>
                </a:lnTo>
                <a:lnTo>
                  <a:pt x="11609" y="11824"/>
                </a:lnTo>
                <a:lnTo>
                  <a:pt x="11609" y="7469"/>
                </a:lnTo>
                <a:lnTo>
                  <a:pt x="12896" y="7469"/>
                </a:lnTo>
                <a:lnTo>
                  <a:pt x="12896" y="5570"/>
                </a:lnTo>
                <a:lnTo>
                  <a:pt x="8137" y="5570"/>
                </a:lnTo>
                <a:lnTo>
                  <a:pt x="8137" y="7469"/>
                </a:lnTo>
                <a:lnTo>
                  <a:pt x="9521" y="7469"/>
                </a:lnTo>
                <a:lnTo>
                  <a:pt x="9521" y="11391"/>
                </a:lnTo>
                <a:lnTo>
                  <a:pt x="10012" y="14593"/>
                </a:lnTo>
                <a:lnTo>
                  <a:pt x="11530" y="16755"/>
                </a:lnTo>
                <a:lnTo>
                  <a:pt x="13150" y="17235"/>
                </a:lnTo>
                <a:lnTo>
                  <a:pt x="13861" y="17235"/>
                </a:lnTo>
                <a:lnTo>
                  <a:pt x="14341" y="17118"/>
                </a:lnTo>
                <a:lnTo>
                  <a:pt x="14575" y="16898"/>
                </a:lnTo>
                <a:lnTo>
                  <a:pt x="14554" y="17083"/>
                </a:lnTo>
                <a:lnTo>
                  <a:pt x="14514" y="17516"/>
                </a:lnTo>
                <a:lnTo>
                  <a:pt x="14479" y="17949"/>
                </a:lnTo>
                <a:lnTo>
                  <a:pt x="14407" y="18324"/>
                </a:lnTo>
                <a:lnTo>
                  <a:pt x="14193" y="18956"/>
                </a:lnTo>
                <a:lnTo>
                  <a:pt x="14042" y="19205"/>
                </a:lnTo>
                <a:lnTo>
                  <a:pt x="13846" y="19384"/>
                </a:lnTo>
                <a:lnTo>
                  <a:pt x="13655" y="19566"/>
                </a:lnTo>
                <a:lnTo>
                  <a:pt x="13390" y="19658"/>
                </a:lnTo>
                <a:lnTo>
                  <a:pt x="13052" y="19658"/>
                </a:lnTo>
                <a:lnTo>
                  <a:pt x="12617" y="19581"/>
                </a:lnTo>
                <a:lnTo>
                  <a:pt x="12201" y="19347"/>
                </a:lnTo>
                <a:lnTo>
                  <a:pt x="11804" y="18957"/>
                </a:lnTo>
                <a:lnTo>
                  <a:pt x="11423" y="18410"/>
                </a:lnTo>
                <a:lnTo>
                  <a:pt x="11038" y="18410"/>
                </a:lnTo>
                <a:lnTo>
                  <a:pt x="10078" y="19390"/>
                </a:lnTo>
                <a:lnTo>
                  <a:pt x="10730" y="20349"/>
                </a:lnTo>
                <a:lnTo>
                  <a:pt x="11443" y="21034"/>
                </a:lnTo>
                <a:lnTo>
                  <a:pt x="12217" y="21445"/>
                </a:lnTo>
                <a:lnTo>
                  <a:pt x="13052" y="21581"/>
                </a:lnTo>
                <a:lnTo>
                  <a:pt x="13505" y="21551"/>
                </a:lnTo>
                <a:lnTo>
                  <a:pt x="15584" y="20159"/>
                </a:lnTo>
                <a:lnTo>
                  <a:pt x="15873" y="19658"/>
                </a:lnTo>
                <a:lnTo>
                  <a:pt x="16027" y="19347"/>
                </a:lnTo>
                <a:lnTo>
                  <a:pt x="16667" y="16290"/>
                </a:lnTo>
                <a:lnTo>
                  <a:pt x="16680" y="15312"/>
                </a:lnTo>
                <a:lnTo>
                  <a:pt x="16680" y="14863"/>
                </a:lnTo>
                <a:lnTo>
                  <a:pt x="16680" y="14500"/>
                </a:lnTo>
                <a:lnTo>
                  <a:pt x="16680" y="7469"/>
                </a:lnTo>
                <a:lnTo>
                  <a:pt x="17967" y="7469"/>
                </a:lnTo>
                <a:lnTo>
                  <a:pt x="17967" y="5570"/>
                </a:lnTo>
                <a:lnTo>
                  <a:pt x="17967" y="5570"/>
                </a:lnTo>
              </a:path>
              <a:path w="21600" h="21600">
                <a:moveTo>
                  <a:pt x="21574" y="11053"/>
                </a:moveTo>
                <a:lnTo>
                  <a:pt x="21423" y="10626"/>
                </a:lnTo>
                <a:lnTo>
                  <a:pt x="21121" y="10285"/>
                </a:lnTo>
                <a:lnTo>
                  <a:pt x="20822" y="9939"/>
                </a:lnTo>
                <a:lnTo>
                  <a:pt x="20466" y="9767"/>
                </a:lnTo>
                <a:lnTo>
                  <a:pt x="19641" y="9767"/>
                </a:lnTo>
                <a:lnTo>
                  <a:pt x="19283" y="9943"/>
                </a:lnTo>
                <a:lnTo>
                  <a:pt x="18681" y="10652"/>
                </a:lnTo>
                <a:lnTo>
                  <a:pt x="18539" y="11053"/>
                </a:lnTo>
                <a:lnTo>
                  <a:pt x="18539" y="12090"/>
                </a:lnTo>
                <a:lnTo>
                  <a:pt x="18681" y="12509"/>
                </a:lnTo>
                <a:lnTo>
                  <a:pt x="18980" y="12883"/>
                </a:lnTo>
                <a:lnTo>
                  <a:pt x="19280" y="13253"/>
                </a:lnTo>
                <a:lnTo>
                  <a:pt x="19637" y="13439"/>
                </a:lnTo>
                <a:lnTo>
                  <a:pt x="20469" y="13439"/>
                </a:lnTo>
                <a:lnTo>
                  <a:pt x="20827" y="13258"/>
                </a:lnTo>
                <a:lnTo>
                  <a:pt x="21425" y="12533"/>
                </a:lnTo>
                <a:lnTo>
                  <a:pt x="21574" y="12090"/>
                </a:lnTo>
                <a:lnTo>
                  <a:pt x="21574" y="11053"/>
                </a:lnTo>
                <a:lnTo>
                  <a:pt x="21574" y="11053"/>
                </a:lnTo>
              </a:path>
              <a:path w="21600" h="21600">
                <a:moveTo>
                  <a:pt x="21574" y="5196"/>
                </a:moveTo>
                <a:lnTo>
                  <a:pt x="21423" y="4756"/>
                </a:lnTo>
                <a:lnTo>
                  <a:pt x="20822" y="4048"/>
                </a:lnTo>
                <a:lnTo>
                  <a:pt x="20466" y="3871"/>
                </a:lnTo>
                <a:lnTo>
                  <a:pt x="19637" y="3871"/>
                </a:lnTo>
                <a:lnTo>
                  <a:pt x="19280" y="4052"/>
                </a:lnTo>
                <a:lnTo>
                  <a:pt x="18681" y="4777"/>
                </a:lnTo>
                <a:lnTo>
                  <a:pt x="18538" y="5196"/>
                </a:lnTo>
                <a:lnTo>
                  <a:pt x="18532" y="6227"/>
                </a:lnTo>
                <a:lnTo>
                  <a:pt x="18681" y="6663"/>
                </a:lnTo>
                <a:lnTo>
                  <a:pt x="19280" y="7387"/>
                </a:lnTo>
                <a:lnTo>
                  <a:pt x="19637" y="7568"/>
                </a:lnTo>
                <a:lnTo>
                  <a:pt x="20469" y="7568"/>
                </a:lnTo>
                <a:lnTo>
                  <a:pt x="20827" y="7387"/>
                </a:lnTo>
                <a:lnTo>
                  <a:pt x="21425" y="6663"/>
                </a:lnTo>
                <a:lnTo>
                  <a:pt x="21574" y="6227"/>
                </a:lnTo>
                <a:lnTo>
                  <a:pt x="21574" y="5196"/>
                </a:lnTo>
                <a:close/>
              </a:path>
            </a:pathLst>
          </a:custGeom>
          <a:solidFill>
            <a:srgbClr val="002060"/>
          </a:solidFill>
          <a:ln cmpd="sng" cap="flat">
            <a:noFill/>
            <a:prstDash val="solid"/>
            <a:miter/>
          </a:ln>
        </p:spPr>
      </p:sp>
      <p:pic>
        <p:nvPicPr>
          <p:cNvPr id="25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693166" y="5483944"/>
            <a:ext cx="1310096" cy="28362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6" name="图片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693166" y="5877644"/>
            <a:ext cx="1157696" cy="28362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7" name="图片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1951136" y="5877644"/>
            <a:ext cx="834680" cy="29133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8" name="曲线"/>
          <p:cNvSpPr>
            <a:spLocks/>
          </p:cNvSpPr>
          <p:nvPr/>
        </p:nvSpPr>
        <p:spPr>
          <a:xfrm rot="0">
            <a:off x="2865526" y="5874968"/>
            <a:ext cx="275590" cy="23431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445" y="14323"/>
                </a:moveTo>
                <a:lnTo>
                  <a:pt x="9715" y="10302"/>
                </a:lnTo>
                <a:lnTo>
                  <a:pt x="7532" y="7737"/>
                </a:lnTo>
                <a:lnTo>
                  <a:pt x="7532" y="13746"/>
                </a:lnTo>
                <a:lnTo>
                  <a:pt x="7532" y="14878"/>
                </a:lnTo>
                <a:lnTo>
                  <a:pt x="7491" y="15447"/>
                </a:lnTo>
                <a:lnTo>
                  <a:pt x="7325" y="16636"/>
                </a:lnTo>
                <a:lnTo>
                  <a:pt x="7184" y="17175"/>
                </a:lnTo>
                <a:lnTo>
                  <a:pt x="6994" y="17650"/>
                </a:lnTo>
                <a:lnTo>
                  <a:pt x="6806" y="18123"/>
                </a:lnTo>
                <a:lnTo>
                  <a:pt x="6570" y="18501"/>
                </a:lnTo>
                <a:lnTo>
                  <a:pt x="6006" y="19061"/>
                </a:lnTo>
                <a:lnTo>
                  <a:pt x="5651" y="19201"/>
                </a:lnTo>
                <a:lnTo>
                  <a:pt x="4776" y="19201"/>
                </a:lnTo>
                <a:lnTo>
                  <a:pt x="2950" y="15454"/>
                </a:lnTo>
                <a:lnTo>
                  <a:pt x="2913" y="14878"/>
                </a:lnTo>
                <a:lnTo>
                  <a:pt x="2923" y="13593"/>
                </a:lnTo>
                <a:lnTo>
                  <a:pt x="3825" y="10190"/>
                </a:lnTo>
                <a:lnTo>
                  <a:pt x="4772" y="9507"/>
                </a:lnTo>
                <a:lnTo>
                  <a:pt x="5655" y="9507"/>
                </a:lnTo>
                <a:lnTo>
                  <a:pt x="6013" y="9644"/>
                </a:lnTo>
                <a:lnTo>
                  <a:pt x="6292" y="9917"/>
                </a:lnTo>
                <a:lnTo>
                  <a:pt x="6576" y="10190"/>
                </a:lnTo>
                <a:lnTo>
                  <a:pt x="7532" y="13746"/>
                </a:lnTo>
                <a:lnTo>
                  <a:pt x="7532" y="7737"/>
                </a:lnTo>
                <a:lnTo>
                  <a:pt x="5222" y="7130"/>
                </a:lnTo>
                <a:lnTo>
                  <a:pt x="4604" y="7167"/>
                </a:lnTo>
                <a:lnTo>
                  <a:pt x="1667" y="8784"/>
                </a:lnTo>
                <a:lnTo>
                  <a:pt x="188" y="12193"/>
                </a:lnTo>
                <a:lnTo>
                  <a:pt x="0" y="14323"/>
                </a:lnTo>
                <a:lnTo>
                  <a:pt x="20" y="15070"/>
                </a:lnTo>
                <a:lnTo>
                  <a:pt x="1014" y="18933"/>
                </a:lnTo>
                <a:lnTo>
                  <a:pt x="3472" y="21234"/>
                </a:lnTo>
                <a:lnTo>
                  <a:pt x="5222" y="21546"/>
                </a:lnTo>
                <a:lnTo>
                  <a:pt x="5841" y="21512"/>
                </a:lnTo>
                <a:lnTo>
                  <a:pt x="8779" y="19914"/>
                </a:lnTo>
                <a:lnTo>
                  <a:pt x="10263" y="16486"/>
                </a:lnTo>
                <a:lnTo>
                  <a:pt x="10425" y="15070"/>
                </a:lnTo>
                <a:lnTo>
                  <a:pt x="10445" y="14323"/>
                </a:lnTo>
                <a:lnTo>
                  <a:pt x="10445" y="14323"/>
                </a:lnTo>
              </a:path>
              <a:path w="21600" h="21600">
                <a:moveTo>
                  <a:pt x="21592" y="2685"/>
                </a:moveTo>
                <a:lnTo>
                  <a:pt x="21389" y="2408"/>
                </a:lnTo>
                <a:lnTo>
                  <a:pt x="20733" y="1511"/>
                </a:lnTo>
                <a:lnTo>
                  <a:pt x="19774" y="671"/>
                </a:lnTo>
                <a:lnTo>
                  <a:pt x="18718" y="168"/>
                </a:lnTo>
                <a:lnTo>
                  <a:pt x="17563" y="0"/>
                </a:lnTo>
                <a:lnTo>
                  <a:pt x="16965" y="38"/>
                </a:lnTo>
                <a:lnTo>
                  <a:pt x="14182" y="1745"/>
                </a:lnTo>
                <a:lnTo>
                  <a:pt x="12844" y="5167"/>
                </a:lnTo>
                <a:lnTo>
                  <a:pt x="12682" y="7212"/>
                </a:lnTo>
                <a:lnTo>
                  <a:pt x="12682" y="19231"/>
                </a:lnTo>
                <a:lnTo>
                  <a:pt x="10949" y="19231"/>
                </a:lnTo>
                <a:lnTo>
                  <a:pt x="10949" y="21577"/>
                </a:lnTo>
                <a:lnTo>
                  <a:pt x="17353" y="21577"/>
                </a:lnTo>
                <a:lnTo>
                  <a:pt x="17353" y="19231"/>
                </a:lnTo>
                <a:lnTo>
                  <a:pt x="15516" y="19231"/>
                </a:lnTo>
                <a:lnTo>
                  <a:pt x="15516" y="10865"/>
                </a:lnTo>
                <a:lnTo>
                  <a:pt x="19007" y="10865"/>
                </a:lnTo>
                <a:lnTo>
                  <a:pt x="19007" y="8520"/>
                </a:lnTo>
                <a:lnTo>
                  <a:pt x="15516" y="8520"/>
                </a:lnTo>
                <a:lnTo>
                  <a:pt x="15516" y="7882"/>
                </a:lnTo>
                <a:lnTo>
                  <a:pt x="15982" y="3838"/>
                </a:lnTo>
                <a:lnTo>
                  <a:pt x="17103" y="2408"/>
                </a:lnTo>
                <a:lnTo>
                  <a:pt x="17563" y="2408"/>
                </a:lnTo>
                <a:lnTo>
                  <a:pt x="18179" y="2470"/>
                </a:lnTo>
                <a:lnTo>
                  <a:pt x="18784" y="2658"/>
                </a:lnTo>
                <a:lnTo>
                  <a:pt x="19374" y="2972"/>
                </a:lnTo>
                <a:lnTo>
                  <a:pt x="19558" y="3111"/>
                </a:lnTo>
                <a:lnTo>
                  <a:pt x="19558" y="4561"/>
                </a:lnTo>
                <a:lnTo>
                  <a:pt x="20805" y="3411"/>
                </a:lnTo>
                <a:lnTo>
                  <a:pt x="21290" y="2963"/>
                </a:lnTo>
                <a:lnTo>
                  <a:pt x="21592" y="2685"/>
                </a:lnTo>
                <a:close/>
              </a:path>
            </a:pathLst>
          </a:custGeom>
          <a:solidFill>
            <a:srgbClr val="002060"/>
          </a:solidFill>
          <a:ln cmpd="sng" cap="flat">
            <a:noFill/>
            <a:prstDash val="solid"/>
            <a:miter/>
          </a:ln>
        </p:spPr>
      </p:sp>
      <p:pic>
        <p:nvPicPr>
          <p:cNvPr id="29" name="图片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 rot="0">
            <a:off x="3208436" y="5877644"/>
            <a:ext cx="1561008" cy="29133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0" name="图片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 rot="0">
            <a:off x="4872136" y="5874965"/>
            <a:ext cx="1499927" cy="23808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1" name="图片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 rot="0">
            <a:off x="6459636" y="5877644"/>
            <a:ext cx="1451471" cy="29133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2" name="矩形"/>
          <p:cNvSpPr>
            <a:spLocks/>
          </p:cNvSpPr>
          <p:nvPr/>
        </p:nvSpPr>
        <p:spPr>
          <a:xfrm rot="0">
            <a:off x="673100" y="4965700"/>
            <a:ext cx="7249159" cy="4152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17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9750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052614" y="1203225"/>
            <a:ext cx="2096876" cy="3080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4" name="文本框"/>
          <p:cNvSpPr>
            <a:spLocks noGrp="1"/>
          </p:cNvSpPr>
          <p:nvPr>
            <p:ph type="title"/>
          </p:nvPr>
        </p:nvSpPr>
        <p:spPr>
          <a:xfrm rot="0">
            <a:off x="5029200" y="1041400"/>
            <a:ext cx="2127885" cy="1098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5" name="矩形"/>
          <p:cNvSpPr>
            <a:spLocks/>
          </p:cNvSpPr>
          <p:nvPr/>
        </p:nvSpPr>
        <p:spPr>
          <a:xfrm rot="0">
            <a:off x="698500" y="2181860"/>
            <a:ext cx="9768205" cy="15871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419100" indent="-406400" algn="just">
              <a:lnSpc>
                <a:spcPct val="145000"/>
              </a:lnSpc>
              <a:spcBef>
                <a:spcPts val="1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400" b="0" i="0" u="none" strike="noStrike" kern="0" cap="none" spc="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List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1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cite </a:t>
            </a:r>
            <a:r>
              <a:rPr lang="en-US" altLang="zh-CN" sz="24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relevant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sources,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research </a:t>
            </a:r>
            <a:r>
              <a:rPr lang="en-US" altLang="zh-CN" sz="2400" b="0" i="0" u="none" strike="noStrike" kern="0" cap="none" spc="-1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papers,</a:t>
            </a:r>
            <a:r>
              <a:rPr lang="en-US" altLang="zh-CN" sz="2400" b="0" i="0" u="none" strike="noStrike" kern="0" cap="none" spc="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1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articles </a:t>
            </a:r>
            <a:r>
              <a:rPr lang="en-US" altLang="zh-CN" sz="2400" b="0" i="0" u="none" strike="noStrike" kern="0" cap="none" spc="-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that 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were </a:t>
            </a:r>
            <a:r>
              <a:rPr lang="en-US" altLang="zh-CN" sz="2400" b="0" i="0" u="none" strike="noStrike" kern="0" cap="none" spc="-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instrumental </a:t>
            </a:r>
            <a:r>
              <a:rPr lang="en-US" altLang="zh-CN" sz="24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developing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proposed</a:t>
            </a:r>
            <a:r>
              <a:rPr lang="en-US" altLang="zh-CN" sz="2400" b="0" i="0" u="none" strike="noStrike" kern="0" cap="none" spc="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solution.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This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could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include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academic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papers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2400" b="0" i="0" u="none" strike="noStrike" kern="0" cap="none" spc="-2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 </a:t>
            </a:r>
            <a:r>
              <a:rPr lang="en-US" altLang="zh-CN" sz="24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0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demand</a:t>
            </a:r>
            <a:r>
              <a:rPr lang="en-US" altLang="zh-CN" sz="2400" b="0" i="0" u="none" strike="noStrike" kern="0" cap="none" spc="-2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prediction,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machine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learning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algorithms,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best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practices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2400" b="0" i="0" u="none" strike="noStrike" kern="0" cap="none" spc="-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400" b="0" i="0" u="none" strike="noStrike" kern="0" cap="none" spc="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400" b="0" i="0" u="none" strike="noStrike" kern="0" cap="none" spc="-3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-2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400" b="0" i="0" u="none" strike="noStrike" kern="0" cap="none" spc="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400" b="0" i="0" u="none" strike="noStrike" kern="0" cap="none" spc="-2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400" b="0" i="0" u="none" strike="noStrike" kern="0" cap="none" spc="-2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2400" b="0" i="0" u="none" strike="noStrike" kern="0" cap="none" spc="-3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ss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400" b="0" i="0" u="none" strike="noStrike" kern="0" cap="none" spc="-21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400" b="0" i="0" u="none" strike="noStrike" kern="0" cap="none" spc="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400" b="0" i="0" u="none" strike="noStrike" kern="0" cap="none" spc="-3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400" b="0" i="0" u="none" strike="noStrike" kern="0" cap="none" spc="-2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400" b="0" i="0" u="none" strike="noStrike" kern="0" cap="none" spc="-3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v</a:t>
            </a:r>
            <a:r>
              <a:rPr lang="en-US" altLang="zh-CN" sz="2400" b="0" i="0" u="none" strike="noStrike" kern="0" cap="none" spc="-2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400" b="0" i="0" u="none" strike="noStrike" kern="0" cap="none" spc="-1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400" b="0" i="0" u="none" strike="noStrike" kern="0" cap="none" spc="-3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400" b="0" i="0" u="none" strike="noStrike" kern="0" cap="none" spc="-1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3149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4445000" y="3619500"/>
            <a:ext cx="2570480" cy="1308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43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6431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曲线"/>
          <p:cNvSpPr>
            <a:spLocks/>
          </p:cNvSpPr>
          <p:nvPr/>
        </p:nvSpPr>
        <p:spPr>
          <a:xfrm rot="0">
            <a:off x="5306911" y="1232775"/>
            <a:ext cx="1610359" cy="31686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948" y="10792"/>
                </a:moveTo>
                <a:lnTo>
                  <a:pt x="2904" y="7919"/>
                </a:lnTo>
                <a:lnTo>
                  <a:pt x="2771" y="5149"/>
                </a:lnTo>
                <a:lnTo>
                  <a:pt x="2530" y="2769"/>
                </a:lnTo>
                <a:lnTo>
                  <a:pt x="2467" y="2377"/>
                </a:lnTo>
                <a:lnTo>
                  <a:pt x="2422" y="2099"/>
                </a:lnTo>
                <a:lnTo>
                  <a:pt x="2301" y="1502"/>
                </a:lnTo>
                <a:lnTo>
                  <a:pt x="2208" y="1143"/>
                </a:lnTo>
                <a:lnTo>
                  <a:pt x="2208" y="10302"/>
                </a:lnTo>
                <a:lnTo>
                  <a:pt x="2207" y="11367"/>
                </a:lnTo>
                <a:lnTo>
                  <a:pt x="2161" y="14100"/>
                </a:lnTo>
                <a:lnTo>
                  <a:pt x="2023" y="16789"/>
                </a:lnTo>
                <a:lnTo>
                  <a:pt x="1677" y="18962"/>
                </a:lnTo>
                <a:lnTo>
                  <a:pt x="1470" y="19175"/>
                </a:lnTo>
                <a:lnTo>
                  <a:pt x="1367" y="19122"/>
                </a:lnTo>
                <a:lnTo>
                  <a:pt x="981" y="17357"/>
                </a:lnTo>
                <a:lnTo>
                  <a:pt x="806" y="14815"/>
                </a:lnTo>
                <a:lnTo>
                  <a:pt x="739" y="11990"/>
                </a:lnTo>
                <a:lnTo>
                  <a:pt x="732" y="10792"/>
                </a:lnTo>
                <a:lnTo>
                  <a:pt x="733" y="10216"/>
                </a:lnTo>
                <a:lnTo>
                  <a:pt x="789" y="7234"/>
                </a:lnTo>
                <a:lnTo>
                  <a:pt x="961" y="4264"/>
                </a:lnTo>
                <a:lnTo>
                  <a:pt x="1371" y="2377"/>
                </a:lnTo>
                <a:lnTo>
                  <a:pt x="1470" y="2377"/>
                </a:lnTo>
                <a:lnTo>
                  <a:pt x="1970" y="4195"/>
                </a:lnTo>
                <a:lnTo>
                  <a:pt x="2136" y="6743"/>
                </a:lnTo>
                <a:lnTo>
                  <a:pt x="2201" y="9591"/>
                </a:lnTo>
                <a:lnTo>
                  <a:pt x="2208" y="10302"/>
                </a:lnTo>
                <a:lnTo>
                  <a:pt x="2208" y="1143"/>
                </a:lnTo>
                <a:lnTo>
                  <a:pt x="1667" y="60"/>
                </a:lnTo>
                <a:lnTo>
                  <a:pt x="1470" y="0"/>
                </a:lnTo>
                <a:lnTo>
                  <a:pt x="1270" y="63"/>
                </a:lnTo>
                <a:lnTo>
                  <a:pt x="767" y="1016"/>
                </a:lnTo>
                <a:lnTo>
                  <a:pt x="313" y="3573"/>
                </a:lnTo>
                <a:lnTo>
                  <a:pt x="114" y="6099"/>
                </a:lnTo>
                <a:lnTo>
                  <a:pt x="18" y="8920"/>
                </a:lnTo>
                <a:lnTo>
                  <a:pt x="0" y="10792"/>
                </a:lnTo>
                <a:lnTo>
                  <a:pt x="4" y="11724"/>
                </a:lnTo>
                <a:lnTo>
                  <a:pt x="72" y="14561"/>
                </a:lnTo>
                <a:lnTo>
                  <a:pt x="235" y="17222"/>
                </a:lnTo>
                <a:lnTo>
                  <a:pt x="511" y="19448"/>
                </a:lnTo>
                <a:lnTo>
                  <a:pt x="919" y="21025"/>
                </a:lnTo>
                <a:lnTo>
                  <a:pt x="1470" y="21583"/>
                </a:lnTo>
                <a:lnTo>
                  <a:pt x="1671" y="21521"/>
                </a:lnTo>
                <a:lnTo>
                  <a:pt x="2175" y="20574"/>
                </a:lnTo>
                <a:lnTo>
                  <a:pt x="2541" y="18742"/>
                </a:lnTo>
                <a:lnTo>
                  <a:pt x="2777" y="16350"/>
                </a:lnTo>
                <a:lnTo>
                  <a:pt x="2906" y="13610"/>
                </a:lnTo>
                <a:lnTo>
                  <a:pt x="2943" y="11725"/>
                </a:lnTo>
                <a:lnTo>
                  <a:pt x="2948" y="10792"/>
                </a:lnTo>
                <a:lnTo>
                  <a:pt x="2948" y="10792"/>
                </a:lnTo>
              </a:path>
              <a:path w="21600" h="21600">
                <a:moveTo>
                  <a:pt x="6662" y="0"/>
                </a:moveTo>
                <a:lnTo>
                  <a:pt x="5222" y="0"/>
                </a:lnTo>
                <a:lnTo>
                  <a:pt x="5222" y="2377"/>
                </a:lnTo>
                <a:lnTo>
                  <a:pt x="5702" y="2377"/>
                </a:lnTo>
                <a:lnTo>
                  <a:pt x="5702" y="10792"/>
                </a:lnTo>
                <a:lnTo>
                  <a:pt x="5651" y="13732"/>
                </a:lnTo>
                <a:lnTo>
                  <a:pt x="5482" y="16461"/>
                </a:lnTo>
                <a:lnTo>
                  <a:pt x="5072" y="18757"/>
                </a:lnTo>
                <a:lnTo>
                  <a:pt x="4699" y="19175"/>
                </a:lnTo>
                <a:lnTo>
                  <a:pt x="4603" y="19175"/>
                </a:lnTo>
                <a:lnTo>
                  <a:pt x="4201" y="17287"/>
                </a:lnTo>
                <a:lnTo>
                  <a:pt x="4041" y="14792"/>
                </a:lnTo>
                <a:lnTo>
                  <a:pt x="3970" y="11834"/>
                </a:lnTo>
                <a:lnTo>
                  <a:pt x="3966" y="11282"/>
                </a:lnTo>
                <a:lnTo>
                  <a:pt x="3966" y="2377"/>
                </a:lnTo>
                <a:lnTo>
                  <a:pt x="4323" y="2377"/>
                </a:lnTo>
                <a:lnTo>
                  <a:pt x="4323" y="0"/>
                </a:lnTo>
                <a:lnTo>
                  <a:pt x="2895" y="0"/>
                </a:lnTo>
                <a:lnTo>
                  <a:pt x="2895" y="2377"/>
                </a:lnTo>
                <a:lnTo>
                  <a:pt x="3228" y="2377"/>
                </a:lnTo>
                <a:lnTo>
                  <a:pt x="3228" y="10792"/>
                </a:lnTo>
                <a:lnTo>
                  <a:pt x="3268" y="13601"/>
                </a:lnTo>
                <a:lnTo>
                  <a:pt x="3398" y="16350"/>
                </a:lnTo>
                <a:lnTo>
                  <a:pt x="3638" y="18742"/>
                </a:lnTo>
                <a:lnTo>
                  <a:pt x="4002" y="20574"/>
                </a:lnTo>
                <a:lnTo>
                  <a:pt x="4501" y="21521"/>
                </a:lnTo>
                <a:lnTo>
                  <a:pt x="4699" y="21583"/>
                </a:lnTo>
                <a:lnTo>
                  <a:pt x="4899" y="21521"/>
                </a:lnTo>
                <a:lnTo>
                  <a:pt x="5404" y="20574"/>
                </a:lnTo>
                <a:lnTo>
                  <a:pt x="5771" y="18742"/>
                </a:lnTo>
                <a:lnTo>
                  <a:pt x="6011" y="16350"/>
                </a:lnTo>
                <a:lnTo>
                  <a:pt x="6141" y="13601"/>
                </a:lnTo>
                <a:lnTo>
                  <a:pt x="6182" y="10792"/>
                </a:lnTo>
                <a:lnTo>
                  <a:pt x="6182" y="2377"/>
                </a:lnTo>
                <a:lnTo>
                  <a:pt x="6662" y="2377"/>
                </a:lnTo>
                <a:lnTo>
                  <a:pt x="6662" y="0"/>
                </a:lnTo>
                <a:lnTo>
                  <a:pt x="6662" y="0"/>
                </a:lnTo>
              </a:path>
              <a:path w="21600" h="21600">
                <a:moveTo>
                  <a:pt x="10777" y="0"/>
                </a:moveTo>
                <a:lnTo>
                  <a:pt x="6813" y="0"/>
                </a:lnTo>
                <a:lnTo>
                  <a:pt x="6813" y="5427"/>
                </a:lnTo>
                <a:lnTo>
                  <a:pt x="7289" y="5520"/>
                </a:lnTo>
                <a:lnTo>
                  <a:pt x="7314" y="4736"/>
                </a:lnTo>
                <a:lnTo>
                  <a:pt x="7349" y="4072"/>
                </a:lnTo>
                <a:lnTo>
                  <a:pt x="7786" y="2377"/>
                </a:lnTo>
                <a:lnTo>
                  <a:pt x="8392" y="2377"/>
                </a:lnTo>
                <a:lnTo>
                  <a:pt x="8409" y="3218"/>
                </a:lnTo>
                <a:lnTo>
                  <a:pt x="8438" y="5048"/>
                </a:lnTo>
                <a:lnTo>
                  <a:pt x="8461" y="7047"/>
                </a:lnTo>
                <a:lnTo>
                  <a:pt x="8474" y="9081"/>
                </a:lnTo>
                <a:lnTo>
                  <a:pt x="8473" y="11285"/>
                </a:lnTo>
                <a:lnTo>
                  <a:pt x="8448" y="14850"/>
                </a:lnTo>
                <a:lnTo>
                  <a:pt x="8384" y="19175"/>
                </a:lnTo>
                <a:lnTo>
                  <a:pt x="8094" y="19175"/>
                </a:lnTo>
                <a:lnTo>
                  <a:pt x="8094" y="21583"/>
                </a:lnTo>
                <a:lnTo>
                  <a:pt x="9485" y="21583"/>
                </a:lnTo>
                <a:lnTo>
                  <a:pt x="9485" y="19175"/>
                </a:lnTo>
                <a:lnTo>
                  <a:pt x="9197" y="19175"/>
                </a:lnTo>
                <a:lnTo>
                  <a:pt x="9176" y="18268"/>
                </a:lnTo>
                <a:lnTo>
                  <a:pt x="9159" y="17308"/>
                </a:lnTo>
                <a:lnTo>
                  <a:pt x="9145" y="16293"/>
                </a:lnTo>
                <a:lnTo>
                  <a:pt x="9126" y="14127"/>
                </a:lnTo>
                <a:lnTo>
                  <a:pt x="9116" y="11910"/>
                </a:lnTo>
                <a:lnTo>
                  <a:pt x="9116" y="9671"/>
                </a:lnTo>
                <a:lnTo>
                  <a:pt x="9145" y="5267"/>
                </a:lnTo>
                <a:lnTo>
                  <a:pt x="9197" y="2377"/>
                </a:lnTo>
                <a:lnTo>
                  <a:pt x="9811" y="2377"/>
                </a:lnTo>
                <a:lnTo>
                  <a:pt x="10247" y="4072"/>
                </a:lnTo>
                <a:lnTo>
                  <a:pt x="10308" y="5520"/>
                </a:lnTo>
                <a:lnTo>
                  <a:pt x="10777" y="5427"/>
                </a:lnTo>
                <a:lnTo>
                  <a:pt x="10777" y="0"/>
                </a:lnTo>
                <a:lnTo>
                  <a:pt x="10777" y="0"/>
                </a:lnTo>
              </a:path>
              <a:path w="21600" h="21600">
                <a:moveTo>
                  <a:pt x="13591" y="16125"/>
                </a:moveTo>
                <a:lnTo>
                  <a:pt x="13105" y="16031"/>
                </a:lnTo>
                <a:lnTo>
                  <a:pt x="13105" y="16745"/>
                </a:lnTo>
                <a:lnTo>
                  <a:pt x="13090" y="17266"/>
                </a:lnTo>
                <a:lnTo>
                  <a:pt x="12727" y="19110"/>
                </a:lnTo>
                <a:lnTo>
                  <a:pt x="12669" y="19175"/>
                </a:lnTo>
                <a:lnTo>
                  <a:pt x="12008" y="19175"/>
                </a:lnTo>
                <a:lnTo>
                  <a:pt x="11955" y="16545"/>
                </a:lnTo>
                <a:lnTo>
                  <a:pt x="11933" y="13503"/>
                </a:lnTo>
                <a:lnTo>
                  <a:pt x="11930" y="11448"/>
                </a:lnTo>
                <a:lnTo>
                  <a:pt x="11934" y="9033"/>
                </a:lnTo>
                <a:lnTo>
                  <a:pt x="11959" y="5501"/>
                </a:lnTo>
                <a:lnTo>
                  <a:pt x="12017" y="2377"/>
                </a:lnTo>
                <a:lnTo>
                  <a:pt x="12305" y="2377"/>
                </a:lnTo>
                <a:lnTo>
                  <a:pt x="12305" y="0"/>
                </a:lnTo>
                <a:lnTo>
                  <a:pt x="10908" y="0"/>
                </a:lnTo>
                <a:lnTo>
                  <a:pt x="10908" y="2377"/>
                </a:lnTo>
                <a:lnTo>
                  <a:pt x="11196" y="2377"/>
                </a:lnTo>
                <a:lnTo>
                  <a:pt x="11217" y="3375"/>
                </a:lnTo>
                <a:lnTo>
                  <a:pt x="11262" y="6670"/>
                </a:lnTo>
                <a:lnTo>
                  <a:pt x="11283" y="11448"/>
                </a:lnTo>
                <a:lnTo>
                  <a:pt x="11278" y="13509"/>
                </a:lnTo>
                <a:lnTo>
                  <a:pt x="11262" y="15531"/>
                </a:lnTo>
                <a:lnTo>
                  <a:pt x="11235" y="17442"/>
                </a:lnTo>
                <a:lnTo>
                  <a:pt x="11217" y="18331"/>
                </a:lnTo>
                <a:lnTo>
                  <a:pt x="11197" y="19175"/>
                </a:lnTo>
                <a:lnTo>
                  <a:pt x="10902" y="19175"/>
                </a:lnTo>
                <a:lnTo>
                  <a:pt x="10902" y="21583"/>
                </a:lnTo>
                <a:lnTo>
                  <a:pt x="13591" y="21583"/>
                </a:lnTo>
                <a:lnTo>
                  <a:pt x="13591" y="16125"/>
                </a:lnTo>
                <a:lnTo>
                  <a:pt x="13591" y="16125"/>
                </a:lnTo>
              </a:path>
              <a:path w="21600" h="21600">
                <a:moveTo>
                  <a:pt x="15055" y="0"/>
                </a:moveTo>
                <a:lnTo>
                  <a:pt x="13627" y="0"/>
                </a:lnTo>
                <a:lnTo>
                  <a:pt x="13627" y="2377"/>
                </a:lnTo>
                <a:lnTo>
                  <a:pt x="13941" y="2377"/>
                </a:lnTo>
                <a:lnTo>
                  <a:pt x="13961" y="3223"/>
                </a:lnTo>
                <a:lnTo>
                  <a:pt x="14003" y="6123"/>
                </a:lnTo>
                <a:lnTo>
                  <a:pt x="14021" y="10385"/>
                </a:lnTo>
                <a:lnTo>
                  <a:pt x="14016" y="12714"/>
                </a:lnTo>
                <a:lnTo>
                  <a:pt x="14000" y="15023"/>
                </a:lnTo>
                <a:lnTo>
                  <a:pt x="13973" y="17210"/>
                </a:lnTo>
                <a:lnTo>
                  <a:pt x="13938" y="19175"/>
                </a:lnTo>
                <a:lnTo>
                  <a:pt x="13627" y="19175"/>
                </a:lnTo>
                <a:lnTo>
                  <a:pt x="13627" y="21583"/>
                </a:lnTo>
                <a:lnTo>
                  <a:pt x="15055" y="21583"/>
                </a:lnTo>
                <a:lnTo>
                  <a:pt x="15055" y="19175"/>
                </a:lnTo>
                <a:lnTo>
                  <a:pt x="14749" y="19175"/>
                </a:lnTo>
                <a:lnTo>
                  <a:pt x="14728" y="18220"/>
                </a:lnTo>
                <a:lnTo>
                  <a:pt x="14686" y="15023"/>
                </a:lnTo>
                <a:lnTo>
                  <a:pt x="14667" y="10385"/>
                </a:lnTo>
                <a:lnTo>
                  <a:pt x="14674" y="7189"/>
                </a:lnTo>
                <a:lnTo>
                  <a:pt x="14688" y="5118"/>
                </a:lnTo>
                <a:lnTo>
                  <a:pt x="14701" y="4150"/>
                </a:lnTo>
                <a:lnTo>
                  <a:pt x="14719" y="3236"/>
                </a:lnTo>
                <a:lnTo>
                  <a:pt x="14741" y="2377"/>
                </a:lnTo>
                <a:lnTo>
                  <a:pt x="15055" y="2377"/>
                </a:lnTo>
                <a:lnTo>
                  <a:pt x="15055" y="0"/>
                </a:lnTo>
                <a:lnTo>
                  <a:pt x="15055" y="0"/>
                </a:lnTo>
              </a:path>
              <a:path w="21600" h="21600">
                <a:moveTo>
                  <a:pt x="18749" y="0"/>
                </a:moveTo>
                <a:lnTo>
                  <a:pt x="17315" y="0"/>
                </a:lnTo>
                <a:lnTo>
                  <a:pt x="17315" y="2377"/>
                </a:lnTo>
                <a:lnTo>
                  <a:pt x="17795" y="2377"/>
                </a:lnTo>
                <a:lnTo>
                  <a:pt x="17795" y="14952"/>
                </a:lnTo>
                <a:lnTo>
                  <a:pt x="17487" y="12436"/>
                </a:lnTo>
                <a:lnTo>
                  <a:pt x="17121" y="9188"/>
                </a:lnTo>
                <a:lnTo>
                  <a:pt x="16757" y="5679"/>
                </a:lnTo>
                <a:lnTo>
                  <a:pt x="16453" y="2377"/>
                </a:lnTo>
                <a:lnTo>
                  <a:pt x="16588" y="2377"/>
                </a:lnTo>
                <a:lnTo>
                  <a:pt x="16588" y="0"/>
                </a:lnTo>
                <a:lnTo>
                  <a:pt x="15160" y="0"/>
                </a:lnTo>
                <a:lnTo>
                  <a:pt x="15160" y="2377"/>
                </a:lnTo>
                <a:lnTo>
                  <a:pt x="15634" y="2377"/>
                </a:lnTo>
                <a:lnTo>
                  <a:pt x="15634" y="19175"/>
                </a:lnTo>
                <a:lnTo>
                  <a:pt x="15160" y="19175"/>
                </a:lnTo>
                <a:lnTo>
                  <a:pt x="15160" y="21583"/>
                </a:lnTo>
                <a:lnTo>
                  <a:pt x="16588" y="21583"/>
                </a:lnTo>
                <a:lnTo>
                  <a:pt x="16588" y="19175"/>
                </a:lnTo>
                <a:lnTo>
                  <a:pt x="16114" y="19175"/>
                </a:lnTo>
                <a:lnTo>
                  <a:pt x="16114" y="6943"/>
                </a:lnTo>
                <a:lnTo>
                  <a:pt x="16415" y="9389"/>
                </a:lnTo>
                <a:lnTo>
                  <a:pt x="16771" y="12551"/>
                </a:lnTo>
                <a:lnTo>
                  <a:pt x="17130" y="15966"/>
                </a:lnTo>
                <a:lnTo>
                  <a:pt x="17432" y="19175"/>
                </a:lnTo>
                <a:lnTo>
                  <a:pt x="17315" y="19175"/>
                </a:lnTo>
                <a:lnTo>
                  <a:pt x="17315" y="21583"/>
                </a:lnTo>
                <a:lnTo>
                  <a:pt x="18749" y="21583"/>
                </a:lnTo>
                <a:lnTo>
                  <a:pt x="18749" y="19175"/>
                </a:lnTo>
                <a:lnTo>
                  <a:pt x="18275" y="19175"/>
                </a:lnTo>
                <a:lnTo>
                  <a:pt x="18275" y="2377"/>
                </a:lnTo>
                <a:lnTo>
                  <a:pt x="18749" y="2377"/>
                </a:lnTo>
                <a:lnTo>
                  <a:pt x="18749" y="0"/>
                </a:lnTo>
                <a:lnTo>
                  <a:pt x="18749" y="0"/>
                </a:lnTo>
              </a:path>
              <a:path w="21600" h="21600">
                <a:moveTo>
                  <a:pt x="21598" y="0"/>
                </a:moveTo>
                <a:lnTo>
                  <a:pt x="18908" y="0"/>
                </a:lnTo>
                <a:lnTo>
                  <a:pt x="18908" y="2377"/>
                </a:lnTo>
                <a:lnTo>
                  <a:pt x="19222" y="2377"/>
                </a:lnTo>
                <a:lnTo>
                  <a:pt x="19242" y="3223"/>
                </a:lnTo>
                <a:lnTo>
                  <a:pt x="19283" y="6123"/>
                </a:lnTo>
                <a:lnTo>
                  <a:pt x="19301" y="9312"/>
                </a:lnTo>
                <a:lnTo>
                  <a:pt x="19299" y="11954"/>
                </a:lnTo>
                <a:lnTo>
                  <a:pt x="19280" y="15023"/>
                </a:lnTo>
                <a:lnTo>
                  <a:pt x="19238" y="18220"/>
                </a:lnTo>
                <a:lnTo>
                  <a:pt x="19219" y="19175"/>
                </a:lnTo>
                <a:lnTo>
                  <a:pt x="18908" y="19175"/>
                </a:lnTo>
                <a:lnTo>
                  <a:pt x="18908" y="21583"/>
                </a:lnTo>
                <a:lnTo>
                  <a:pt x="21598" y="21583"/>
                </a:lnTo>
                <a:lnTo>
                  <a:pt x="21598" y="16125"/>
                </a:lnTo>
                <a:lnTo>
                  <a:pt x="21111" y="16031"/>
                </a:lnTo>
                <a:lnTo>
                  <a:pt x="21111" y="16506"/>
                </a:lnTo>
                <a:lnTo>
                  <a:pt x="21107" y="16826"/>
                </a:lnTo>
                <a:lnTo>
                  <a:pt x="21091" y="17160"/>
                </a:lnTo>
                <a:lnTo>
                  <a:pt x="21079" y="17311"/>
                </a:lnTo>
                <a:lnTo>
                  <a:pt x="21064" y="17447"/>
                </a:lnTo>
                <a:lnTo>
                  <a:pt x="21024" y="18046"/>
                </a:lnTo>
                <a:lnTo>
                  <a:pt x="20964" y="18484"/>
                </a:lnTo>
                <a:lnTo>
                  <a:pt x="20807" y="19037"/>
                </a:lnTo>
                <a:lnTo>
                  <a:pt x="20719" y="19175"/>
                </a:lnTo>
                <a:lnTo>
                  <a:pt x="20030" y="19175"/>
                </a:lnTo>
                <a:lnTo>
                  <a:pt x="19977" y="16258"/>
                </a:lnTo>
                <a:lnTo>
                  <a:pt x="19953" y="12913"/>
                </a:lnTo>
                <a:lnTo>
                  <a:pt x="19948" y="10691"/>
                </a:lnTo>
                <a:lnTo>
                  <a:pt x="20398" y="10916"/>
                </a:lnTo>
                <a:lnTo>
                  <a:pt x="20494" y="11032"/>
                </a:lnTo>
                <a:lnTo>
                  <a:pt x="20564" y="11378"/>
                </a:lnTo>
                <a:lnTo>
                  <a:pt x="20605" y="11954"/>
                </a:lnTo>
                <a:lnTo>
                  <a:pt x="20619" y="12762"/>
                </a:lnTo>
                <a:lnTo>
                  <a:pt x="21105" y="12762"/>
                </a:lnTo>
                <a:lnTo>
                  <a:pt x="21105" y="10666"/>
                </a:lnTo>
                <a:lnTo>
                  <a:pt x="21105" y="8539"/>
                </a:lnTo>
                <a:lnTo>
                  <a:pt x="21105" y="6662"/>
                </a:lnTo>
                <a:lnTo>
                  <a:pt x="20619" y="6662"/>
                </a:lnTo>
                <a:lnTo>
                  <a:pt x="20605" y="7484"/>
                </a:lnTo>
                <a:lnTo>
                  <a:pt x="20564" y="8070"/>
                </a:lnTo>
                <a:lnTo>
                  <a:pt x="20494" y="8422"/>
                </a:lnTo>
                <a:lnTo>
                  <a:pt x="20398" y="8539"/>
                </a:lnTo>
                <a:lnTo>
                  <a:pt x="19948" y="8539"/>
                </a:lnTo>
                <a:lnTo>
                  <a:pt x="19969" y="5520"/>
                </a:lnTo>
                <a:lnTo>
                  <a:pt x="20024" y="2377"/>
                </a:lnTo>
                <a:lnTo>
                  <a:pt x="20619" y="2377"/>
                </a:lnTo>
                <a:lnTo>
                  <a:pt x="21065" y="4048"/>
                </a:lnTo>
                <a:lnTo>
                  <a:pt x="21119" y="5520"/>
                </a:lnTo>
                <a:lnTo>
                  <a:pt x="21598" y="5427"/>
                </a:lnTo>
                <a:lnTo>
                  <a:pt x="21598" y="0"/>
                </a:lnTo>
                <a:close/>
              </a:path>
            </a:pathLst>
          </a:custGeom>
          <a:solidFill>
            <a:srgbClr val="6F2FA0"/>
          </a:solidFill>
          <a:ln cmpd="sng" cap="flat">
            <a:noFill/>
            <a:prstDash val="solid"/>
            <a:miter/>
          </a:ln>
        </p:spPr>
      </p:sp>
      <p:sp>
        <p:nvSpPr>
          <p:cNvPr id="34" name="文本框"/>
          <p:cNvSpPr>
            <a:spLocks noGrp="1"/>
          </p:cNvSpPr>
          <p:nvPr>
            <p:ph type="title"/>
          </p:nvPr>
        </p:nvSpPr>
        <p:spPr>
          <a:xfrm rot="0">
            <a:off x="5264784" y="1066800"/>
            <a:ext cx="1662429" cy="16986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700" b="0" i="0" u="none" strike="noStrike" kern="0" cap="none" spc="-16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5" name="矩形"/>
          <p:cNvSpPr>
            <a:spLocks/>
          </p:cNvSpPr>
          <p:nvPr/>
        </p:nvSpPr>
        <p:spPr>
          <a:xfrm rot="0">
            <a:off x="304800" y="2583179"/>
            <a:ext cx="6669404" cy="37685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71120" rIns="0" bIns="0" anchor="t" anchorCtr="0">
            <a:prstTxWarp prst="textNoShape"/>
            <a:spAutoFit/>
          </a:bodyPr>
          <a:lstStyle/>
          <a:p>
            <a:pPr marL="41910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2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700" b="0" i="0" u="none" strike="noStrike" kern="0" cap="none" spc="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3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7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700" b="0" i="0" u="none" strike="noStrike" kern="0" cap="none" spc="-4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700" b="0" i="0" u="none" strike="noStrike" kern="0" cap="none" spc="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(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2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700" b="0" i="0" u="none" strike="noStrike" kern="0" cap="none" spc="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700" b="0" i="0" u="none" strike="noStrike" kern="0" cap="none" spc="-2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700" b="0" i="0" u="none" strike="noStrike" kern="0" cap="none" spc="-3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7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700" b="0" i="0" u="none" strike="noStrike" kern="0" cap="none" spc="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)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2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700" b="0" i="0" u="none" strike="noStrike" kern="0" cap="none" spc="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4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2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700" b="0" i="0" u="none" strike="noStrike" kern="0" cap="none" spc="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y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2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700" b="0" i="0" u="none" strike="noStrike" kern="0" cap="none" spc="4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/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7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y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4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4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700" b="0" i="0" u="none" strike="noStrike" kern="0" cap="none" spc="-4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v</a:t>
            </a:r>
            <a:r>
              <a:rPr lang="en-US" altLang="zh-CN" sz="2700" b="0" i="0" u="none" strike="noStrike" kern="0" cap="none" spc="-4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700" b="0" i="0" u="none" strike="noStrike" kern="0" cap="none" spc="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pp</a:t>
            </a:r>
            <a:r>
              <a:rPr lang="en-US" altLang="zh-CN" sz="2700" b="0" i="0" u="none" strike="noStrike" kern="0" cap="none" spc="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2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700" b="0" i="0" u="none" strike="noStrike" kern="0" cap="none" spc="-2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27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2700" b="0" i="0" u="none" strike="noStrike" kern="0" cap="none" spc="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(</a:t>
            </a:r>
            <a:r>
              <a:rPr lang="en-US" altLang="zh-CN" sz="2700" b="0" i="0" u="none" strike="noStrike" kern="0" cap="none" spc="3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2700" b="0" i="0" u="none" strike="noStrike" kern="0" cap="none" spc="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y</a:t>
            </a:r>
            <a:r>
              <a:rPr lang="en-US" altLang="zh-CN" sz="2700" b="0" i="0" u="none" strike="noStrike" kern="0" cap="none" spc="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700" b="0" i="0" u="none" strike="noStrike" kern="0" cap="none" spc="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)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7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&amp;</a:t>
            </a:r>
            <a:r>
              <a:rPr lang="en-US" altLang="zh-CN" sz="2700" b="0" i="0" u="none" strike="noStrike" kern="0" cap="none" spc="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4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y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2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700" b="0" i="0" u="none" strike="noStrike" kern="0" cap="none" spc="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Result</a:t>
            </a:r>
            <a:r>
              <a:rPr lang="en-US" altLang="zh-CN" sz="2700" b="0" i="0" u="none" strike="noStrike" kern="0" cap="none" spc="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(Output</a:t>
            </a:r>
            <a:r>
              <a:rPr lang="en-US" altLang="zh-CN" sz="2700" b="0" i="0" u="none" strike="noStrike" kern="0" cap="none" spc="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Image)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Conclusion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Future</a:t>
            </a:r>
            <a:r>
              <a:rPr lang="en-US" altLang="zh-CN" sz="27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2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Scope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20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References</a:t>
            </a:r>
            <a:endParaRPr lang="zh-CN" altLang="en-US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7560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201715" y="1127025"/>
            <a:ext cx="1504899" cy="30807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826422" y="1127025"/>
            <a:ext cx="2244227" cy="3080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4178300" y="965199"/>
            <a:ext cx="3902075" cy="5556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9" name="矩形"/>
          <p:cNvSpPr>
            <a:spLocks/>
          </p:cNvSpPr>
          <p:nvPr/>
        </p:nvSpPr>
        <p:spPr>
          <a:xfrm rot="0">
            <a:off x="584200" y="2387600"/>
            <a:ext cx="9975849" cy="3694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300" b="0" i="0" u="none" strike="noStrike" kern="0" cap="none" spc="-275" baseline="0">
                <a:solidFill>
                  <a:srgbClr val="002060"/>
                </a:solidFill>
                <a:latin typeface="Calibri" pitchFamily="0" charset="0"/>
                <a:ea typeface="Droid Sans"/>
                <a:cs typeface="Calibri" pitchFamily="0" charset="0"/>
              </a:rPr>
              <a:t>Example:</a:t>
            </a:r>
            <a:endParaRPr lang="en-US" altLang="zh-CN" sz="43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33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1219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Currently</a:t>
            </a:r>
            <a:r>
              <a:rPr lang="en-US" altLang="zh-CN" sz="2400" b="0" i="0" u="none" strike="noStrike" kern="0" cap="none" spc="10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Rental</a:t>
            </a:r>
            <a:r>
              <a:rPr lang="en-US" altLang="zh-CN" sz="2400" b="0" i="0" u="none" strike="noStrike" kern="0" cap="none" spc="10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bikes</a:t>
            </a:r>
            <a:r>
              <a:rPr lang="en-US" altLang="zh-CN" sz="2400" b="0" i="0" u="none" strike="noStrike" kern="0" cap="none" spc="10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2400" b="0" i="0" u="none" strike="noStrike" kern="0" cap="none" spc="2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2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introduced</a:t>
            </a:r>
            <a:r>
              <a:rPr lang="en-US" altLang="zh-CN" sz="2400" b="0" i="0" u="none" strike="noStrike" kern="0" cap="none" spc="10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2400" b="0" i="0" u="none" strike="noStrike" kern="0" cap="none" spc="10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many</a:t>
            </a:r>
            <a:r>
              <a:rPr lang="en-US" altLang="zh-CN" sz="2400" b="0" i="0" u="none" strike="noStrike" kern="0" cap="none" spc="10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urban</a:t>
            </a:r>
            <a:r>
              <a:rPr lang="en-US" altLang="zh-CN" sz="2400" b="0" i="0" u="none" strike="noStrike" kern="0" cap="none" spc="10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cities</a:t>
            </a:r>
            <a:r>
              <a:rPr lang="en-US" altLang="zh-CN" sz="2400" b="0" i="0" u="none" strike="noStrike" kern="0" cap="none" spc="10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2400" b="0" i="0" u="none" strike="noStrike" kern="0" cap="none" spc="10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4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enhancement 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mobility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comfort. </a:t>
            </a:r>
            <a:r>
              <a:rPr lang="en-US" altLang="zh-CN" sz="2400" b="0" i="0" u="none" strike="noStrike" kern="0" cap="none" spc="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It </a:t>
            </a:r>
            <a:r>
              <a:rPr lang="en-US" altLang="zh-CN" sz="2400" b="0" i="0" u="none" strike="noStrike" kern="0" cap="none" spc="-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is </a:t>
            </a:r>
            <a:r>
              <a:rPr lang="en-US" altLang="zh-CN" sz="24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important </a:t>
            </a:r>
            <a:r>
              <a:rPr lang="en-US" altLang="zh-CN" sz="24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make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rental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available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accessible</a:t>
            </a:r>
            <a:r>
              <a:rPr lang="en-US" altLang="zh-CN" sz="2400" b="0" i="0" u="none" strike="noStrike" kern="0" cap="none" spc="-1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2400" b="0" i="0" u="none" strike="noStrike" kern="0" cap="none" spc="-1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public</a:t>
            </a:r>
            <a:r>
              <a:rPr lang="en-US" altLang="zh-CN" sz="24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at</a:t>
            </a:r>
            <a:r>
              <a:rPr lang="en-US" altLang="zh-CN" sz="2400" b="0" i="0" u="none" strike="noStrike" kern="0" cap="none" spc="-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right </a:t>
            </a:r>
            <a:r>
              <a:rPr lang="en-US" altLang="zh-CN" sz="24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time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2400" b="0" i="0" u="none" strike="noStrike" kern="0" cap="none" spc="-1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lessens</a:t>
            </a:r>
            <a:r>
              <a:rPr lang="en-US" altLang="zh-CN" sz="24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waiting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time.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Eventually, </a:t>
            </a:r>
            <a:r>
              <a:rPr lang="en-US" altLang="zh-CN" sz="24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providing</a:t>
            </a:r>
            <a:r>
              <a:rPr lang="en-US" altLang="zh-CN" sz="24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city 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with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stable</a:t>
            </a:r>
            <a:r>
              <a:rPr lang="en-US" altLang="zh-CN" sz="2400" b="0" i="0" u="none" strike="noStrike" kern="0" cap="none" spc="-1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supply 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rental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bikes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29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becomes</a:t>
            </a:r>
            <a:r>
              <a:rPr lang="en-US" altLang="zh-CN" sz="2400" b="0" i="0" u="none" strike="noStrike" kern="0" cap="none" spc="-2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major</a:t>
            </a:r>
            <a:r>
              <a:rPr lang="en-US" altLang="zh-CN" sz="24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concern.</a:t>
            </a:r>
            <a:r>
              <a:rPr lang="en-US" altLang="zh-CN" sz="2400" b="0" i="0" u="none" strike="noStrike" kern="0" cap="none" spc="2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crucial </a:t>
            </a:r>
            <a:r>
              <a:rPr lang="en-US" altLang="zh-CN" sz="2400" b="0" i="0" u="none" strike="noStrike" kern="0" cap="none" spc="-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part </a:t>
            </a:r>
            <a:r>
              <a:rPr lang="en-US" altLang="zh-CN" sz="2400" b="0" i="0" u="none" strike="noStrike" kern="0" cap="none" spc="-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is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2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prediction</a:t>
            </a:r>
            <a:r>
              <a:rPr lang="en-US" altLang="zh-CN" sz="2400" b="0" i="0" u="none" strike="noStrike" kern="0" cap="none" spc="2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0" u="none" strike="noStrike" kern="0" cap="none" spc="2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count</a:t>
            </a:r>
            <a:r>
              <a:rPr lang="en-US" altLang="zh-CN" sz="2400" b="0" i="0" u="none" strike="noStrike" kern="0" cap="none" spc="3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required</a:t>
            </a:r>
            <a:r>
              <a:rPr lang="en-US" altLang="zh-CN" sz="2400" b="0" i="0" u="none" strike="noStrike" kern="0" cap="none" spc="2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at</a:t>
            </a:r>
            <a:r>
              <a:rPr lang="en-US" altLang="zh-CN" sz="2400" b="0" i="0" u="none" strike="noStrike" kern="0" cap="none" spc="3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each</a:t>
            </a:r>
            <a:r>
              <a:rPr lang="en-US" altLang="zh-CN" sz="2400" b="0" i="0" u="none" strike="noStrike" kern="0" cap="none" spc="1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hour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2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stable</a:t>
            </a:r>
            <a:r>
              <a:rPr lang="en-US" altLang="zh-CN" sz="2400" b="0" i="0" u="none" strike="noStrike" kern="0" cap="none" spc="229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supply 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0" u="none" strike="noStrike" kern="0" cap="none" spc="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rental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6384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176613" y="661268"/>
            <a:ext cx="1711761" cy="31663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017195" y="661268"/>
            <a:ext cx="1830548" cy="31663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4152900" y="495300"/>
            <a:ext cx="3705224" cy="5746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700" b="0" i="0" u="none" strike="noStrike" kern="0" cap="none" spc="-22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393700" y="1524000"/>
            <a:ext cx="10474961" cy="52699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2860" rIns="0" bIns="0" anchor="t" anchorCtr="0">
            <a:prstTxWarp prst="textNoShape"/>
            <a:spAutoFit/>
          </a:bodyPr>
          <a:lstStyle/>
          <a:p>
            <a:pPr marL="419100" indent="-406400" algn="just">
              <a:lnSpc>
                <a:spcPts val="1900"/>
              </a:lnSpc>
              <a:spcBef>
                <a:spcPts val="18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16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6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proposed</a:t>
            </a:r>
            <a:r>
              <a:rPr lang="en-US" altLang="zh-CN" sz="16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system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aims</a:t>
            </a:r>
            <a:r>
              <a:rPr lang="en-US" altLang="zh-CN" sz="1600" b="0" i="0" u="none" strike="noStrike" kern="0" cap="none" spc="2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600" b="0" i="0" u="none" strike="noStrike" kern="0" cap="none" spc="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address</a:t>
            </a:r>
            <a:r>
              <a:rPr lang="en-US" altLang="zh-CN" sz="1600" b="0" i="0" u="none" strike="noStrike" kern="0" cap="none" spc="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challenge of</a:t>
            </a:r>
            <a:r>
              <a:rPr lang="en-US" altLang="zh-CN" sz="1600" b="0" i="0" u="none" strike="noStrike" kern="0" cap="none" spc="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predicting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required bike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count</a:t>
            </a:r>
            <a:r>
              <a:rPr lang="en-US" altLang="zh-CN" sz="1600" b="0" i="0" u="none" strike="noStrike" kern="0" cap="none" spc="2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at </a:t>
            </a:r>
            <a:r>
              <a:rPr lang="en-US" altLang="zh-CN" sz="16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each</a:t>
            </a:r>
            <a:r>
              <a:rPr lang="en-US" altLang="zh-CN" sz="1600" b="0" i="0" u="none" strike="noStrike" kern="0" cap="none" spc="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hour</a:t>
            </a:r>
            <a:r>
              <a:rPr lang="en-US" altLang="zh-CN" sz="1600" b="0" i="0" u="none" strike="noStrike" kern="0" cap="none" spc="2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600" b="0" i="0" u="none" strike="noStrike" kern="0" cap="none" spc="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ensure</a:t>
            </a:r>
            <a:r>
              <a:rPr lang="en-US" altLang="zh-CN" sz="1600" b="0" i="0" u="none" strike="noStrike" kern="0" cap="none" spc="1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stable 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supply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rental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bikes.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This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involves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leveraging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analytics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machine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learning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forecast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demand</a:t>
            </a:r>
            <a:r>
              <a:rPr lang="en-US" altLang="zh-CN" sz="16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patterns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accurately. </a:t>
            </a:r>
            <a:r>
              <a:rPr lang="en-US" altLang="zh-CN" sz="16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6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solution</a:t>
            </a:r>
            <a:r>
              <a:rPr lang="en-US" altLang="zh-CN" sz="1600" b="0" i="0" u="none" strike="noStrike" kern="0" cap="none" spc="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will</a:t>
            </a:r>
            <a:r>
              <a:rPr lang="en-US" altLang="zh-CN" sz="16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consist</a:t>
            </a:r>
            <a:r>
              <a:rPr lang="en-US" altLang="zh-CN" sz="1600" b="0" i="0" u="none" strike="noStrike" kern="0" cap="none" spc="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600" b="0" i="0" u="none" strike="noStrike" kern="0" cap="none" spc="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following</a:t>
            </a:r>
            <a:r>
              <a:rPr lang="en-US" altLang="zh-CN" sz="16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components: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600" b="0" i="0" u="none" strike="noStrike" kern="0" cap="none" spc="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Collection: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Gather</a:t>
            </a:r>
            <a:r>
              <a:rPr lang="en-US" altLang="zh-CN" sz="1600" b="0" i="0" u="none" strike="noStrike" kern="0" cap="none" spc="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historical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6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6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1600" b="0" i="0" u="none" strike="noStrike" kern="0" cap="none" spc="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rentals,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including</a:t>
            </a:r>
            <a:r>
              <a:rPr lang="en-US" altLang="zh-CN" sz="16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time,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date,</a:t>
            </a:r>
            <a:r>
              <a:rPr lang="en-US" altLang="zh-CN" sz="16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location,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other</a:t>
            </a:r>
            <a:r>
              <a:rPr lang="en-US" altLang="zh-CN" sz="1600" b="0" i="0" u="none" strike="noStrike" kern="0" cap="none" spc="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relevant</a:t>
            </a:r>
            <a:r>
              <a:rPr lang="en-US" altLang="zh-CN" sz="16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factors.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Utilize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real-time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6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sources,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such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600" b="0" i="0" u="none" strike="noStrike" kern="0" cap="none" spc="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weather</a:t>
            </a:r>
            <a:r>
              <a:rPr lang="en-US" altLang="zh-CN" sz="1600" b="0" i="0" u="none" strike="noStrike" kern="0" cap="none" spc="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conditions,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events,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holidays,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6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enhance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prediction</a:t>
            </a:r>
            <a:r>
              <a:rPr lang="en-US" altLang="zh-CN" sz="16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accuracy.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600" b="0" i="0" u="none" strike="noStrike" kern="0" cap="none" spc="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Preprocessing: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Clean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preprocess</a:t>
            </a:r>
            <a:r>
              <a:rPr lang="en-US" altLang="zh-CN" sz="1600" b="0" i="0" u="none" strike="noStrike" kern="0" cap="none" spc="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6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collected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6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6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handle</a:t>
            </a:r>
            <a:r>
              <a:rPr lang="en-US" altLang="zh-CN" sz="16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missing</a:t>
            </a:r>
            <a:r>
              <a:rPr lang="en-US" altLang="zh-CN" sz="1600" b="0" i="0" u="none" strike="noStrike" kern="0" cap="none" spc="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values,</a:t>
            </a:r>
            <a:r>
              <a:rPr lang="en-US" altLang="zh-CN" sz="16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outliers,</a:t>
            </a:r>
            <a:r>
              <a:rPr lang="en-US" altLang="zh-CN" sz="1600" b="0" i="0" u="none" strike="noStrike" kern="0" cap="none" spc="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inconsistencies.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Feature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engineering</a:t>
            </a:r>
            <a:r>
              <a:rPr lang="en-US" altLang="zh-CN" sz="16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6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extract</a:t>
            </a:r>
            <a:r>
              <a:rPr lang="en-US" altLang="zh-CN" sz="1600" b="0" i="0" u="none" strike="noStrike" kern="0" cap="none" spc="-1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relevant</a:t>
            </a:r>
            <a:r>
              <a:rPr lang="en-US" altLang="zh-CN" sz="16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features</a:t>
            </a:r>
            <a:r>
              <a:rPr lang="en-US" altLang="zh-CN" sz="16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600" b="0" i="0" u="none" strike="noStrike" kern="0" cap="none" spc="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lang="en-US" altLang="zh-CN" sz="16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might</a:t>
            </a:r>
            <a:r>
              <a:rPr lang="en-US" altLang="zh-CN" sz="16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impact</a:t>
            </a:r>
            <a:r>
              <a:rPr lang="en-US" altLang="zh-CN" sz="1600" b="0" i="0" u="none" strike="noStrike" kern="0" cap="none" spc="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demand.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1600" b="0" i="0" u="none" strike="noStrike" kern="0" cap="none" spc="-4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600" b="0" i="0" u="none" strike="noStrike" kern="0" cap="none" spc="-20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1600" b="0" i="0" u="none" strike="noStrike" kern="0" cap="none" spc="-20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6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6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6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16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1600" b="0" i="0" u="none" strike="noStrike" kern="0" cap="none" spc="-2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6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600" b="0" i="0" u="none" strike="noStrike" kern="0" cap="none" spc="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1600" b="0" i="0" u="none" strike="noStrike" kern="0" cap="none" spc="-1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16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ts val="1900"/>
              </a:lnSpc>
              <a:spcBef>
                <a:spcPts val="459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Implement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machine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learning </a:t>
            </a: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algorithm,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such as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time-series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forecasting </a:t>
            </a: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model (e.g., </a:t>
            </a:r>
            <a:r>
              <a:rPr lang="en-US" altLang="zh-CN" sz="16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ARIMA,</a:t>
            </a:r>
            <a:r>
              <a:rPr lang="en-US" altLang="zh-CN" sz="16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SARIMA,</a:t>
            </a:r>
            <a:r>
              <a:rPr lang="en-US" altLang="zh-CN" sz="16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LSTM),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 </a:t>
            </a: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counts</a:t>
            </a:r>
            <a:r>
              <a:rPr lang="en-US" altLang="zh-CN" sz="16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based</a:t>
            </a:r>
            <a:r>
              <a:rPr lang="en-US" altLang="zh-CN" sz="1600" b="0" i="0" u="none" strike="noStrike" kern="0" cap="none" spc="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6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historical</a:t>
            </a:r>
            <a:r>
              <a:rPr lang="en-US" altLang="zh-CN" sz="16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patterns.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Consider</a:t>
            </a:r>
            <a:r>
              <a:rPr lang="en-US" altLang="zh-CN" sz="1600" b="0" i="0" u="none" strike="noStrike" kern="0" cap="none" spc="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incorporating</a:t>
            </a:r>
            <a:r>
              <a:rPr lang="en-US" altLang="zh-CN" sz="1600" b="0" i="0" u="none" strike="noStrike" kern="0" cap="none" spc="-1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other</a:t>
            </a:r>
            <a:r>
              <a:rPr lang="en-US" altLang="zh-CN" sz="1600" b="0" i="0" u="none" strike="noStrike" kern="0" cap="none" spc="1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factors</a:t>
            </a:r>
            <a:r>
              <a:rPr lang="en-US" altLang="zh-CN" sz="1600" b="0" i="0" u="none" strike="noStrike" kern="0" cap="none" spc="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weather</a:t>
            </a:r>
            <a:r>
              <a:rPr lang="en-US" altLang="zh-CN" sz="1600" b="0" i="0" u="none" strike="noStrike" kern="0" cap="none" spc="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conditions,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day</a:t>
            </a:r>
            <a:r>
              <a:rPr lang="en-US" altLang="zh-CN" sz="16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6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week,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special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events</a:t>
            </a:r>
            <a:r>
              <a:rPr lang="en-US" altLang="zh-CN" sz="1600" b="0" i="0" u="none" strike="noStrike" kern="0" cap="none" spc="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600" b="0" i="0" u="none" strike="noStrike" kern="0" cap="none" spc="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improve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prediction</a:t>
            </a:r>
            <a:r>
              <a:rPr lang="en-US" altLang="zh-CN" sz="16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accuracy.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Deployment: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Develop</a:t>
            </a: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600" b="0" i="0" u="none" strike="noStrike" kern="0" cap="none" spc="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user-friendly</a:t>
            </a:r>
            <a:r>
              <a:rPr lang="en-US" altLang="zh-CN" sz="1600" b="0" i="0" u="none" strike="noStrike" kern="0" cap="none" spc="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interface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600" b="0" i="0" u="none" strike="noStrike" kern="0" cap="none" spc="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application</a:t>
            </a:r>
            <a:r>
              <a:rPr lang="en-US" altLang="zh-CN" sz="1600" b="0" i="0" u="none" strike="noStrike" kern="0" cap="none" spc="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lang="en-US" altLang="zh-CN" sz="16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provides</a:t>
            </a:r>
            <a:r>
              <a:rPr lang="en-US" altLang="zh-CN" sz="1600" b="0" i="0" u="none" strike="noStrike" kern="0" cap="none" spc="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real-time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predictions</a:t>
            </a:r>
            <a:r>
              <a:rPr lang="en-US" altLang="zh-CN" sz="1600" b="0" i="0" u="none" strike="noStrike" kern="0" cap="none" spc="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600" b="0" i="0" u="none" strike="noStrike" kern="0" cap="none" spc="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counts</a:t>
            </a:r>
            <a:r>
              <a:rPr lang="en-US" altLang="zh-CN" sz="1600" b="0" i="0" u="none" strike="noStrike" kern="0" cap="none" spc="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at</a:t>
            </a:r>
            <a:r>
              <a:rPr lang="en-US" altLang="zh-CN" sz="1600" b="0" i="0" u="none" strike="noStrike" kern="0" cap="none" spc="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different</a:t>
            </a:r>
            <a:r>
              <a:rPr lang="en-US" altLang="zh-CN" sz="16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hours.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ts val="1900"/>
              </a:lnSpc>
              <a:spcBef>
                <a:spcPts val="359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Deploy</a:t>
            </a:r>
            <a:r>
              <a:rPr lang="en-US" altLang="zh-CN" sz="16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solution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6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scalable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reliable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platform,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considering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factors </a:t>
            </a:r>
            <a:r>
              <a:rPr lang="en-US" altLang="zh-CN" sz="16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like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server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infrastructure, </a:t>
            </a:r>
            <a:r>
              <a:rPr lang="en-US" altLang="zh-CN" sz="16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response</a:t>
            </a: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time,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user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accessibility.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Evaluation: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l">
              <a:lnSpc>
                <a:spcPts val="1900"/>
              </a:lnSpc>
              <a:spcBef>
                <a:spcPts val="459"/>
              </a:spcBef>
              <a:spcAft>
                <a:spcPts val="0"/>
              </a:spcAft>
              <a:buClrTx/>
              <a:buChar char="–"/>
              <a:tabLst>
                <a:tab pos="850264" algn="l"/>
                <a:tab pos="850900" algn="l"/>
              </a:tabLst>
            </a:pP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Assess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model's</a:t>
            </a:r>
            <a:r>
              <a:rPr lang="en-US" altLang="zh-CN" sz="1600" b="0" i="0" u="none" strike="noStrike" kern="0" cap="none" spc="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performance</a:t>
            </a:r>
            <a:r>
              <a:rPr lang="en-US" altLang="zh-CN" sz="1600" b="0" i="0" u="none" strike="noStrike" kern="0" cap="none" spc="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using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appropriate</a:t>
            </a:r>
            <a:r>
              <a:rPr lang="en-US" altLang="zh-CN" sz="1600" b="0" i="0" u="none" strike="noStrike" kern="0" cap="none" spc="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metrics </a:t>
            </a:r>
            <a:r>
              <a:rPr lang="en-US" altLang="zh-CN" sz="1600" b="0" i="0" u="none" strike="noStrike" kern="0" cap="none" spc="-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such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600" b="0" i="0" u="none" strike="noStrike" kern="0" cap="none" spc="-20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Mean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Absolute </a:t>
            </a:r>
            <a:r>
              <a:rPr lang="en-US" altLang="zh-CN" sz="1600" b="0" i="0" u="none" strike="noStrike" kern="0" cap="none" spc="-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Error 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(MAE),</a:t>
            </a:r>
            <a:r>
              <a:rPr lang="en-US" altLang="zh-CN" sz="1600" b="0" i="0" u="none" strike="noStrike" kern="0" cap="none" spc="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Root</a:t>
            </a:r>
            <a:r>
              <a:rPr lang="en-US" altLang="zh-CN" sz="1600" b="0" i="0" u="none" strike="noStrike" kern="0" cap="none" spc="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229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Mean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Squared</a:t>
            </a:r>
            <a:r>
              <a:rPr lang="en-US" altLang="zh-CN" sz="1600" b="0" i="0" u="none" strike="noStrike" kern="0" cap="none" spc="1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Error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(RMSE), </a:t>
            </a:r>
            <a:r>
              <a:rPr lang="en-US" altLang="zh-CN" sz="1600" b="0" i="0" u="none" strike="noStrike" kern="0" cap="none" spc="-3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600" b="0" i="0" u="none" strike="noStrike" kern="0" cap="none" spc="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other</a:t>
            </a:r>
            <a:r>
              <a:rPr lang="en-US" altLang="zh-CN" sz="1600" b="0" i="0" u="none" strike="noStrike" kern="0" cap="none" spc="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relevant</a:t>
            </a:r>
            <a:r>
              <a:rPr lang="en-US" altLang="zh-CN" sz="1600" b="0" i="0" u="none" strike="noStrike" kern="0" cap="none" spc="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metrics.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Char char="–"/>
              <a:tabLst>
                <a:tab pos="850264" algn="l"/>
                <a:tab pos="850900" algn="l"/>
              </a:tabLst>
            </a:pP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Fine-tune</a:t>
            </a:r>
            <a:r>
              <a:rPr lang="en-US" altLang="zh-CN" sz="16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based</a:t>
            </a:r>
            <a:r>
              <a:rPr lang="en-US" altLang="zh-CN" sz="16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6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feedback</a:t>
            </a:r>
            <a:r>
              <a:rPr lang="en-US" altLang="zh-CN" sz="16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continuous</a:t>
            </a:r>
            <a:r>
              <a:rPr lang="en-US" altLang="zh-CN" sz="1600" b="0" i="0" u="none" strike="noStrike" kern="0" cap="none" spc="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monitoring</a:t>
            </a:r>
            <a:r>
              <a:rPr lang="en-US" altLang="zh-CN" sz="1600" b="0" i="0" u="none" strike="noStrike" kern="0" cap="none" spc="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600" b="0" i="0" u="none" strike="noStrike" kern="0" cap="none" spc="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prediction</a:t>
            </a:r>
            <a:r>
              <a:rPr lang="en-US" altLang="zh-CN" sz="16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accuracy.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Char char="–"/>
              <a:tabLst>
                <a:tab pos="850264" algn="l"/>
                <a:tab pos="850900" algn="l"/>
              </a:tabLst>
            </a:pP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Result:</a:t>
            </a:r>
            <a:endParaRPr lang="zh-CN" altLang="en-US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966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315395" y="915267"/>
            <a:ext cx="1424148" cy="31663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998071" y="915267"/>
            <a:ext cx="1848456" cy="31663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4292600" y="749300"/>
            <a:ext cx="3564890" cy="5746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1701038" algn="l"/>
              </a:tabLst>
            </a:pPr>
            <a:endParaRPr lang="zh-CN" altLang="en-US" sz="3700" b="0" i="0" u="none" strike="noStrike" kern="0" cap="none" spc="-29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774700" y="2181860"/>
            <a:ext cx="9785350" cy="2798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1219200" algn="just">
              <a:lnSpc>
                <a:spcPct val="14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"System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Approach"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section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outlines</a:t>
            </a:r>
            <a:r>
              <a:rPr lang="en-US" altLang="zh-CN" sz="24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2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overa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400" b="0" i="0" u="none" strike="noStrike" kern="0" cap="none" spc="31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strategy</a:t>
            </a:r>
            <a:r>
              <a:rPr lang="en-US" altLang="zh-CN" sz="2400" b="0" i="0" u="none" strike="noStrike" kern="0" cap="none" spc="4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methodology</a:t>
            </a:r>
            <a:r>
              <a:rPr lang="en-US" altLang="zh-CN" sz="2400" b="0" i="0" u="none" strike="noStrike" kern="0" cap="none" spc="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2400" b="0" i="0" u="none" strike="noStrike" kern="0" cap="none" spc="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developing</a:t>
            </a:r>
            <a:r>
              <a:rPr lang="en-US" altLang="zh-CN" sz="2400" b="0" i="0" u="none" strike="noStrike" kern="0" cap="none" spc="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implementing</a:t>
            </a:r>
            <a:r>
              <a:rPr lang="en-US" altLang="zh-CN" sz="2400" b="0" i="0" u="none" strike="noStrike" kern="0" cap="none" spc="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rental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2400" b="0" i="0" u="none" strike="noStrike" kern="0" cap="none" spc="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prediction</a:t>
            </a:r>
            <a:r>
              <a:rPr lang="en-US" altLang="zh-CN" sz="2400" b="0" i="0" u="none" strike="noStrike" kern="0" cap="none" spc="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system.</a:t>
            </a:r>
            <a:r>
              <a:rPr lang="en-US" altLang="zh-CN" sz="2400" b="0" i="0" u="none" strike="noStrike" kern="0" cap="none" spc="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Here's </a:t>
            </a:r>
            <a:r>
              <a:rPr lang="en-US" altLang="zh-CN" sz="2400" b="0" i="0" u="none" strike="noStrike" kern="0" cap="none" spc="-5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-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400" b="0" i="0" u="none" strike="noStrike" kern="0" cap="none" spc="-2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2400" b="0" i="0" u="none" strike="noStrike" kern="0" cap="none" spc="-4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-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400" b="0" i="0" u="none" strike="noStrike" kern="0" cap="none" spc="-4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-21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400" b="0" i="0" u="none" strike="noStrike" kern="0" cap="none" spc="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400" b="0" i="0" u="none" strike="noStrike" kern="0" cap="none" spc="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400" b="0" i="0" u="none" strike="noStrike" kern="0" cap="none" spc="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400" b="0" i="0" u="none" strike="noStrike" kern="0" cap="none" spc="-3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f</a:t>
            </a:r>
            <a:r>
              <a:rPr lang="en-US" altLang="zh-CN" sz="2400" b="0" i="0" u="none" strike="noStrike" kern="0" cap="none" spc="-2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400" b="0" i="0" u="none" strike="noStrike" kern="0" cap="none" spc="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400" b="0" i="0" u="none" strike="noStrike" kern="0" cap="none" spc="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400" b="0" i="0" u="none" strike="noStrike" kern="0" cap="none" spc="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400" b="0" i="0" u="none" strike="noStrike" kern="0" cap="none" spc="-3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400" b="0" i="0" u="none" strike="noStrike" kern="0" cap="none" spc="-3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400" b="0" i="0" u="none" strike="noStrike" kern="0" cap="none" spc="-2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System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requirements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400" b="0" i="0" u="none" strike="noStrike" kern="0" cap="none" spc="-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Library</a:t>
            </a:r>
            <a:r>
              <a:rPr lang="en-US" altLang="zh-CN" sz="2400" b="0" i="0" u="none" strike="noStrike" kern="0" cap="none" spc="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required</a:t>
            </a:r>
            <a:r>
              <a:rPr lang="en-US" altLang="zh-CN" sz="2400" b="0" i="0" u="none" strike="noStrike" kern="0" cap="none" spc="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2400" b="0" i="0" u="none" strike="noStrike" kern="0" cap="none" spc="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build</a:t>
            </a:r>
            <a:r>
              <a:rPr lang="en-US" altLang="zh-CN" sz="2400" b="0" i="0" u="none" strike="noStrike" kern="0" cap="none" spc="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0510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585071" y="915267"/>
            <a:ext cx="2103673" cy="31663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9" name="曲线"/>
          <p:cNvSpPr>
            <a:spLocks/>
          </p:cNvSpPr>
          <p:nvPr/>
        </p:nvSpPr>
        <p:spPr>
          <a:xfrm rot="0">
            <a:off x="5815830" y="959780"/>
            <a:ext cx="282574" cy="28511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3749" y="8456"/>
                </a:moveTo>
                <a:lnTo>
                  <a:pt x="3248" y="8107"/>
                </a:lnTo>
                <a:lnTo>
                  <a:pt x="2437" y="7165"/>
                </a:lnTo>
                <a:lnTo>
                  <a:pt x="1951" y="6074"/>
                </a:lnTo>
                <a:lnTo>
                  <a:pt x="1788" y="4832"/>
                </a:lnTo>
                <a:lnTo>
                  <a:pt x="1822" y="4226"/>
                </a:lnTo>
                <a:lnTo>
                  <a:pt x="3326" y="1456"/>
                </a:lnTo>
                <a:lnTo>
                  <a:pt x="6208" y="161"/>
                </a:lnTo>
                <a:lnTo>
                  <a:pt x="7857" y="0"/>
                </a:lnTo>
                <a:lnTo>
                  <a:pt x="8398" y="17"/>
                </a:lnTo>
                <a:lnTo>
                  <a:pt x="11475" y="875"/>
                </a:lnTo>
                <a:lnTo>
                  <a:pt x="13080" y="2294"/>
                </a:lnTo>
                <a:lnTo>
                  <a:pt x="7056" y="2294"/>
                </a:lnTo>
                <a:lnTo>
                  <a:pt x="6486" y="2526"/>
                </a:lnTo>
                <a:lnTo>
                  <a:pt x="5472" y="4832"/>
                </a:lnTo>
                <a:lnTo>
                  <a:pt x="5510" y="5395"/>
                </a:lnTo>
                <a:lnTo>
                  <a:pt x="7097" y="7370"/>
                </a:lnTo>
                <a:lnTo>
                  <a:pt x="13120" y="7370"/>
                </a:lnTo>
                <a:lnTo>
                  <a:pt x="12924" y="7631"/>
                </a:lnTo>
                <a:lnTo>
                  <a:pt x="12553" y="8017"/>
                </a:lnTo>
                <a:lnTo>
                  <a:pt x="12135" y="8353"/>
                </a:lnTo>
                <a:lnTo>
                  <a:pt x="12095" y="8378"/>
                </a:lnTo>
                <a:lnTo>
                  <a:pt x="4560" y="8378"/>
                </a:lnTo>
                <a:lnTo>
                  <a:pt x="3749" y="8456"/>
                </a:lnTo>
                <a:lnTo>
                  <a:pt x="3749" y="8456"/>
                </a:lnTo>
              </a:path>
              <a:path w="21600" h="21600">
                <a:moveTo>
                  <a:pt x="13120" y="7370"/>
                </a:moveTo>
                <a:lnTo>
                  <a:pt x="8611" y="7370"/>
                </a:lnTo>
                <a:lnTo>
                  <a:pt x="9190" y="7147"/>
                </a:lnTo>
                <a:lnTo>
                  <a:pt x="9597" y="6695"/>
                </a:lnTo>
                <a:lnTo>
                  <a:pt x="9862" y="6329"/>
                </a:lnTo>
                <a:lnTo>
                  <a:pt x="10053" y="5894"/>
                </a:lnTo>
                <a:lnTo>
                  <a:pt x="10169" y="5395"/>
                </a:lnTo>
                <a:lnTo>
                  <a:pt x="10207" y="4832"/>
                </a:lnTo>
                <a:lnTo>
                  <a:pt x="10170" y="4283"/>
                </a:lnTo>
                <a:lnTo>
                  <a:pt x="8553" y="2294"/>
                </a:lnTo>
                <a:lnTo>
                  <a:pt x="13080" y="2294"/>
                </a:lnTo>
                <a:lnTo>
                  <a:pt x="13855" y="4832"/>
                </a:lnTo>
                <a:lnTo>
                  <a:pt x="13817" y="5521"/>
                </a:lnTo>
                <a:lnTo>
                  <a:pt x="13704" y="6144"/>
                </a:lnTo>
                <a:lnTo>
                  <a:pt x="13515" y="6703"/>
                </a:lnTo>
                <a:lnTo>
                  <a:pt x="13250" y="7196"/>
                </a:lnTo>
                <a:lnTo>
                  <a:pt x="13120" y="7370"/>
                </a:lnTo>
                <a:lnTo>
                  <a:pt x="13120" y="7370"/>
                </a:lnTo>
              </a:path>
              <a:path w="21600" h="21600">
                <a:moveTo>
                  <a:pt x="9576" y="15922"/>
                </a:moveTo>
                <a:lnTo>
                  <a:pt x="5892" y="15922"/>
                </a:lnTo>
                <a:lnTo>
                  <a:pt x="5898" y="14673"/>
                </a:lnTo>
                <a:lnTo>
                  <a:pt x="6946" y="11641"/>
                </a:lnTo>
                <a:lnTo>
                  <a:pt x="9578" y="9762"/>
                </a:lnTo>
                <a:lnTo>
                  <a:pt x="13003" y="9058"/>
                </a:lnTo>
                <a:lnTo>
                  <a:pt x="13715" y="9038"/>
                </a:lnTo>
                <a:lnTo>
                  <a:pt x="14276" y="9038"/>
                </a:lnTo>
                <a:lnTo>
                  <a:pt x="14814" y="8966"/>
                </a:lnTo>
                <a:lnTo>
                  <a:pt x="17374" y="7541"/>
                </a:lnTo>
                <a:lnTo>
                  <a:pt x="17591" y="7118"/>
                </a:lnTo>
                <a:lnTo>
                  <a:pt x="17813" y="6695"/>
                </a:lnTo>
                <a:lnTo>
                  <a:pt x="17924" y="6176"/>
                </a:lnTo>
                <a:lnTo>
                  <a:pt x="17924" y="4415"/>
                </a:lnTo>
                <a:lnTo>
                  <a:pt x="21572" y="4415"/>
                </a:lnTo>
                <a:lnTo>
                  <a:pt x="21572" y="5562"/>
                </a:lnTo>
                <a:lnTo>
                  <a:pt x="21535" y="6249"/>
                </a:lnTo>
                <a:lnTo>
                  <a:pt x="20314" y="8927"/>
                </a:lnTo>
                <a:lnTo>
                  <a:pt x="18589" y="10220"/>
                </a:lnTo>
                <a:lnTo>
                  <a:pt x="15697" y="10220"/>
                </a:lnTo>
                <a:lnTo>
                  <a:pt x="15013" y="10742"/>
                </a:lnTo>
                <a:lnTo>
                  <a:pt x="15629" y="10867"/>
                </a:lnTo>
                <a:lnTo>
                  <a:pt x="15665" y="10869"/>
                </a:lnTo>
                <a:lnTo>
                  <a:pt x="15650" y="11171"/>
                </a:lnTo>
                <a:lnTo>
                  <a:pt x="15613" y="11533"/>
                </a:lnTo>
                <a:lnTo>
                  <a:pt x="11970" y="11533"/>
                </a:lnTo>
                <a:lnTo>
                  <a:pt x="11502" y="11625"/>
                </a:lnTo>
                <a:lnTo>
                  <a:pt x="9635" y="14048"/>
                </a:lnTo>
                <a:lnTo>
                  <a:pt x="9583" y="14673"/>
                </a:lnTo>
                <a:lnTo>
                  <a:pt x="9576" y="15922"/>
                </a:lnTo>
                <a:lnTo>
                  <a:pt x="9576" y="15922"/>
                </a:lnTo>
              </a:path>
              <a:path w="21600" h="21600">
                <a:moveTo>
                  <a:pt x="4384" y="8899"/>
                </a:moveTo>
                <a:lnTo>
                  <a:pt x="3749" y="8456"/>
                </a:lnTo>
                <a:lnTo>
                  <a:pt x="4560" y="8378"/>
                </a:lnTo>
                <a:lnTo>
                  <a:pt x="4384" y="8899"/>
                </a:lnTo>
                <a:lnTo>
                  <a:pt x="4384" y="8899"/>
                </a:lnTo>
              </a:path>
              <a:path w="21600" h="21600">
                <a:moveTo>
                  <a:pt x="11113" y="8899"/>
                </a:moveTo>
                <a:lnTo>
                  <a:pt x="4384" y="8899"/>
                </a:lnTo>
                <a:lnTo>
                  <a:pt x="4560" y="8378"/>
                </a:lnTo>
                <a:lnTo>
                  <a:pt x="12095" y="8378"/>
                </a:lnTo>
                <a:lnTo>
                  <a:pt x="11671" y="8639"/>
                </a:lnTo>
                <a:lnTo>
                  <a:pt x="11172" y="8876"/>
                </a:lnTo>
                <a:lnTo>
                  <a:pt x="11113" y="8899"/>
                </a:lnTo>
                <a:lnTo>
                  <a:pt x="11113" y="8899"/>
                </a:lnTo>
              </a:path>
              <a:path w="21600" h="21600">
                <a:moveTo>
                  <a:pt x="7085" y="18772"/>
                </a:moveTo>
                <a:lnTo>
                  <a:pt x="3990" y="18225"/>
                </a:lnTo>
                <a:lnTo>
                  <a:pt x="1383" y="16574"/>
                </a:lnTo>
                <a:lnTo>
                  <a:pt x="39" y="13782"/>
                </a:lnTo>
                <a:lnTo>
                  <a:pt x="0" y="13106"/>
                </a:lnTo>
                <a:lnTo>
                  <a:pt x="77" y="12143"/>
                </a:lnTo>
                <a:lnTo>
                  <a:pt x="1911" y="9160"/>
                </a:lnTo>
                <a:lnTo>
                  <a:pt x="3749" y="8456"/>
                </a:lnTo>
                <a:lnTo>
                  <a:pt x="4384" y="8899"/>
                </a:lnTo>
                <a:lnTo>
                  <a:pt x="11113" y="8899"/>
                </a:lnTo>
                <a:lnTo>
                  <a:pt x="7749" y="9655"/>
                </a:lnTo>
                <a:lnTo>
                  <a:pt x="7146" y="9734"/>
                </a:lnTo>
                <a:lnTo>
                  <a:pt x="6415" y="9851"/>
                </a:lnTo>
                <a:lnTo>
                  <a:pt x="3924" y="11683"/>
                </a:lnTo>
                <a:lnTo>
                  <a:pt x="3683" y="13106"/>
                </a:lnTo>
                <a:lnTo>
                  <a:pt x="3686" y="13688"/>
                </a:lnTo>
                <a:lnTo>
                  <a:pt x="5682" y="16156"/>
                </a:lnTo>
                <a:lnTo>
                  <a:pt x="7184" y="16548"/>
                </a:lnTo>
                <a:lnTo>
                  <a:pt x="16154" y="16548"/>
                </a:lnTo>
                <a:lnTo>
                  <a:pt x="16318" y="16773"/>
                </a:lnTo>
                <a:lnTo>
                  <a:pt x="13224" y="16773"/>
                </a:lnTo>
                <a:lnTo>
                  <a:pt x="12808" y="17179"/>
                </a:lnTo>
                <a:lnTo>
                  <a:pt x="12272" y="17551"/>
                </a:lnTo>
                <a:lnTo>
                  <a:pt x="9067" y="18629"/>
                </a:lnTo>
                <a:lnTo>
                  <a:pt x="8102" y="18737"/>
                </a:lnTo>
                <a:lnTo>
                  <a:pt x="7085" y="18772"/>
                </a:lnTo>
                <a:lnTo>
                  <a:pt x="7085" y="18772"/>
                </a:lnTo>
              </a:path>
              <a:path w="21600" h="21600">
                <a:moveTo>
                  <a:pt x="15665" y="10869"/>
                </a:moveTo>
                <a:lnTo>
                  <a:pt x="15629" y="10867"/>
                </a:lnTo>
                <a:lnTo>
                  <a:pt x="15013" y="10742"/>
                </a:lnTo>
                <a:lnTo>
                  <a:pt x="15697" y="10220"/>
                </a:lnTo>
                <a:lnTo>
                  <a:pt x="15665" y="10869"/>
                </a:lnTo>
                <a:lnTo>
                  <a:pt x="15665" y="10869"/>
                </a:lnTo>
              </a:path>
              <a:path w="21600" h="21600">
                <a:moveTo>
                  <a:pt x="16234" y="10905"/>
                </a:moveTo>
                <a:lnTo>
                  <a:pt x="15665" y="10869"/>
                </a:lnTo>
                <a:lnTo>
                  <a:pt x="15697" y="10220"/>
                </a:lnTo>
                <a:lnTo>
                  <a:pt x="18589" y="10220"/>
                </a:lnTo>
                <a:lnTo>
                  <a:pt x="16234" y="10905"/>
                </a:lnTo>
                <a:lnTo>
                  <a:pt x="16234" y="10905"/>
                </a:lnTo>
              </a:path>
              <a:path w="21600" h="21600">
                <a:moveTo>
                  <a:pt x="16154" y="16548"/>
                </a:moveTo>
                <a:lnTo>
                  <a:pt x="7716" y="16548"/>
                </a:lnTo>
                <a:lnTo>
                  <a:pt x="8272" y="16499"/>
                </a:lnTo>
                <a:lnTo>
                  <a:pt x="8817" y="16354"/>
                </a:lnTo>
                <a:lnTo>
                  <a:pt x="9351" y="16112"/>
                </a:lnTo>
                <a:lnTo>
                  <a:pt x="9874" y="15774"/>
                </a:lnTo>
                <a:lnTo>
                  <a:pt x="10271" y="15525"/>
                </a:lnTo>
                <a:lnTo>
                  <a:pt x="10599" y="15221"/>
                </a:lnTo>
                <a:lnTo>
                  <a:pt x="10856" y="14861"/>
                </a:lnTo>
                <a:lnTo>
                  <a:pt x="11119" y="14502"/>
                </a:lnTo>
                <a:lnTo>
                  <a:pt x="11329" y="14111"/>
                </a:lnTo>
                <a:lnTo>
                  <a:pt x="11493" y="13674"/>
                </a:lnTo>
                <a:lnTo>
                  <a:pt x="11651" y="13259"/>
                </a:lnTo>
                <a:lnTo>
                  <a:pt x="11771" y="12804"/>
                </a:lnTo>
                <a:lnTo>
                  <a:pt x="11970" y="11533"/>
                </a:lnTo>
                <a:lnTo>
                  <a:pt x="15613" y="11533"/>
                </a:lnTo>
                <a:lnTo>
                  <a:pt x="15563" y="12026"/>
                </a:lnTo>
                <a:lnTo>
                  <a:pt x="15435" y="12784"/>
                </a:lnTo>
                <a:lnTo>
                  <a:pt x="15267" y="13445"/>
                </a:lnTo>
                <a:lnTo>
                  <a:pt x="15301" y="14048"/>
                </a:lnTo>
                <a:lnTo>
                  <a:pt x="16074" y="16437"/>
                </a:lnTo>
                <a:lnTo>
                  <a:pt x="16154" y="16548"/>
                </a:lnTo>
                <a:lnTo>
                  <a:pt x="16154" y="16548"/>
                </a:lnTo>
              </a:path>
              <a:path w="21600" h="21600">
                <a:moveTo>
                  <a:pt x="20941" y="21597"/>
                </a:moveTo>
                <a:lnTo>
                  <a:pt x="17882" y="20906"/>
                </a:lnTo>
                <a:lnTo>
                  <a:pt x="14794" y="19128"/>
                </a:lnTo>
                <a:lnTo>
                  <a:pt x="13224" y="16773"/>
                </a:lnTo>
                <a:lnTo>
                  <a:pt x="16318" y="16773"/>
                </a:lnTo>
                <a:lnTo>
                  <a:pt x="16407" y="16895"/>
                </a:lnTo>
                <a:lnTo>
                  <a:pt x="16746" y="17347"/>
                </a:lnTo>
                <a:lnTo>
                  <a:pt x="17158" y="17709"/>
                </a:lnTo>
                <a:lnTo>
                  <a:pt x="17647" y="17984"/>
                </a:lnTo>
                <a:lnTo>
                  <a:pt x="18134" y="18254"/>
                </a:lnTo>
                <a:lnTo>
                  <a:pt x="18707" y="18390"/>
                </a:lnTo>
                <a:lnTo>
                  <a:pt x="20941" y="18390"/>
                </a:lnTo>
                <a:lnTo>
                  <a:pt x="20941" y="21597"/>
                </a:lnTo>
                <a:lnTo>
                  <a:pt x="20941" y="21597"/>
                </a:lnTo>
              </a:path>
              <a:path w="21600" h="21600">
                <a:moveTo>
                  <a:pt x="20941" y="18390"/>
                </a:moveTo>
                <a:lnTo>
                  <a:pt x="19461" y="18390"/>
                </a:lnTo>
                <a:lnTo>
                  <a:pt x="19564" y="18384"/>
                </a:lnTo>
                <a:lnTo>
                  <a:pt x="19774" y="18361"/>
                </a:lnTo>
                <a:lnTo>
                  <a:pt x="19882" y="18355"/>
                </a:lnTo>
                <a:lnTo>
                  <a:pt x="20075" y="18355"/>
                </a:lnTo>
                <a:lnTo>
                  <a:pt x="20391" y="18265"/>
                </a:lnTo>
                <a:lnTo>
                  <a:pt x="20941" y="18086"/>
                </a:lnTo>
                <a:lnTo>
                  <a:pt x="20941" y="18390"/>
                </a:lnTo>
                <a:close/>
              </a:path>
            </a:pathLst>
          </a:custGeom>
          <a:solidFill>
            <a:srgbClr val="6F2FA0"/>
          </a:solidFill>
          <a:ln cmpd="sng" cap="flat">
            <a:noFill/>
            <a:prstDash val="solid"/>
            <a:miter/>
          </a:ln>
        </p:spPr>
      </p:sp>
      <p:pic>
        <p:nvPicPr>
          <p:cNvPr id="5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234013" y="915267"/>
            <a:ext cx="2365623" cy="31663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1" name="文本框"/>
          <p:cNvSpPr>
            <a:spLocks noGrp="1"/>
          </p:cNvSpPr>
          <p:nvPr>
            <p:ph type="title"/>
          </p:nvPr>
        </p:nvSpPr>
        <p:spPr>
          <a:xfrm rot="0">
            <a:off x="3568700" y="749300"/>
            <a:ext cx="5040630" cy="5746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700" b="0" i="0" u="none" strike="noStrike" kern="0" cap="none" spc="-229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矩形"/>
          <p:cNvSpPr>
            <a:spLocks/>
          </p:cNvSpPr>
          <p:nvPr/>
        </p:nvSpPr>
        <p:spPr>
          <a:xfrm rot="0">
            <a:off x="584200" y="1562100"/>
            <a:ext cx="9980296" cy="4885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5400" rIns="0" bIns="0" anchor="t" anchorCtr="0">
            <a:prstTxWarp prst="textNoShape"/>
            <a:spAutoFit/>
          </a:bodyPr>
          <a:lstStyle/>
          <a:p>
            <a:pPr marL="419100" indent="-406400" algn="just">
              <a:lnSpc>
                <a:spcPts val="2500"/>
              </a:lnSpc>
              <a:spcBef>
                <a:spcPts val="2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section,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describe</a:t>
            </a:r>
            <a:r>
              <a:rPr lang="en-US" altLang="zh-CN" sz="21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machine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learning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 </a:t>
            </a:r>
            <a:r>
              <a:rPr lang="en-US" altLang="zh-CN" sz="21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chosen</a:t>
            </a:r>
            <a:r>
              <a:rPr lang="en-US" altLang="zh-CN" sz="21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predicting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 </a:t>
            </a:r>
            <a:r>
              <a:rPr lang="en-US" altLang="zh-CN" sz="21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counts.</a:t>
            </a:r>
            <a:r>
              <a:rPr lang="en-US" altLang="zh-CN" sz="2100" b="0" i="0" u="none" strike="noStrike" kern="0" cap="none" spc="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Here's</a:t>
            </a:r>
            <a:r>
              <a:rPr lang="en-US" altLang="zh-CN" sz="2100" b="0" i="0" u="none" strike="noStrike" kern="0" cap="none" spc="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</a:t>
            </a:r>
            <a:r>
              <a:rPr lang="en-US" altLang="zh-CN" sz="2100" b="0" i="0" u="none" strike="noStrike" kern="0" cap="none" spc="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example</a:t>
            </a:r>
            <a:r>
              <a:rPr lang="en-US" altLang="zh-CN" sz="21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structure</a:t>
            </a:r>
            <a:r>
              <a:rPr lang="en-US" altLang="zh-CN" sz="2100" b="0" i="0" u="none" strike="noStrike" kern="0" cap="none" spc="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2100" b="0" i="0" u="none" strike="noStrike" kern="0" cap="none" spc="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lang="en-US" altLang="zh-CN" sz="2100" b="0" i="0" u="none" strike="noStrike" kern="0" cap="none" spc="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section: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1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</a:t>
            </a:r>
            <a:r>
              <a:rPr lang="en-US" altLang="zh-CN" sz="21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Selection: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ts val="2500"/>
              </a:lnSpc>
              <a:spcBef>
                <a:spcPts val="5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Provide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1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brief 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overview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21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chosen</a:t>
            </a:r>
            <a:r>
              <a:rPr lang="en-US" altLang="zh-CN" sz="21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 </a:t>
            </a:r>
            <a:r>
              <a:rPr lang="en-US" altLang="zh-CN" sz="2100" b="0" i="0" u="none" strike="noStrike" kern="0" cap="none" spc="-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(e.g.,</a:t>
            </a:r>
            <a:r>
              <a:rPr lang="en-US" altLang="zh-CN" sz="21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time-series</a:t>
            </a:r>
            <a:r>
              <a:rPr lang="en-US" altLang="zh-CN" sz="21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forecasting </a:t>
            </a:r>
            <a:r>
              <a:rPr lang="en-US" altLang="zh-CN" sz="21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model,</a:t>
            </a:r>
            <a:r>
              <a:rPr lang="en-US" altLang="zh-CN" sz="2100" b="0" i="0" u="none" strike="noStrike" kern="0" cap="none" spc="-1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like </a:t>
            </a:r>
            <a:r>
              <a:rPr lang="en-US" altLang="zh-CN" sz="21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ARIMA</a:t>
            </a:r>
            <a:r>
              <a:rPr lang="en-US" altLang="zh-CN" sz="21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LSTM)</a:t>
            </a:r>
            <a:r>
              <a:rPr lang="en-US" altLang="zh-CN" sz="21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100" b="0" i="0" u="none" strike="noStrike" kern="0" cap="none" spc="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justify</a:t>
            </a:r>
            <a:r>
              <a:rPr lang="en-US" altLang="zh-CN" sz="2100" b="0" i="0" u="none" strike="noStrike" kern="0" cap="none" spc="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its</a:t>
            </a:r>
            <a:r>
              <a:rPr lang="en-US" altLang="zh-CN" sz="2100" b="0" i="0" u="none" strike="noStrike" kern="0" cap="none" spc="-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selection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based</a:t>
            </a:r>
            <a:r>
              <a:rPr lang="en-US" altLang="zh-CN" sz="2100" b="0" i="0" u="none" strike="noStrike" kern="0" cap="none" spc="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21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problem</a:t>
            </a:r>
            <a:r>
              <a:rPr lang="en-US" altLang="zh-CN" sz="21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statement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1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characteristics.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100" b="0" i="0" u="none" strike="noStrike" kern="0" cap="none" spc="-3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1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100" b="0" i="0" u="none" strike="noStrike" kern="0" cap="none" spc="-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1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1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100" b="0" i="0" u="none" strike="noStrike" kern="0" cap="none" spc="-2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1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100" b="0" i="0" u="none" strike="noStrike" kern="0" cap="none" spc="-2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ts val="2500"/>
              </a:lnSpc>
              <a:spcBef>
                <a:spcPts val="5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Specify</a:t>
            </a:r>
            <a:r>
              <a:rPr lang="en-US" altLang="zh-CN" sz="21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input</a:t>
            </a:r>
            <a:r>
              <a:rPr lang="en-US" altLang="zh-CN" sz="21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features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used</a:t>
            </a:r>
            <a:r>
              <a:rPr lang="en-US" altLang="zh-CN" sz="2100" b="0" i="0" u="none" strike="noStrike" kern="0" cap="none" spc="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by</a:t>
            </a:r>
            <a:r>
              <a:rPr lang="en-US" altLang="zh-CN" sz="2100" b="0" i="0" u="none" strike="noStrike" kern="0" cap="none" spc="-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algorithm,</a:t>
            </a:r>
            <a:r>
              <a:rPr lang="en-US" altLang="zh-CN" sz="21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such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2100" b="0" i="0" u="none" strike="noStrike" kern="0" cap="none" spc="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historical</a:t>
            </a:r>
            <a:r>
              <a:rPr lang="en-US" altLang="zh-CN" sz="2100" b="0" i="0" u="none" strike="noStrike" kern="0" cap="none" spc="3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2100" b="0" i="0" u="none" strike="noStrike" kern="0" cap="none" spc="31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rental</a:t>
            </a:r>
            <a:r>
              <a:rPr lang="en-US" altLang="zh-CN" sz="2100" b="0" i="0" u="none" strike="noStrike" kern="0" cap="none" spc="3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data, </a:t>
            </a:r>
            <a:r>
              <a:rPr lang="en-US" altLang="zh-CN" sz="21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weather</a:t>
            </a:r>
            <a:r>
              <a:rPr lang="en-US" altLang="zh-CN" sz="2100" b="0" i="0" u="none" strike="noStrike" kern="0" cap="none" spc="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conditions,</a:t>
            </a:r>
            <a:r>
              <a:rPr lang="en-US" altLang="zh-CN" sz="2100" b="0" i="0" u="none" strike="noStrike" kern="0" cap="none" spc="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day</a:t>
            </a:r>
            <a:r>
              <a:rPr lang="en-US" altLang="zh-CN" sz="2100" b="0" i="0" u="none" strike="noStrike" kern="0" cap="none" spc="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100" b="0" i="0" u="none" strike="noStrike" kern="0" cap="none" spc="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week,</a:t>
            </a:r>
            <a:r>
              <a:rPr lang="en-US" altLang="zh-CN" sz="2100" b="0" i="0" u="none" strike="noStrike" kern="0" cap="none" spc="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100" b="0" i="0" u="none" strike="noStrike" kern="0" cap="none" spc="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any</a:t>
            </a:r>
            <a:r>
              <a:rPr lang="en-US" altLang="zh-CN" sz="2100" b="0" i="0" u="none" strike="noStrike" kern="0" cap="none" spc="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other</a:t>
            </a:r>
            <a:r>
              <a:rPr lang="en-US" altLang="zh-CN" sz="2100" b="0" i="0" u="none" strike="noStrike" kern="0" cap="none" spc="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relevant</a:t>
            </a:r>
            <a:r>
              <a:rPr lang="en-US" altLang="zh-CN" sz="21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factors.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100" b="0" i="0" u="none" strike="noStrike" kern="0" cap="none" spc="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Training</a:t>
            </a:r>
            <a:r>
              <a:rPr lang="en-US" altLang="zh-CN" sz="2100" b="0" i="0" u="none" strike="noStrike" kern="0" cap="none" spc="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Process: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ts val="2500"/>
              </a:lnSpc>
              <a:spcBef>
                <a:spcPts val="5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Explain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how</a:t>
            </a:r>
            <a:r>
              <a:rPr lang="en-US" altLang="zh-CN" sz="21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2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21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trained</a:t>
            </a:r>
            <a:r>
              <a:rPr lang="en-US" altLang="zh-CN" sz="21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historical</a:t>
            </a:r>
            <a:r>
              <a:rPr lang="en-US" altLang="zh-CN" sz="2100" b="0" i="0" u="none" strike="noStrike" kern="0" cap="none" spc="-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data.</a:t>
            </a:r>
            <a:r>
              <a:rPr lang="en-US" altLang="zh-CN" sz="21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Highlight</a:t>
            </a:r>
            <a:r>
              <a:rPr lang="en-US" altLang="zh-CN" sz="21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any</a:t>
            </a:r>
            <a:r>
              <a:rPr lang="en-US" altLang="zh-CN" sz="2100" b="0" i="0" u="none" strike="noStrike" kern="0" cap="none" spc="-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specific 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considerations</a:t>
            </a:r>
            <a:r>
              <a:rPr lang="en-US" altLang="zh-CN" sz="2100" b="0" i="0" u="none" strike="noStrike" kern="0" cap="none" spc="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2100" b="0" i="0" u="none" strike="noStrike" kern="0" cap="none" spc="1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2100" b="0" i="0" u="none" strike="noStrike" kern="0" cap="none" spc="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employed,</a:t>
            </a:r>
            <a:r>
              <a:rPr lang="en-US" altLang="zh-CN" sz="2100" b="0" i="0" u="none" strike="noStrike" kern="0" cap="none" spc="-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such</a:t>
            </a:r>
            <a:r>
              <a:rPr lang="en-US" altLang="zh-CN" sz="21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2100" b="0" i="0" u="none" strike="noStrike" kern="0" cap="none" spc="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cross-validation</a:t>
            </a:r>
            <a:r>
              <a:rPr lang="en-US" altLang="zh-CN" sz="21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2100" b="0" i="0" u="none" strike="noStrike" kern="0" cap="none" spc="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hyperparameter</a:t>
            </a:r>
            <a:r>
              <a:rPr lang="en-US" altLang="zh-CN" sz="2100" b="0" i="0" u="none" strike="noStrike" kern="0" cap="none" spc="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tuning.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1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Prediction</a:t>
            </a:r>
            <a:r>
              <a:rPr lang="en-US" altLang="zh-CN" sz="21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Process: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ts val="2500"/>
              </a:lnSpc>
              <a:spcBef>
                <a:spcPts val="5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Detail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how</a:t>
            </a:r>
            <a:r>
              <a:rPr lang="en-US" altLang="zh-CN" sz="21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trained</a:t>
            </a:r>
            <a:r>
              <a:rPr lang="en-US" altLang="zh-CN" sz="21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makes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predictions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2100" b="0" i="0" u="none" strike="noStrike" kern="0" cap="none" spc="-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future 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21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counts.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Discuss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any </a:t>
            </a:r>
            <a:r>
              <a:rPr lang="en-US" altLang="zh-CN" sz="2100" b="0" i="0" u="none" strike="noStrike" kern="0" cap="none" spc="-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real-time</a:t>
            </a:r>
            <a:r>
              <a:rPr lang="en-US" altLang="zh-CN" sz="21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21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inputs</a:t>
            </a:r>
            <a:r>
              <a:rPr lang="en-US" altLang="zh-CN" sz="2100" b="0" i="0" u="none" strike="noStrike" kern="0" cap="none" spc="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considered</a:t>
            </a:r>
            <a:r>
              <a:rPr lang="en-US" altLang="zh-CN" sz="2100" b="0" i="0" u="none" strike="noStrike" kern="0" cap="none" spc="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during</a:t>
            </a:r>
            <a:r>
              <a:rPr lang="en-US" altLang="zh-CN" sz="2100" b="0" i="0" u="none" strike="noStrike" kern="0" cap="none" spc="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prediction</a:t>
            </a:r>
            <a:r>
              <a:rPr lang="en-US" altLang="zh-CN" sz="2100" b="0" i="0" u="none" strike="noStrike" kern="0" cap="none" spc="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phase.</a:t>
            </a:r>
            <a:endParaRPr lang="zh-CN" altLang="en-US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0482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192315" y="1127025"/>
            <a:ext cx="1379736" cy="3080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4" name="文本框"/>
          <p:cNvSpPr>
            <a:spLocks noGrp="1"/>
          </p:cNvSpPr>
          <p:nvPr>
            <p:ph type="title"/>
          </p:nvPr>
        </p:nvSpPr>
        <p:spPr>
          <a:xfrm rot="0">
            <a:off x="5168900" y="965199"/>
            <a:ext cx="1412874" cy="1641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5" name="矩形"/>
          <p:cNvSpPr>
            <a:spLocks/>
          </p:cNvSpPr>
          <p:nvPr/>
        </p:nvSpPr>
        <p:spPr>
          <a:xfrm rot="0">
            <a:off x="584200" y="2443479"/>
            <a:ext cx="10170795" cy="17865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7145" rIns="0" bIns="0" anchor="t" anchorCtr="0">
            <a:prstTxWarp prst="textNoShape"/>
            <a:spAutoFit/>
          </a:bodyPr>
          <a:lstStyle/>
          <a:p>
            <a:pPr marL="12700" indent="1219200" algn="just">
              <a:lnSpc>
                <a:spcPct val="144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0" cap="none" spc="-1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Present</a:t>
            </a:r>
            <a:r>
              <a:rPr lang="en-US" altLang="zh-CN" sz="2700" b="0" i="0" u="none" strike="noStrike" kern="0" cap="none" spc="-1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7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results</a:t>
            </a:r>
            <a:r>
              <a:rPr lang="en-US" altLang="zh-CN" sz="27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7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7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machine</a:t>
            </a:r>
            <a:r>
              <a:rPr lang="en-US" altLang="zh-CN" sz="27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learning</a:t>
            </a:r>
            <a:r>
              <a:rPr lang="en-US" altLang="zh-CN" sz="27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2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2700" b="0" i="0" u="none" strike="noStrike" kern="0" cap="none" spc="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27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terms</a:t>
            </a:r>
            <a:r>
              <a:rPr lang="en-US" altLang="zh-CN" sz="27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7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its </a:t>
            </a:r>
            <a:r>
              <a:rPr lang="en-US" altLang="zh-CN" sz="2700" b="0" i="0" u="none" strike="noStrike" kern="0" cap="none" spc="-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accuracy </a:t>
            </a:r>
            <a:r>
              <a:rPr lang="en-US" altLang="zh-CN" sz="2700" b="0" i="0" u="none" strike="noStrike" kern="0" cap="none" spc="-1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700" b="0" i="0" u="none" strike="noStrike" kern="0" cap="none" spc="-1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effectiveness</a:t>
            </a:r>
            <a:r>
              <a:rPr lang="en-US" altLang="zh-CN" sz="27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lang="en-US" altLang="zh-CN" sz="27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predicting</a:t>
            </a:r>
            <a:r>
              <a:rPr lang="en-US" altLang="zh-CN" sz="27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2700" b="0" i="0" u="none" strike="noStrike" kern="0" cap="none" spc="-1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counts.</a:t>
            </a:r>
            <a:r>
              <a:rPr lang="en-US" altLang="zh-CN" sz="27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Include</a:t>
            </a:r>
            <a:r>
              <a:rPr lang="en-US" altLang="zh-CN" sz="27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visualizations </a:t>
            </a:r>
            <a:r>
              <a:rPr lang="en-US" altLang="zh-CN" sz="2700" b="0" i="0" u="none" strike="noStrike" kern="0" cap="none" spc="-1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2700" b="0" i="0" u="none" strike="noStrike" kern="0" cap="none" spc="-1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comparisons</a:t>
            </a:r>
            <a:r>
              <a:rPr lang="en-US" altLang="zh-CN" sz="2700" b="0" i="0" u="none" strike="noStrike" kern="0" cap="none" spc="-1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2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between</a:t>
            </a:r>
            <a:r>
              <a:rPr lang="en-US" altLang="zh-CN" sz="2700" b="0" i="0" u="none" strike="noStrike" kern="0" cap="none" spc="-2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predicted</a:t>
            </a:r>
            <a:r>
              <a:rPr lang="en-US" altLang="zh-CN" sz="2700" b="0" i="0" u="none" strike="noStrike" kern="0" cap="none" spc="-1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2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700" b="0" i="0" u="none" strike="noStrike" kern="0" cap="none" spc="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actual</a:t>
            </a:r>
            <a:r>
              <a:rPr lang="en-US" altLang="zh-CN" sz="27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counts</a:t>
            </a:r>
            <a:r>
              <a:rPr lang="en-US" altLang="zh-CN" sz="27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27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highlight</a:t>
            </a:r>
            <a:r>
              <a:rPr lang="en-US" altLang="zh-CN" sz="2700" b="0" i="0" u="none" strike="noStrike" kern="0" cap="none" spc="-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7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21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model's </a:t>
            </a:r>
            <a:r>
              <a:rPr lang="en-US" altLang="zh-CN" sz="2700" b="0" i="0" u="none" strike="noStrike" kern="0" cap="none" spc="-2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performance.</a:t>
            </a:r>
            <a:endParaRPr lang="zh-CN" altLang="en-US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3781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976415" y="1266725"/>
            <a:ext cx="2152599" cy="3080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7" name="文本框"/>
          <p:cNvSpPr>
            <a:spLocks noGrp="1"/>
          </p:cNvSpPr>
          <p:nvPr>
            <p:ph type="title"/>
          </p:nvPr>
        </p:nvSpPr>
        <p:spPr>
          <a:xfrm rot="0">
            <a:off x="4953000" y="1104900"/>
            <a:ext cx="2186305" cy="1098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8" name="矩形"/>
          <p:cNvSpPr>
            <a:spLocks/>
          </p:cNvSpPr>
          <p:nvPr/>
        </p:nvSpPr>
        <p:spPr>
          <a:xfrm rot="0">
            <a:off x="863600" y="2181860"/>
            <a:ext cx="9793605" cy="2112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419100" indent="-406400" algn="just">
              <a:lnSpc>
                <a:spcPct val="145000"/>
              </a:lnSpc>
              <a:spcBef>
                <a:spcPts val="1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400" b="0" i="0" u="none" strike="noStrike" kern="0" cap="none" spc="-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Summarize</a:t>
            </a:r>
            <a:r>
              <a:rPr lang="en-US" altLang="zh-CN" sz="2400" b="0" i="0" u="none" strike="noStrike" kern="0" cap="none" spc="-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findings</a:t>
            </a:r>
            <a:r>
              <a:rPr lang="en-US" altLang="zh-CN" sz="2400" b="0" i="0" u="none" strike="noStrike" kern="0" cap="none" spc="-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discuss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effectiveness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proposed</a:t>
            </a:r>
            <a:r>
              <a:rPr lang="en-US" altLang="zh-CN" sz="2400" b="0" i="0" u="none" strike="noStrike" kern="0" cap="none" spc="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solution.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Highlight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any</a:t>
            </a:r>
            <a:r>
              <a:rPr lang="en-US" altLang="zh-CN" sz="2400" b="0" i="0" u="none" strike="noStrike" kern="0" cap="none" spc="-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challenges</a:t>
            </a:r>
            <a:r>
              <a:rPr lang="en-US" altLang="zh-CN" sz="2400" b="0" i="0" u="none" strike="noStrike" kern="0" cap="none" spc="25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encountered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during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implementation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potential 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improvements.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Emphasize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importance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accurate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count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predictions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2400" b="0" i="0" u="none" strike="noStrike" kern="0" cap="none" spc="-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ensuring</a:t>
            </a:r>
            <a:r>
              <a:rPr lang="en-US" altLang="zh-CN" sz="2400" b="0" i="0" u="none" strike="noStrike" kern="0" cap="none" spc="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-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stable</a:t>
            </a:r>
            <a:r>
              <a:rPr lang="en-US" altLang="zh-CN" sz="2400" b="0" i="0" u="none" strike="noStrike" kern="0" cap="none" spc="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supply</a:t>
            </a:r>
            <a:r>
              <a:rPr lang="en-US" altLang="zh-CN" sz="2400" b="0" i="0" u="none" strike="noStrike" kern="0" cap="none" spc="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0" u="none" strike="noStrike" kern="0" cap="none" spc="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rental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bikes</a:t>
            </a:r>
            <a:r>
              <a:rPr lang="en-US" altLang="zh-CN" sz="2400" b="0" i="0" u="none" strike="noStrike" kern="0" cap="none" spc="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2400" b="0" i="0" u="none" strike="noStrike" kern="0" cap="none" spc="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urban</a:t>
            </a:r>
            <a:r>
              <a:rPr lang="en-US" altLang="zh-CN" sz="2400" b="0" i="0" u="none" strike="noStrike" kern="0" cap="none" spc="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areas.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1104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"/>
          <p:cNvSpPr>
            <a:spLocks/>
          </p:cNvSpPr>
          <p:nvPr/>
        </p:nvSpPr>
        <p:spPr>
          <a:xfrm rot="0">
            <a:off x="482599" y="2054860"/>
            <a:ext cx="10172065" cy="2112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419100" indent="-406400" algn="just">
              <a:lnSpc>
                <a:spcPct val="145000"/>
              </a:lnSpc>
              <a:spcBef>
                <a:spcPts val="1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4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Discuss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potential</a:t>
            </a:r>
            <a:r>
              <a:rPr lang="en-US" altLang="zh-CN" sz="24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enhancements</a:t>
            </a:r>
            <a:r>
              <a:rPr lang="en-US" altLang="zh-CN" sz="24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expansions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24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system.</a:t>
            </a:r>
            <a:r>
              <a:rPr lang="en-US" altLang="zh-CN" sz="24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This 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could</a:t>
            </a:r>
            <a:r>
              <a:rPr lang="en-US" altLang="zh-CN" sz="24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include </a:t>
            </a:r>
            <a:r>
              <a:rPr lang="en-US" altLang="zh-CN" sz="24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incorporating</a:t>
            </a:r>
            <a:r>
              <a:rPr lang="en-US" altLang="zh-CN" sz="24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additional</a:t>
            </a:r>
            <a:r>
              <a:rPr lang="en-US" altLang="zh-CN" sz="24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24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sources,</a:t>
            </a:r>
            <a:r>
              <a:rPr lang="en-US" altLang="zh-CN" sz="2400" b="0" i="0" u="none" strike="noStrike" kern="0" cap="none" spc="2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optimizing</a:t>
            </a:r>
            <a:r>
              <a:rPr lang="en-US" altLang="zh-CN" sz="2400" b="0" i="0" u="none" strike="noStrike" kern="0" cap="none" spc="3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2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</a:t>
            </a:r>
            <a:r>
              <a:rPr lang="en-US" altLang="zh-CN" sz="2400" b="0" i="0" u="none" strike="noStrike" kern="0" cap="none" spc="3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2400" b="0" i="0" u="none" strike="noStrike" kern="0" cap="none" spc="4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better 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performance,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expanding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2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system to </a:t>
            </a:r>
            <a:r>
              <a:rPr lang="en-US" altLang="zh-CN" sz="24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cover</a:t>
            </a:r>
            <a:r>
              <a:rPr lang="en-US" altLang="zh-CN" sz="2400" b="0" i="0" u="none" strike="noStrike" kern="0" cap="none" spc="2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multiple</a:t>
            </a:r>
            <a:r>
              <a:rPr lang="en-US" altLang="zh-CN" sz="2400" b="0" i="0" u="none" strike="noStrike" kern="0" cap="none" spc="3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cities</a:t>
            </a:r>
            <a:r>
              <a:rPr lang="en-US" altLang="zh-CN" sz="2400" b="0" i="0" u="none" strike="noStrike" kern="0" cap="none" spc="3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2400" b="0" i="0" u="none" strike="noStrike" kern="0" cap="none" spc="2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regions.</a:t>
            </a:r>
            <a:r>
              <a:rPr lang="en-US" altLang="zh-CN" sz="2400" b="0" i="0" u="none" strike="noStrike" kern="0" cap="none" spc="2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Consider 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24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integration </a:t>
            </a:r>
            <a:r>
              <a:rPr lang="en-US" altLang="zh-CN" sz="24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emerging </a:t>
            </a:r>
            <a:r>
              <a:rPr lang="en-US" altLang="zh-CN" sz="2400" b="0" i="0" u="none" strike="noStrike" kern="0" cap="none" spc="-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technologies </a:t>
            </a:r>
            <a:r>
              <a:rPr lang="en-US" altLang="zh-CN" sz="24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such </a:t>
            </a:r>
            <a:r>
              <a:rPr lang="en-US" altLang="zh-CN" sz="2400" b="0" i="0" u="none" strike="noStrike" kern="0" cap="none" spc="-1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2400" b="0" i="0" u="none" strike="noStrike" kern="0" cap="none" spc="-2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edge</a:t>
            </a:r>
            <a:r>
              <a:rPr lang="en-US" altLang="zh-CN" sz="2400" b="0" i="0" u="none" strike="noStrike" kern="0" cap="none" spc="-2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computing or </a:t>
            </a:r>
            <a:r>
              <a:rPr lang="en-US" altLang="zh-CN" sz="2400" b="0" i="0" u="none" strike="noStrike" kern="0" cap="none" spc="-1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advanced </a:t>
            </a:r>
            <a:r>
              <a:rPr lang="en-US" altLang="zh-CN" sz="24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machine </a:t>
            </a:r>
            <a:r>
              <a:rPr lang="en-US" altLang="zh-CN" sz="24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learning</a:t>
            </a:r>
            <a:r>
              <a:rPr lang="en-US" altLang="zh-CN" sz="2400" b="0" i="0" u="none" strike="noStrike" kern="0" cap="none" spc="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techniques.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60" name="曲线"/>
          <p:cNvSpPr>
            <a:spLocks/>
          </p:cNvSpPr>
          <p:nvPr/>
        </p:nvSpPr>
        <p:spPr>
          <a:xfrm rot="0">
            <a:off x="3820705" y="1190535"/>
            <a:ext cx="1452879" cy="30860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6894" y="0"/>
                </a:moveTo>
                <a:lnTo>
                  <a:pt x="5341" y="0"/>
                </a:lnTo>
                <a:lnTo>
                  <a:pt x="5341" y="2375"/>
                </a:lnTo>
                <a:lnTo>
                  <a:pt x="5859" y="2375"/>
                </a:lnTo>
                <a:lnTo>
                  <a:pt x="5859" y="10781"/>
                </a:lnTo>
                <a:lnTo>
                  <a:pt x="5804" y="13718"/>
                </a:lnTo>
                <a:lnTo>
                  <a:pt x="5621" y="16445"/>
                </a:lnTo>
                <a:lnTo>
                  <a:pt x="5179" y="18738"/>
                </a:lnTo>
                <a:lnTo>
                  <a:pt x="4777" y="19155"/>
                </a:lnTo>
                <a:lnTo>
                  <a:pt x="4674" y="19155"/>
                </a:lnTo>
                <a:lnTo>
                  <a:pt x="4239" y="17270"/>
                </a:lnTo>
                <a:lnTo>
                  <a:pt x="4048" y="14304"/>
                </a:lnTo>
                <a:lnTo>
                  <a:pt x="3987" y="11270"/>
                </a:lnTo>
                <a:lnTo>
                  <a:pt x="3987" y="2375"/>
                </a:lnTo>
                <a:lnTo>
                  <a:pt x="4372" y="2375"/>
                </a:lnTo>
                <a:lnTo>
                  <a:pt x="4372" y="0"/>
                </a:lnTo>
                <a:lnTo>
                  <a:pt x="2900" y="0"/>
                </a:lnTo>
                <a:lnTo>
                  <a:pt x="2832" y="0"/>
                </a:lnTo>
                <a:lnTo>
                  <a:pt x="0" y="0"/>
                </a:lnTo>
                <a:lnTo>
                  <a:pt x="0" y="2375"/>
                </a:lnTo>
                <a:lnTo>
                  <a:pt x="330" y="2375"/>
                </a:lnTo>
                <a:lnTo>
                  <a:pt x="349" y="3221"/>
                </a:lnTo>
                <a:lnTo>
                  <a:pt x="366" y="4127"/>
                </a:lnTo>
                <a:lnTo>
                  <a:pt x="391" y="6117"/>
                </a:lnTo>
                <a:lnTo>
                  <a:pt x="406" y="8236"/>
                </a:lnTo>
                <a:lnTo>
                  <a:pt x="411" y="10375"/>
                </a:lnTo>
                <a:lnTo>
                  <a:pt x="405" y="12701"/>
                </a:lnTo>
                <a:lnTo>
                  <a:pt x="388" y="15007"/>
                </a:lnTo>
                <a:lnTo>
                  <a:pt x="360" y="17192"/>
                </a:lnTo>
                <a:lnTo>
                  <a:pt x="321" y="19155"/>
                </a:lnTo>
                <a:lnTo>
                  <a:pt x="6" y="19155"/>
                </a:lnTo>
                <a:lnTo>
                  <a:pt x="6" y="21561"/>
                </a:lnTo>
                <a:lnTo>
                  <a:pt x="1506" y="21561"/>
                </a:lnTo>
                <a:lnTo>
                  <a:pt x="1506" y="19155"/>
                </a:lnTo>
                <a:lnTo>
                  <a:pt x="1201" y="19155"/>
                </a:lnTo>
                <a:lnTo>
                  <a:pt x="1177" y="18204"/>
                </a:lnTo>
                <a:lnTo>
                  <a:pt x="1128" y="15039"/>
                </a:lnTo>
                <a:lnTo>
                  <a:pt x="1108" y="10905"/>
                </a:lnTo>
                <a:lnTo>
                  <a:pt x="1613" y="10905"/>
                </a:lnTo>
                <a:lnTo>
                  <a:pt x="1714" y="11021"/>
                </a:lnTo>
                <a:lnTo>
                  <a:pt x="1787" y="11367"/>
                </a:lnTo>
                <a:lnTo>
                  <a:pt x="1830" y="11943"/>
                </a:lnTo>
                <a:lnTo>
                  <a:pt x="1845" y="12749"/>
                </a:lnTo>
                <a:lnTo>
                  <a:pt x="2369" y="12749"/>
                </a:lnTo>
                <a:lnTo>
                  <a:pt x="2369" y="6655"/>
                </a:lnTo>
                <a:lnTo>
                  <a:pt x="1845" y="6655"/>
                </a:lnTo>
                <a:lnTo>
                  <a:pt x="1830" y="7476"/>
                </a:lnTo>
                <a:lnTo>
                  <a:pt x="1787" y="8062"/>
                </a:lnTo>
                <a:lnTo>
                  <a:pt x="1714" y="8414"/>
                </a:lnTo>
                <a:lnTo>
                  <a:pt x="1613" y="8530"/>
                </a:lnTo>
                <a:lnTo>
                  <a:pt x="1116" y="8530"/>
                </a:lnTo>
                <a:lnTo>
                  <a:pt x="1120" y="7852"/>
                </a:lnTo>
                <a:lnTo>
                  <a:pt x="1141" y="5452"/>
                </a:lnTo>
                <a:lnTo>
                  <a:pt x="1165" y="3788"/>
                </a:lnTo>
                <a:lnTo>
                  <a:pt x="1196" y="2375"/>
                </a:lnTo>
                <a:lnTo>
                  <a:pt x="1845" y="2375"/>
                </a:lnTo>
                <a:lnTo>
                  <a:pt x="2332" y="4063"/>
                </a:lnTo>
                <a:lnTo>
                  <a:pt x="2391" y="5515"/>
                </a:lnTo>
                <a:lnTo>
                  <a:pt x="2900" y="5421"/>
                </a:lnTo>
                <a:lnTo>
                  <a:pt x="2900" y="2375"/>
                </a:lnTo>
                <a:lnTo>
                  <a:pt x="3190" y="2375"/>
                </a:lnTo>
                <a:lnTo>
                  <a:pt x="3190" y="10781"/>
                </a:lnTo>
                <a:lnTo>
                  <a:pt x="3195" y="11712"/>
                </a:lnTo>
                <a:lnTo>
                  <a:pt x="3268" y="14530"/>
                </a:lnTo>
                <a:lnTo>
                  <a:pt x="3446" y="17175"/>
                </a:lnTo>
                <a:lnTo>
                  <a:pt x="3879" y="20012"/>
                </a:lnTo>
                <a:lnTo>
                  <a:pt x="4563" y="21499"/>
                </a:lnTo>
                <a:lnTo>
                  <a:pt x="4777" y="21561"/>
                </a:lnTo>
                <a:lnTo>
                  <a:pt x="4993" y="21499"/>
                </a:lnTo>
                <a:lnTo>
                  <a:pt x="5537" y="20554"/>
                </a:lnTo>
                <a:lnTo>
                  <a:pt x="6033" y="17976"/>
                </a:lnTo>
                <a:lnTo>
                  <a:pt x="6251" y="15452"/>
                </a:lnTo>
                <a:lnTo>
                  <a:pt x="6356" y="12648"/>
                </a:lnTo>
                <a:lnTo>
                  <a:pt x="6376" y="10781"/>
                </a:lnTo>
                <a:lnTo>
                  <a:pt x="6376" y="2375"/>
                </a:lnTo>
                <a:lnTo>
                  <a:pt x="6894" y="2375"/>
                </a:lnTo>
                <a:lnTo>
                  <a:pt x="6894" y="0"/>
                </a:lnTo>
                <a:lnTo>
                  <a:pt x="6894" y="0"/>
                </a:lnTo>
              </a:path>
              <a:path w="21600" h="21600">
                <a:moveTo>
                  <a:pt x="11260" y="0"/>
                </a:moveTo>
                <a:lnTo>
                  <a:pt x="6986" y="0"/>
                </a:lnTo>
                <a:lnTo>
                  <a:pt x="6986" y="5421"/>
                </a:lnTo>
                <a:lnTo>
                  <a:pt x="7498" y="5515"/>
                </a:lnTo>
                <a:lnTo>
                  <a:pt x="7525" y="4731"/>
                </a:lnTo>
                <a:lnTo>
                  <a:pt x="7563" y="4068"/>
                </a:lnTo>
                <a:lnTo>
                  <a:pt x="8034" y="2375"/>
                </a:lnTo>
                <a:lnTo>
                  <a:pt x="8688" y="2375"/>
                </a:lnTo>
                <a:lnTo>
                  <a:pt x="8722" y="4104"/>
                </a:lnTo>
                <a:lnTo>
                  <a:pt x="8751" y="6031"/>
                </a:lnTo>
                <a:lnTo>
                  <a:pt x="8771" y="8054"/>
                </a:lnTo>
                <a:lnTo>
                  <a:pt x="8778" y="10093"/>
                </a:lnTo>
                <a:lnTo>
                  <a:pt x="8770" y="12458"/>
                </a:lnTo>
                <a:lnTo>
                  <a:pt x="8748" y="14835"/>
                </a:lnTo>
                <a:lnTo>
                  <a:pt x="8716" y="17103"/>
                </a:lnTo>
                <a:lnTo>
                  <a:pt x="8680" y="19155"/>
                </a:lnTo>
                <a:lnTo>
                  <a:pt x="8366" y="19155"/>
                </a:lnTo>
                <a:lnTo>
                  <a:pt x="8366" y="21561"/>
                </a:lnTo>
                <a:lnTo>
                  <a:pt x="9866" y="21561"/>
                </a:lnTo>
                <a:lnTo>
                  <a:pt x="9866" y="19155"/>
                </a:lnTo>
                <a:lnTo>
                  <a:pt x="9556" y="19155"/>
                </a:lnTo>
                <a:lnTo>
                  <a:pt x="9534" y="18249"/>
                </a:lnTo>
                <a:lnTo>
                  <a:pt x="9515" y="17290"/>
                </a:lnTo>
                <a:lnTo>
                  <a:pt x="9500" y="16277"/>
                </a:lnTo>
                <a:lnTo>
                  <a:pt x="9479" y="14113"/>
                </a:lnTo>
                <a:lnTo>
                  <a:pt x="9469" y="11898"/>
                </a:lnTo>
                <a:lnTo>
                  <a:pt x="9469" y="9662"/>
                </a:lnTo>
                <a:lnTo>
                  <a:pt x="9500" y="5262"/>
                </a:lnTo>
                <a:lnTo>
                  <a:pt x="9556" y="2375"/>
                </a:lnTo>
                <a:lnTo>
                  <a:pt x="10218" y="2375"/>
                </a:lnTo>
                <a:lnTo>
                  <a:pt x="10689" y="4068"/>
                </a:lnTo>
                <a:lnTo>
                  <a:pt x="10754" y="5515"/>
                </a:lnTo>
                <a:lnTo>
                  <a:pt x="11260" y="5421"/>
                </a:lnTo>
                <a:lnTo>
                  <a:pt x="11260" y="0"/>
                </a:lnTo>
                <a:lnTo>
                  <a:pt x="11260" y="0"/>
                </a:lnTo>
              </a:path>
              <a:path w="21600" h="21600">
                <a:moveTo>
                  <a:pt x="18473" y="19155"/>
                </a:moveTo>
                <a:lnTo>
                  <a:pt x="18377" y="19155"/>
                </a:lnTo>
                <a:lnTo>
                  <a:pt x="18314" y="19117"/>
                </a:lnTo>
                <a:lnTo>
                  <a:pt x="18285" y="19039"/>
                </a:lnTo>
                <a:lnTo>
                  <a:pt x="18257" y="18955"/>
                </a:lnTo>
                <a:lnTo>
                  <a:pt x="18229" y="18848"/>
                </a:lnTo>
                <a:lnTo>
                  <a:pt x="18202" y="18718"/>
                </a:lnTo>
                <a:lnTo>
                  <a:pt x="18129" y="18411"/>
                </a:lnTo>
                <a:lnTo>
                  <a:pt x="18021" y="15788"/>
                </a:lnTo>
                <a:lnTo>
                  <a:pt x="18017" y="15367"/>
                </a:lnTo>
                <a:lnTo>
                  <a:pt x="18011" y="14944"/>
                </a:lnTo>
                <a:lnTo>
                  <a:pt x="18005" y="14598"/>
                </a:lnTo>
                <a:lnTo>
                  <a:pt x="17997" y="14096"/>
                </a:lnTo>
                <a:lnTo>
                  <a:pt x="17979" y="13665"/>
                </a:lnTo>
                <a:lnTo>
                  <a:pt x="17921" y="12776"/>
                </a:lnTo>
                <a:lnTo>
                  <a:pt x="17879" y="12340"/>
                </a:lnTo>
                <a:lnTo>
                  <a:pt x="17830" y="11968"/>
                </a:lnTo>
                <a:lnTo>
                  <a:pt x="17822" y="11913"/>
                </a:lnTo>
                <a:lnTo>
                  <a:pt x="17635" y="10924"/>
                </a:lnTo>
                <a:lnTo>
                  <a:pt x="17700" y="10831"/>
                </a:lnTo>
                <a:lnTo>
                  <a:pt x="17776" y="10624"/>
                </a:lnTo>
                <a:lnTo>
                  <a:pt x="17846" y="10432"/>
                </a:lnTo>
                <a:lnTo>
                  <a:pt x="17963" y="9893"/>
                </a:lnTo>
                <a:lnTo>
                  <a:pt x="18001" y="9593"/>
                </a:lnTo>
                <a:lnTo>
                  <a:pt x="18050" y="9210"/>
                </a:lnTo>
                <a:lnTo>
                  <a:pt x="18113" y="8441"/>
                </a:lnTo>
                <a:lnTo>
                  <a:pt x="18158" y="7649"/>
                </a:lnTo>
                <a:lnTo>
                  <a:pt x="18185" y="6836"/>
                </a:lnTo>
                <a:lnTo>
                  <a:pt x="18194" y="6000"/>
                </a:lnTo>
                <a:lnTo>
                  <a:pt x="18184" y="5147"/>
                </a:lnTo>
                <a:lnTo>
                  <a:pt x="17954" y="2000"/>
                </a:lnTo>
                <a:lnTo>
                  <a:pt x="17480" y="330"/>
                </a:lnTo>
                <a:lnTo>
                  <a:pt x="17437" y="265"/>
                </a:lnTo>
                <a:lnTo>
                  <a:pt x="17437" y="6000"/>
                </a:lnTo>
                <a:lnTo>
                  <a:pt x="17433" y="6525"/>
                </a:lnTo>
                <a:lnTo>
                  <a:pt x="17104" y="9257"/>
                </a:lnTo>
                <a:lnTo>
                  <a:pt x="17069" y="9340"/>
                </a:lnTo>
                <a:lnTo>
                  <a:pt x="17032" y="9418"/>
                </a:lnTo>
                <a:lnTo>
                  <a:pt x="16993" y="9491"/>
                </a:lnTo>
                <a:lnTo>
                  <a:pt x="16954" y="9560"/>
                </a:lnTo>
                <a:lnTo>
                  <a:pt x="16921" y="9593"/>
                </a:lnTo>
                <a:lnTo>
                  <a:pt x="16415" y="9593"/>
                </a:lnTo>
                <a:lnTo>
                  <a:pt x="16438" y="6000"/>
                </a:lnTo>
                <a:lnTo>
                  <a:pt x="16483" y="3189"/>
                </a:lnTo>
                <a:lnTo>
                  <a:pt x="16503" y="2375"/>
                </a:lnTo>
                <a:lnTo>
                  <a:pt x="16985" y="2375"/>
                </a:lnTo>
                <a:lnTo>
                  <a:pt x="17063" y="2468"/>
                </a:lnTo>
                <a:lnTo>
                  <a:pt x="17194" y="2843"/>
                </a:lnTo>
                <a:lnTo>
                  <a:pt x="17249" y="3103"/>
                </a:lnTo>
                <a:lnTo>
                  <a:pt x="17295" y="3437"/>
                </a:lnTo>
                <a:lnTo>
                  <a:pt x="17341" y="3770"/>
                </a:lnTo>
                <a:lnTo>
                  <a:pt x="17376" y="4160"/>
                </a:lnTo>
                <a:lnTo>
                  <a:pt x="17425" y="5056"/>
                </a:lnTo>
                <a:lnTo>
                  <a:pt x="17437" y="5496"/>
                </a:lnTo>
                <a:lnTo>
                  <a:pt x="17437" y="6000"/>
                </a:lnTo>
                <a:lnTo>
                  <a:pt x="17437" y="265"/>
                </a:lnTo>
                <a:lnTo>
                  <a:pt x="17414" y="228"/>
                </a:lnTo>
                <a:lnTo>
                  <a:pt x="17343" y="140"/>
                </a:lnTo>
                <a:lnTo>
                  <a:pt x="17273" y="46"/>
                </a:lnTo>
                <a:lnTo>
                  <a:pt x="17201" y="0"/>
                </a:lnTo>
                <a:lnTo>
                  <a:pt x="15391" y="0"/>
                </a:lnTo>
                <a:lnTo>
                  <a:pt x="15293" y="0"/>
                </a:lnTo>
                <a:lnTo>
                  <a:pt x="13837" y="0"/>
                </a:lnTo>
                <a:lnTo>
                  <a:pt x="13837" y="2375"/>
                </a:lnTo>
                <a:lnTo>
                  <a:pt x="14355" y="2375"/>
                </a:lnTo>
                <a:lnTo>
                  <a:pt x="14355" y="10781"/>
                </a:lnTo>
                <a:lnTo>
                  <a:pt x="14300" y="13718"/>
                </a:lnTo>
                <a:lnTo>
                  <a:pt x="14118" y="16445"/>
                </a:lnTo>
                <a:lnTo>
                  <a:pt x="13675" y="18738"/>
                </a:lnTo>
                <a:lnTo>
                  <a:pt x="13273" y="19155"/>
                </a:lnTo>
                <a:lnTo>
                  <a:pt x="13170" y="19155"/>
                </a:lnTo>
                <a:lnTo>
                  <a:pt x="12736" y="17270"/>
                </a:lnTo>
                <a:lnTo>
                  <a:pt x="12545" y="14304"/>
                </a:lnTo>
                <a:lnTo>
                  <a:pt x="12483" y="11270"/>
                </a:lnTo>
                <a:lnTo>
                  <a:pt x="12483" y="2375"/>
                </a:lnTo>
                <a:lnTo>
                  <a:pt x="12868" y="2375"/>
                </a:lnTo>
                <a:lnTo>
                  <a:pt x="12868" y="0"/>
                </a:lnTo>
                <a:lnTo>
                  <a:pt x="11328" y="0"/>
                </a:lnTo>
                <a:lnTo>
                  <a:pt x="11328" y="2375"/>
                </a:lnTo>
                <a:lnTo>
                  <a:pt x="11687" y="2375"/>
                </a:lnTo>
                <a:lnTo>
                  <a:pt x="11687" y="10781"/>
                </a:lnTo>
                <a:lnTo>
                  <a:pt x="11731" y="13587"/>
                </a:lnTo>
                <a:lnTo>
                  <a:pt x="11870" y="16333"/>
                </a:lnTo>
                <a:lnTo>
                  <a:pt x="12129" y="18723"/>
                </a:lnTo>
                <a:lnTo>
                  <a:pt x="12684" y="20995"/>
                </a:lnTo>
                <a:lnTo>
                  <a:pt x="13273" y="21561"/>
                </a:lnTo>
                <a:lnTo>
                  <a:pt x="13489" y="21499"/>
                </a:lnTo>
                <a:lnTo>
                  <a:pt x="14033" y="20554"/>
                </a:lnTo>
                <a:lnTo>
                  <a:pt x="14529" y="17976"/>
                </a:lnTo>
                <a:lnTo>
                  <a:pt x="14748" y="15452"/>
                </a:lnTo>
                <a:lnTo>
                  <a:pt x="14853" y="12648"/>
                </a:lnTo>
                <a:lnTo>
                  <a:pt x="14873" y="10781"/>
                </a:lnTo>
                <a:lnTo>
                  <a:pt x="14873" y="2375"/>
                </a:lnTo>
                <a:lnTo>
                  <a:pt x="15293" y="2375"/>
                </a:lnTo>
                <a:lnTo>
                  <a:pt x="15391" y="2375"/>
                </a:lnTo>
                <a:lnTo>
                  <a:pt x="15623" y="2375"/>
                </a:lnTo>
                <a:lnTo>
                  <a:pt x="15646" y="3360"/>
                </a:lnTo>
                <a:lnTo>
                  <a:pt x="15695" y="6647"/>
                </a:lnTo>
                <a:lnTo>
                  <a:pt x="15715" y="9893"/>
                </a:lnTo>
                <a:lnTo>
                  <a:pt x="15717" y="10624"/>
                </a:lnTo>
                <a:lnTo>
                  <a:pt x="15715" y="12861"/>
                </a:lnTo>
                <a:lnTo>
                  <a:pt x="15697" y="15561"/>
                </a:lnTo>
                <a:lnTo>
                  <a:pt x="15653" y="18315"/>
                </a:lnTo>
                <a:lnTo>
                  <a:pt x="15632" y="19155"/>
                </a:lnTo>
                <a:lnTo>
                  <a:pt x="15293" y="19155"/>
                </a:lnTo>
                <a:lnTo>
                  <a:pt x="15293" y="21561"/>
                </a:lnTo>
                <a:lnTo>
                  <a:pt x="16840" y="21561"/>
                </a:lnTo>
                <a:lnTo>
                  <a:pt x="16840" y="19155"/>
                </a:lnTo>
                <a:lnTo>
                  <a:pt x="16501" y="19155"/>
                </a:lnTo>
                <a:lnTo>
                  <a:pt x="16480" y="18352"/>
                </a:lnTo>
                <a:lnTo>
                  <a:pt x="16435" y="15585"/>
                </a:lnTo>
                <a:lnTo>
                  <a:pt x="16417" y="12861"/>
                </a:lnTo>
                <a:lnTo>
                  <a:pt x="16415" y="11968"/>
                </a:lnTo>
                <a:lnTo>
                  <a:pt x="16925" y="11968"/>
                </a:lnTo>
                <a:lnTo>
                  <a:pt x="16958" y="12023"/>
                </a:lnTo>
                <a:lnTo>
                  <a:pt x="16991" y="12132"/>
                </a:lnTo>
                <a:lnTo>
                  <a:pt x="17045" y="12236"/>
                </a:lnTo>
                <a:lnTo>
                  <a:pt x="17088" y="12403"/>
                </a:lnTo>
                <a:lnTo>
                  <a:pt x="17119" y="12632"/>
                </a:lnTo>
                <a:lnTo>
                  <a:pt x="17151" y="12861"/>
                </a:lnTo>
                <a:lnTo>
                  <a:pt x="17177" y="13140"/>
                </a:lnTo>
                <a:lnTo>
                  <a:pt x="17217" y="13796"/>
                </a:lnTo>
                <a:lnTo>
                  <a:pt x="17230" y="14148"/>
                </a:lnTo>
                <a:lnTo>
                  <a:pt x="17238" y="14496"/>
                </a:lnTo>
                <a:lnTo>
                  <a:pt x="17247" y="14897"/>
                </a:lnTo>
                <a:lnTo>
                  <a:pt x="17251" y="15244"/>
                </a:lnTo>
                <a:lnTo>
                  <a:pt x="17253" y="15788"/>
                </a:lnTo>
                <a:lnTo>
                  <a:pt x="17256" y="16111"/>
                </a:lnTo>
                <a:lnTo>
                  <a:pt x="17404" y="18747"/>
                </a:lnTo>
                <a:lnTo>
                  <a:pt x="17865" y="21031"/>
                </a:lnTo>
                <a:lnTo>
                  <a:pt x="18347" y="21561"/>
                </a:lnTo>
                <a:lnTo>
                  <a:pt x="18473" y="21561"/>
                </a:lnTo>
                <a:lnTo>
                  <a:pt x="18473" y="19155"/>
                </a:lnTo>
                <a:lnTo>
                  <a:pt x="18473" y="19155"/>
                </a:lnTo>
              </a:path>
              <a:path w="21600" h="21600">
                <a:moveTo>
                  <a:pt x="21593" y="0"/>
                </a:moveTo>
                <a:lnTo>
                  <a:pt x="18692" y="0"/>
                </a:lnTo>
                <a:lnTo>
                  <a:pt x="18692" y="2375"/>
                </a:lnTo>
                <a:lnTo>
                  <a:pt x="19030" y="2375"/>
                </a:lnTo>
                <a:lnTo>
                  <a:pt x="19052" y="3221"/>
                </a:lnTo>
                <a:lnTo>
                  <a:pt x="19097" y="6117"/>
                </a:lnTo>
                <a:lnTo>
                  <a:pt x="19116" y="9303"/>
                </a:lnTo>
                <a:lnTo>
                  <a:pt x="19114" y="11943"/>
                </a:lnTo>
                <a:lnTo>
                  <a:pt x="19093" y="15007"/>
                </a:lnTo>
                <a:lnTo>
                  <a:pt x="19047" y="18202"/>
                </a:lnTo>
                <a:lnTo>
                  <a:pt x="19027" y="19155"/>
                </a:lnTo>
                <a:lnTo>
                  <a:pt x="18692" y="19155"/>
                </a:lnTo>
                <a:lnTo>
                  <a:pt x="18692" y="21561"/>
                </a:lnTo>
                <a:lnTo>
                  <a:pt x="21593" y="21561"/>
                </a:lnTo>
                <a:lnTo>
                  <a:pt x="21593" y="16109"/>
                </a:lnTo>
                <a:lnTo>
                  <a:pt x="21068" y="16015"/>
                </a:lnTo>
                <a:lnTo>
                  <a:pt x="21068" y="16488"/>
                </a:lnTo>
                <a:lnTo>
                  <a:pt x="21064" y="16809"/>
                </a:lnTo>
                <a:lnTo>
                  <a:pt x="21046" y="17143"/>
                </a:lnTo>
                <a:lnTo>
                  <a:pt x="21033" y="17294"/>
                </a:lnTo>
                <a:lnTo>
                  <a:pt x="21017" y="17429"/>
                </a:lnTo>
                <a:lnTo>
                  <a:pt x="20974" y="18028"/>
                </a:lnTo>
                <a:lnTo>
                  <a:pt x="20909" y="18465"/>
                </a:lnTo>
                <a:lnTo>
                  <a:pt x="20740" y="19017"/>
                </a:lnTo>
                <a:lnTo>
                  <a:pt x="20645" y="19155"/>
                </a:lnTo>
                <a:lnTo>
                  <a:pt x="19902" y="19155"/>
                </a:lnTo>
                <a:lnTo>
                  <a:pt x="19845" y="16242"/>
                </a:lnTo>
                <a:lnTo>
                  <a:pt x="19819" y="12900"/>
                </a:lnTo>
                <a:lnTo>
                  <a:pt x="19814" y="10680"/>
                </a:lnTo>
                <a:lnTo>
                  <a:pt x="20298" y="10905"/>
                </a:lnTo>
                <a:lnTo>
                  <a:pt x="20403" y="11021"/>
                </a:lnTo>
                <a:lnTo>
                  <a:pt x="20477" y="11367"/>
                </a:lnTo>
                <a:lnTo>
                  <a:pt x="20522" y="11943"/>
                </a:lnTo>
                <a:lnTo>
                  <a:pt x="20537" y="12749"/>
                </a:lnTo>
                <a:lnTo>
                  <a:pt x="21062" y="12749"/>
                </a:lnTo>
                <a:lnTo>
                  <a:pt x="21062" y="10655"/>
                </a:lnTo>
                <a:lnTo>
                  <a:pt x="21062" y="8530"/>
                </a:lnTo>
                <a:lnTo>
                  <a:pt x="21062" y="6655"/>
                </a:lnTo>
                <a:lnTo>
                  <a:pt x="20537" y="6655"/>
                </a:lnTo>
                <a:lnTo>
                  <a:pt x="20522" y="7476"/>
                </a:lnTo>
                <a:lnTo>
                  <a:pt x="20477" y="8062"/>
                </a:lnTo>
                <a:lnTo>
                  <a:pt x="20403" y="8414"/>
                </a:lnTo>
                <a:lnTo>
                  <a:pt x="20298" y="8530"/>
                </a:lnTo>
                <a:lnTo>
                  <a:pt x="19814" y="8530"/>
                </a:lnTo>
                <a:lnTo>
                  <a:pt x="19836" y="5515"/>
                </a:lnTo>
                <a:lnTo>
                  <a:pt x="19895" y="2375"/>
                </a:lnTo>
                <a:lnTo>
                  <a:pt x="20537" y="2375"/>
                </a:lnTo>
                <a:lnTo>
                  <a:pt x="21019" y="4044"/>
                </a:lnTo>
                <a:lnTo>
                  <a:pt x="21077" y="5515"/>
                </a:lnTo>
                <a:lnTo>
                  <a:pt x="21593" y="5421"/>
                </a:lnTo>
                <a:lnTo>
                  <a:pt x="21593" y="0"/>
                </a:lnTo>
                <a:close/>
              </a:path>
            </a:pathLst>
          </a:custGeom>
          <a:solidFill>
            <a:srgbClr val="6F2FA0"/>
          </a:solidFill>
          <a:ln cmpd="sng" cap="flat">
            <a:noFill/>
            <a:prstDash val="solid"/>
            <a:miter/>
          </a:ln>
        </p:spPr>
      </p:sp>
      <p:pic>
        <p:nvPicPr>
          <p:cNvPr id="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394622" y="1190525"/>
            <a:ext cx="1021505" cy="3080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2" name="文本框"/>
          <p:cNvSpPr>
            <a:spLocks noGrp="1"/>
          </p:cNvSpPr>
          <p:nvPr>
            <p:ph type="title"/>
          </p:nvPr>
        </p:nvSpPr>
        <p:spPr>
          <a:xfrm rot="0">
            <a:off x="3797300" y="1028700"/>
            <a:ext cx="2628900" cy="1098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created xsi:type="dcterms:W3CDTF">2024-04-04T09:06:45Z</dcterms:created>
  <dcterms:modified xsi:type="dcterms:W3CDTF">2024-04-04T06:38:53Z</dcterms:modified>
</cp:coreProperties>
</file>