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04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28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CC67-D95B-42D5-8186-6C15B2DC6ED1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8FEF0-F3D3-4039-9C5C-AE60E81A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3138" y="2036399"/>
            <a:ext cx="9785267" cy="1646302"/>
          </a:xfrm>
        </p:spPr>
        <p:txBody>
          <a:bodyPr/>
          <a:lstStyle/>
          <a:p>
            <a:r>
              <a:rPr lang="en-US" b="1" i="1" dirty="0" smtClean="0">
                <a:solidFill>
                  <a:srgbClr val="00B050"/>
                </a:solidFill>
              </a:rPr>
              <a:t>Medical Store Management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4275118"/>
            <a:ext cx="8475026" cy="122315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                                                   </a:t>
            </a:r>
            <a:r>
              <a:rPr lang="en-US" sz="4100" dirty="0" smtClean="0"/>
              <a:t>VIKASH SINGH</a:t>
            </a:r>
          </a:p>
          <a:p>
            <a:r>
              <a:rPr lang="en-US" sz="4100" dirty="0" smtClean="0"/>
              <a:t>                                                   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57275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844" y="2505694"/>
            <a:ext cx="5830157" cy="11630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93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5400" dirty="0" smtClean="0"/>
              <a:t>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need to stick to developer’s schema</a:t>
            </a:r>
          </a:p>
          <a:p>
            <a:r>
              <a:rPr lang="en-US" sz="3200" dirty="0" smtClean="0"/>
              <a:t>Loss of information in files</a:t>
            </a:r>
          </a:p>
          <a:p>
            <a:r>
              <a:rPr lang="en-US" sz="3200" dirty="0" smtClean="0"/>
              <a:t>Store Owners cannot remember their medicine storage space every time</a:t>
            </a:r>
          </a:p>
          <a:p>
            <a:r>
              <a:rPr lang="en-US" sz="3200" dirty="0" smtClean="0"/>
              <a:t>Concurrency of information to different medicine sellers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74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Project is mainly used by Medical Stores to maintain the details of medical store such as stock analysis and account management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This software is designed to ease the work load of medical store handlers with storing any number of details(6-10) of any single medicine(dynamic-schema).</a:t>
            </a:r>
          </a:p>
          <a:p>
            <a:r>
              <a:rPr lang="en-US" sz="2400" dirty="0" smtClean="0"/>
              <a:t>Project gives Admin to see user’s log, stock analysis and to delete medicine and users database.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76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  FEATURES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0032"/>
            <a:ext cx="11075754" cy="47061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Dynamic Schema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2800" dirty="0"/>
              <a:t>6 mandatary + 4 optional details per medicine                             - </a:t>
            </a:r>
            <a:r>
              <a:rPr lang="en-US" sz="2800" dirty="0" smtClean="0"/>
              <a:t>- Medicine </a:t>
            </a:r>
            <a:r>
              <a:rPr lang="en-US" sz="2800" dirty="0" err="1" smtClean="0"/>
              <a:t>ID,MedicineName,Type,Price,Quantity,Exp</a:t>
            </a:r>
            <a:r>
              <a:rPr lang="en-US" sz="2800" dirty="0"/>
              <a:t>. </a:t>
            </a:r>
            <a:r>
              <a:rPr lang="en-US" sz="2800" dirty="0" smtClean="0"/>
              <a:t>Date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 Stock Analysis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2800" dirty="0" smtClean="0"/>
              <a:t>Type vs Quantity  and Type vs Price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8646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273"/>
            <a:ext cx="9978474" cy="4627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Compression using Wired-Tiger Storage Engine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User’s authentication by email and mobile no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User friendly and attractive User Interface by using Metro Framework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00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4400" dirty="0" smtClean="0"/>
              <a:t>EXPECTED IMPACT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225"/>
            <a:ext cx="8596668" cy="42491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 Medical Store needs to get developed their own software by defining their own schema requirements </a:t>
            </a:r>
          </a:p>
          <a:p>
            <a:r>
              <a:rPr lang="en-US" sz="3200" dirty="0" smtClean="0"/>
              <a:t>Attractive and user friendly UI </a:t>
            </a:r>
          </a:p>
          <a:p>
            <a:r>
              <a:rPr lang="en-US" sz="3200" dirty="0" smtClean="0"/>
              <a:t>Stock Analysis and multiple users support makes software more usable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24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sz="4400" dirty="0" smtClean="0"/>
              <a:t>VARIOUS STAGES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Registration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Insert, update, delete, search, sell the medicines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Stock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006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          DESIGN OF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- .NET Framework v4.6, Metro Framework</a:t>
            </a:r>
          </a:p>
          <a:p>
            <a:r>
              <a:rPr lang="en-US" sz="2400" dirty="0" smtClean="0"/>
              <a:t>Implementation Language – C#</a:t>
            </a:r>
          </a:p>
          <a:p>
            <a:r>
              <a:rPr lang="en-US" sz="2400" dirty="0" smtClean="0"/>
              <a:t>Database – MongoDB v3.0.3 (wired-tiger as storage engine)</a:t>
            </a:r>
          </a:p>
          <a:p>
            <a:r>
              <a:rPr lang="en-US" sz="2400" dirty="0" smtClean="0"/>
              <a:t> Collections – 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Users – </a:t>
            </a:r>
            <a:r>
              <a:rPr lang="en-US" sz="2000" dirty="0" err="1" smtClean="0"/>
              <a:t>Email,Password,Mobile</a:t>
            </a:r>
            <a:r>
              <a:rPr lang="en-US" sz="2000" dirty="0" smtClean="0"/>
              <a:t> No ,Created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Medicinedetails</a:t>
            </a:r>
            <a:r>
              <a:rPr lang="en-US" sz="2400" dirty="0" smtClean="0"/>
              <a:t> – </a:t>
            </a:r>
            <a:r>
              <a:rPr lang="en-US" sz="2000" dirty="0" smtClean="0"/>
              <a:t>Medicine ID, Medicine Name,     </a:t>
            </a:r>
            <a:r>
              <a:rPr lang="en-US" sz="2000" dirty="0" err="1" smtClean="0"/>
              <a:t>Type,Price,Expiry</a:t>
            </a:r>
            <a:r>
              <a:rPr lang="en-US" sz="2000" dirty="0" smtClean="0"/>
              <a:t> </a:t>
            </a:r>
            <a:r>
              <a:rPr lang="en-US" sz="2000" dirty="0" err="1" smtClean="0"/>
              <a:t>Date,Quantity</a:t>
            </a:r>
            <a:r>
              <a:rPr lang="en-US" sz="2000" dirty="0" smtClean="0"/>
              <a:t> + 4 varying fields</a:t>
            </a:r>
          </a:p>
        </p:txBody>
      </p:sp>
    </p:spTree>
    <p:extLst>
      <p:ext uri="{BB962C8B-B14F-4D97-AF65-F5344CB8AC3E}">
        <p14:creationId xmlns:p14="http://schemas.microsoft.com/office/powerpoint/2010/main" val="361467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Pen and Paper work not required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Time saving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Reduces Workload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0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278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Medical Store Management</vt:lpstr>
      <vt:lpstr>                PROBLEM</vt:lpstr>
      <vt:lpstr>          INTRODUCTION</vt:lpstr>
      <vt:lpstr>               FEATURES </vt:lpstr>
      <vt:lpstr>PowerPoint Presentation</vt:lpstr>
      <vt:lpstr>               EXPECTED IMPACT</vt:lpstr>
      <vt:lpstr>              VARIOUS STAGES</vt:lpstr>
      <vt:lpstr>           DESIGN OF SYSTEM</vt:lpstr>
      <vt:lpstr>                    ADVANTAGES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</dc:title>
  <dc:creator>VIKASH KHAIRWAL</dc:creator>
  <cp:lastModifiedBy>VIKASH KHAIRWAL</cp:lastModifiedBy>
  <cp:revision>22</cp:revision>
  <dcterms:created xsi:type="dcterms:W3CDTF">2015-12-18T10:24:45Z</dcterms:created>
  <dcterms:modified xsi:type="dcterms:W3CDTF">2015-12-19T08:52:01Z</dcterms:modified>
</cp:coreProperties>
</file>