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0" r:id="rId4"/>
    <p:sldId id="269" r:id="rId5"/>
    <p:sldId id="268" r:id="rId6"/>
    <p:sldId id="267" r:id="rId7"/>
    <p:sldId id="266" r:id="rId8"/>
    <p:sldId id="265" r:id="rId9"/>
    <p:sldId id="264" r:id="rId10"/>
    <p:sldId id="274" r:id="rId11"/>
    <p:sldId id="275" r:id="rId12"/>
    <p:sldId id="273" r:id="rId13"/>
    <p:sldId id="272" r:id="rId14"/>
    <p:sldId id="263" r:id="rId15"/>
    <p:sldId id="262" r:id="rId16"/>
    <p:sldId id="271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5204"/>
  </p:normalViewPr>
  <p:slideViewPr>
    <p:cSldViewPr snapToGrid="0">
      <p:cViewPr varScale="1">
        <p:scale>
          <a:sx n="91" d="100"/>
          <a:sy n="91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8A7-42B9-4F98-884C-01279F522C83}" type="datetimeFigureOut">
              <a:rPr lang="en-IN" smtClean="0"/>
              <a:t>30/11/16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82DD-17AA-4F44-B848-9570580B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78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8A7-42B9-4F98-884C-01279F522C83}" type="datetimeFigureOut">
              <a:rPr lang="en-IN" smtClean="0"/>
              <a:t>30/11/16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82DD-17AA-4F44-B848-9570580B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3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8A7-42B9-4F98-884C-01279F522C83}" type="datetimeFigureOut">
              <a:rPr lang="en-IN" smtClean="0"/>
              <a:t>30/11/16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82DD-17AA-4F44-B848-9570580B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58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8A7-42B9-4F98-884C-01279F522C83}" type="datetimeFigureOut">
              <a:rPr lang="en-IN" smtClean="0"/>
              <a:t>30/11/16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82DD-17AA-4F44-B848-9570580B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81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8A7-42B9-4F98-884C-01279F522C83}" type="datetimeFigureOut">
              <a:rPr lang="en-IN" smtClean="0"/>
              <a:t>30/11/16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82DD-17AA-4F44-B848-9570580B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26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8A7-42B9-4F98-884C-01279F522C83}" type="datetimeFigureOut">
              <a:rPr lang="en-IN" smtClean="0"/>
              <a:t>30/11/16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82DD-17AA-4F44-B848-9570580B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8A7-42B9-4F98-884C-01279F522C83}" type="datetimeFigureOut">
              <a:rPr lang="en-IN" smtClean="0"/>
              <a:t>30/11/16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82DD-17AA-4F44-B848-9570580B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11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8A7-42B9-4F98-884C-01279F522C83}" type="datetimeFigureOut">
              <a:rPr lang="en-IN" smtClean="0"/>
              <a:t>30/11/16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82DD-17AA-4F44-B848-9570580B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03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8A7-42B9-4F98-884C-01279F522C83}" type="datetimeFigureOut">
              <a:rPr lang="en-IN" smtClean="0"/>
              <a:t>30/11/16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82DD-17AA-4F44-B848-9570580B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92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8A7-42B9-4F98-884C-01279F522C83}" type="datetimeFigureOut">
              <a:rPr lang="en-IN" smtClean="0"/>
              <a:t>30/11/16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82DD-17AA-4F44-B848-9570580B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5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8A7-42B9-4F98-884C-01279F522C83}" type="datetimeFigureOut">
              <a:rPr lang="en-IN" smtClean="0"/>
              <a:t>30/11/16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82DD-17AA-4F44-B848-9570580B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2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48A7-42B9-4F98-884C-01279F522C83}" type="datetimeFigureOut">
              <a:rPr lang="en-IN" smtClean="0"/>
              <a:t>30/11/16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82DD-17AA-4F44-B848-9570580B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60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51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6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7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5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16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7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30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3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7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7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7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3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9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3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0</Words>
  <Application>Microsoft Macintosh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Pranay Dheeraj</dc:creator>
  <cp:lastModifiedBy>11003020</cp:lastModifiedBy>
  <cp:revision>13</cp:revision>
  <dcterms:created xsi:type="dcterms:W3CDTF">2016-11-28T00:40:34Z</dcterms:created>
  <dcterms:modified xsi:type="dcterms:W3CDTF">2016-12-01T02:21:45Z</dcterms:modified>
</cp:coreProperties>
</file>