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DIGITAL PORTFOLIO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7993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STUDENT NAME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REGISTER NO AND NMD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COLLEGE :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1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94658" cy="67802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RESULTS AND SCREENSHOTS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134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85327" cy="69668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PROJECT TITLE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 Black" panose="020B0A04020102020204" pitchFamily="34" charset="0"/>
              </a:rPr>
              <a:t>DIGITAL PORTFOLIO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96" y="3562641"/>
            <a:ext cx="2702471" cy="2343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1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8457335" cy="61271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     AGENTA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Tools And Technologies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Portfolio Design And Layout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Features And Functionality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Results And Screenshots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</a:rPr>
              <a:t> Link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07" y="469641"/>
            <a:ext cx="8523277" cy="75266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PROBLEM STATEMENT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07" y="17313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In today’s Era Digital Techniques Alone Are Not Sufficient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To Showcase Students Skills Set And Knowledge , This Helps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To Show There Skills and Other Activities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5467739" y="3517641"/>
            <a:ext cx="3442996" cy="2603241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22650" cy="72467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PROJECT OVERVIEW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325" y="185288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Portfolio Contain About My Project , Skills , Contact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It Contain About Project Work , My Skills and You Can Also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Contact 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Main Idea : Personal Showcase , And Project Details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Left-Right-Up Arrow 3"/>
          <p:cNvSpPr/>
          <p:nvPr/>
        </p:nvSpPr>
        <p:spPr>
          <a:xfrm>
            <a:off x="3685592" y="4683967"/>
            <a:ext cx="2855167" cy="2099388"/>
          </a:xfrm>
          <a:prstGeom prst="leftRigh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7924" cy="61271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WHO ARE THE END USERS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201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STUDENTS ( Academic Project , Resumes)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PROFESSIONAL( To Show There Experience and Achievements)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FREELANCERS ( To Show Clients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JOB SEEKERS ( To Highlight Experience And Achievements )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69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PORTFOLIO DESIGN AND LAYOUT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4017"/>
            <a:ext cx="8596668" cy="38807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SECTION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HOME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SKILLS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CONTACT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MOBILE / DESKTOP 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PROJECT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DETAILED EXPLANATION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75997" cy="6033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TOOLS AND TECHNIQUES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401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HTML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r>
              <a:rPr lang="en-US" sz="2000" dirty="0" smtClean="0">
                <a:solidFill>
                  <a:schemeClr val="tx1"/>
                </a:solidFill>
              </a:rPr>
              <a:t> structure ( pages , section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CSS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styling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JAVASCRIPT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Interactivity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Mention Code Editor ( VS Code ) and Hosting platform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 GITHUB Pages )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02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FEATURES AND FUNCTIONALITY</a:t>
            </a: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Navigation BAR with Smooth Scrolling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Image Details / Hyperlink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Interactive Elements – Animations ,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Color 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Contract Form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Responsive Design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213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Bell MT</vt:lpstr>
      <vt:lpstr>Courier New</vt:lpstr>
      <vt:lpstr>Trebuchet MS</vt:lpstr>
      <vt:lpstr>Wingdings</vt:lpstr>
      <vt:lpstr>Wingdings 3</vt:lpstr>
      <vt:lpstr>Facet</vt:lpstr>
      <vt:lpstr>DIGITAL PORTFOLIO</vt:lpstr>
      <vt:lpstr>PROJECT TITLE</vt:lpstr>
      <vt:lpstr>     AGENTA</vt:lpstr>
      <vt:lpstr>PROBLEM STATEMENT</vt:lpstr>
      <vt:lpstr>PROJECT OVERVIEW</vt:lpstr>
      <vt:lpstr>WHO ARE THE END USERS</vt:lpstr>
      <vt:lpstr> PORTFOLIO DESIGN AND LAYOUT</vt:lpstr>
      <vt:lpstr>TOOLS AND TECHNIQUES</vt:lpstr>
      <vt:lpstr>FEATURES AND FUNCTIONALITY</vt:lpstr>
      <vt:lpstr>RESULTS AND 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Matrix</dc:creator>
  <cp:lastModifiedBy>Matrix</cp:lastModifiedBy>
  <cp:revision>8</cp:revision>
  <dcterms:created xsi:type="dcterms:W3CDTF">2025-08-28T13:50:20Z</dcterms:created>
  <dcterms:modified xsi:type="dcterms:W3CDTF">2025-08-28T15:10:25Z</dcterms:modified>
</cp:coreProperties>
</file>