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6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8E05F-32E9-490D-BD1E-F23C9897C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F834FF-D6C4-48BF-A9BB-CB43EB3A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42426-3462-43AB-9D62-3BCC2DB9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D7995-D19A-42F6-B5A5-A5E4C89B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4ABEF-3514-4451-A975-609C2CFB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264C9-86EC-4504-AFBE-89CD6DED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37B10-74F7-4932-8CE3-47D36926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4324B-9D4C-4F5F-ABB6-44251AE5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8A002-D72F-4FF8-BA67-6EA5BB91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28A10-2C2D-42FB-AA9F-E87028DC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55762-2C4F-49BF-9E5D-34AC3B2A2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3A9EEA-8C4F-425C-A2EE-BE2A74FD0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E3C1B-3F9E-47A2-82E7-3DC8F25A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64BD9-46A3-4912-812D-15AC20CC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59379-0921-4D7B-ADB3-02967BFE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0AF28-6DDD-410D-8688-DC1927D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1168-405D-4855-A763-13222912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BFC5D-BEC4-4910-90A2-A8330D2D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E2028-D87A-4E6F-A874-EAE415B9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8AB8C-D0C9-49D5-95EA-F6DC4CE4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5899-0BD5-4F78-B579-2C4297D7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72A7F-9E78-41C4-856E-4006D6E0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4F9ED-2542-49C9-B755-924BFA05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A98F2-AF51-45EB-8967-6D531015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38EB7-01B5-4827-A5E3-023BEAB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1256A-6D75-4729-B8C5-580EEB89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98F83-2854-46EC-9B95-6047D7785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C217B-4688-495C-999D-149446DF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98A3E-4C07-4F82-9BF1-13A4DCBD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1692E-455B-4495-A760-5E4D9A3A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20215-BF98-4C86-973E-4A13593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CB5C-3916-4FF3-99A3-7B2B8C3C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D99E8-9991-4295-8874-421AEFD9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61647-AA51-4018-8FEE-0C5AFD609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FD298-D58E-4C18-8E39-23D00DF38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BC91B-CE2E-4D98-B40F-BB3B43906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F4F67-720B-4CB3-8210-18EF2914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7790C-0E5F-4C73-8DEB-3266E81F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02099D-5E88-457D-A18C-ED01DEFD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1F217-0E53-478C-8489-5B4CB042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48C7C-D139-4C4D-9ECE-8D4C935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23C189-2DFF-40F0-9FAC-BDC38238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B77B5-885B-46C9-B9B5-C0612DEB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BDB3E-520D-474E-BACA-E8FAC990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F21354-7651-4564-9B63-32C5B7ED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0C8BD-38DB-4CBF-BBBA-8CB22584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CF1E-C89F-42B9-BF6F-98969971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9812D-312F-4307-B199-D5D47A30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CB408-C33F-46D2-9066-3E25D0BD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42285-42A9-482B-B9A1-550830A3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09E6C-D2E6-4395-81B7-616C6EA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E34BE-6FF8-44E0-84CE-4CE5B8D2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C274-20A4-475D-98E3-E7B9EF2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15B07-BD39-43FD-99EA-4A7CA079C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8891A-9E64-449D-B4A6-8877FF12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9B1D2-96AE-4BFC-91F4-4348A606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7947B-78A7-40F9-B3C0-A10DBEB4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07DC2-F017-48EC-ACBE-9002C073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1850A-578D-4F9B-97EC-00B0C5D3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83FB6-D98F-400D-A125-109B1C67F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78931-92D4-4BBE-88EF-F02D0904A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9036-0A40-4016-8008-C65309D9F5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42025-C143-43EE-8646-483210CE3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18249-FB37-4573-99BC-E0DCA359A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72BC-CA39-4843-B94E-2DAE1179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82C7-C93A-44B3-929F-1D11F55C3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AirTicket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Bookng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system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9041D-9010-46C6-8E39-D519791F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Boxiang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Guo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Xinyu Li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Rong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00FA-F6A4-43B0-8922-4B3065D8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rchitecture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D2EDD-1A91-431C-80E8-CA8AF638E0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01" y="1825625"/>
            <a:ext cx="6041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FF654-A3B0-4D4B-A0E5-2DE07311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562"/>
            <a:ext cx="10515600" cy="532895"/>
          </a:xfrm>
        </p:spPr>
        <p:txBody>
          <a:bodyPr>
            <a:normAutofit fontScale="90000"/>
          </a:bodyPr>
          <a:lstStyle/>
          <a:p>
            <a:r>
              <a:rPr lang="en-US" dirty="0"/>
              <a:t>API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D8F07-390A-4C6C-806C-CD0E341B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293"/>
            <a:ext cx="10515600" cy="53773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Login: /login, POST</a:t>
            </a:r>
          </a:p>
          <a:p>
            <a:r>
              <a:rPr lang="en-US" dirty="0"/>
              <a:t>Register: /register, POST</a:t>
            </a:r>
          </a:p>
          <a:p>
            <a:r>
              <a:rPr lang="en-US" dirty="0"/>
              <a:t>Get Info: /</a:t>
            </a:r>
            <a:r>
              <a:rPr lang="en-US" dirty="0" err="1"/>
              <a:t>getInfo</a:t>
            </a:r>
            <a:r>
              <a:rPr lang="en-US" dirty="0"/>
              <a:t>/&lt;</a:t>
            </a:r>
            <a:r>
              <a:rPr lang="en-US" dirty="0" err="1"/>
              <a:t>userID</a:t>
            </a:r>
            <a:r>
              <a:rPr lang="en-US" dirty="0"/>
              <a:t>&gt;, GET</a:t>
            </a:r>
          </a:p>
          <a:p>
            <a:r>
              <a:rPr lang="en-US" dirty="0"/>
              <a:t>Get Rewards: /</a:t>
            </a:r>
            <a:r>
              <a:rPr lang="en-US" dirty="0" err="1"/>
              <a:t>getRewards</a:t>
            </a:r>
            <a:r>
              <a:rPr lang="en-US" dirty="0"/>
              <a:t>/&lt;</a:t>
            </a:r>
            <a:r>
              <a:rPr lang="en-US" dirty="0" err="1"/>
              <a:t>userID</a:t>
            </a:r>
            <a:r>
              <a:rPr lang="en-US" dirty="0"/>
              <a:t>&gt;, GET</a:t>
            </a:r>
          </a:p>
          <a:p>
            <a:r>
              <a:rPr lang="en-US" dirty="0"/>
              <a:t>Change Info: /&lt;</a:t>
            </a:r>
            <a:r>
              <a:rPr lang="en-US" dirty="0" err="1"/>
              <a:t>userID</a:t>
            </a:r>
            <a:r>
              <a:rPr lang="en-US" dirty="0"/>
              <a:t>&gt;/edit, POST</a:t>
            </a:r>
          </a:p>
          <a:p>
            <a:r>
              <a:rPr lang="en-US" dirty="0"/>
              <a:t>Search Flight: /search-results, POST</a:t>
            </a:r>
          </a:p>
          <a:p>
            <a:r>
              <a:rPr lang="en-US" dirty="0"/>
              <a:t>Search Seat: /</a:t>
            </a:r>
            <a:r>
              <a:rPr lang="en-US" dirty="0" err="1"/>
              <a:t>searchseat</a:t>
            </a:r>
            <a:r>
              <a:rPr lang="en-US" dirty="0"/>
              <a:t>/&lt;</a:t>
            </a:r>
            <a:r>
              <a:rPr lang="en-US" dirty="0" err="1"/>
              <a:t>flightNumber</a:t>
            </a:r>
            <a:r>
              <a:rPr lang="en-US" dirty="0"/>
              <a:t>&gt;, GET</a:t>
            </a:r>
          </a:p>
          <a:p>
            <a:r>
              <a:rPr lang="en-US" dirty="0"/>
              <a:t>Purchase Ticket: /purchase, POST</a:t>
            </a:r>
          </a:p>
          <a:p>
            <a:r>
              <a:rPr lang="en-US" dirty="0"/>
              <a:t>Find Order: /</a:t>
            </a:r>
            <a:r>
              <a:rPr lang="en-US" dirty="0" err="1"/>
              <a:t>findorder</a:t>
            </a:r>
            <a:r>
              <a:rPr lang="en-US" dirty="0"/>
              <a:t>/&lt;</a:t>
            </a:r>
            <a:r>
              <a:rPr lang="en-US" dirty="0" err="1"/>
              <a:t>reservationNumber</a:t>
            </a:r>
            <a:r>
              <a:rPr lang="en-US" dirty="0"/>
              <a:t>&gt;, GET</a:t>
            </a:r>
          </a:p>
          <a:p>
            <a:r>
              <a:rPr lang="en-US" dirty="0"/>
              <a:t>Find Orders: /</a:t>
            </a:r>
            <a:r>
              <a:rPr lang="en-US" dirty="0" err="1"/>
              <a:t>findorders</a:t>
            </a:r>
            <a:r>
              <a:rPr lang="en-US" dirty="0"/>
              <a:t>/&lt;</a:t>
            </a:r>
            <a:r>
              <a:rPr lang="en-US" dirty="0" err="1"/>
              <a:t>userID</a:t>
            </a:r>
            <a:r>
              <a:rPr lang="en-US" dirty="0"/>
              <a:t>&gt;, GET</a:t>
            </a:r>
          </a:p>
          <a:p>
            <a:r>
              <a:rPr lang="en-US" dirty="0"/>
              <a:t>Edit Reservation: /order/update, POST</a:t>
            </a:r>
          </a:p>
          <a:p>
            <a:r>
              <a:rPr lang="en-US" dirty="0"/>
              <a:t>Cancel Reservation: /order/cancel,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F3B64-3620-4014-9A0C-645847126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C8C51-66D5-4786-8D93-1102D4C29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主题​​</vt:lpstr>
      <vt:lpstr>AirTicket Bookng system </vt:lpstr>
      <vt:lpstr>Architecture</vt:lpstr>
      <vt:lpstr>APIs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AirTicket Bookng system </dc:title>
  <dc:creator>Xinyu Li</dc:creator>
  <cp:lastModifiedBy>Xinyu Li</cp:lastModifiedBy>
  <cp:revision>4</cp:revision>
  <dcterms:created xsi:type="dcterms:W3CDTF">2021-12-03T00:51:14Z</dcterms:created>
  <dcterms:modified xsi:type="dcterms:W3CDTF">2021-12-03T00:59:54Z</dcterms:modified>
</cp:coreProperties>
</file>