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22D-7B36-714E-B601-61F921E6E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73816-740F-C046-BA9A-90EF20A2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3399-6633-CA4C-A274-F850FFB4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53E0-530E-D340-8674-298B9704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1EB9-177D-D940-B165-79198701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779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F8FC-CC3E-5640-BD88-AB531638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6A9A5-9791-B743-9BCC-765CF66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9BA4-BAE6-BD4C-8D3B-F8320CB7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186B-5639-6D4A-BFD0-7CC3DC07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4783-5DF8-C14D-8131-D41185B0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55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75C07-93E5-9A47-A3F0-B5F6F4A4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ACEC2-26C5-6047-985A-37C5C7B77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CEF9-03A7-1D47-AFDE-23A86DB2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D643-C0F6-F94B-AC7E-16EE528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196E-D41B-3F4C-813C-2B36E6A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907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7118-EB74-B146-B404-0DF7BC4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03AB-C04E-BF46-945D-98BD5498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3DEF4-6512-7844-A52F-8B00B03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622C-1E13-1E45-9236-98905F4C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7B0-DA91-A849-8B45-772B9171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52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4B3F-43BE-9643-BE07-9FBD072A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593-B36A-D240-90C2-D65970AF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1FF8-D3B3-384F-9715-89740A83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F9F8-1044-B64C-9F4E-D138E949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9240-3A0A-EA4D-8AB6-6EDDAA15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074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E2DF-7179-514E-925B-3530B26A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9033-18FD-914F-B952-4904E5F3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C5D8-1EA5-DA42-8991-BF2661835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952D-55C9-694C-831D-D4E9DDDC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2631-FF7D-E74F-ABE2-77178C3E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36DF-F80E-0A4A-A9BE-737AF7A7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82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6427-6A4D-4245-94D3-AA48A141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3034-6903-5B4C-9882-388F3106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6D6B7-6B9D-9B42-82FE-0DD04EE8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A9B5C-F1F9-AA46-A16F-F90C382C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D51F-E616-DA46-8405-9B028880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A802-6C39-4547-A36D-8FA01544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5D30D-4268-B94E-A5AF-0EF2B2F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CBD7-E71A-1946-A8DE-D6445A2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47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58-9E38-FE49-9871-CA14BCCE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62584-9B88-9E42-9E03-013897BC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4CF11-C3B0-AD41-AA81-15A086EE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EDE1D-E663-0346-94D6-12C1A272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301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D00D6-DCB2-4347-A19B-AFE67168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9EE35-DE14-554C-BB78-1828C5C2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144C8-EE07-1A47-965B-7E2EDE96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834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DB4B-0A5D-4444-A2FE-02317571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7323-602E-B14E-BF1A-9BC55BED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2EF24-F9D1-D749-B494-6FFC4427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5837-C319-0E44-ABF4-37C11BE7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442CC-190A-9A4D-9FB6-F06404A2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E5B3-9B0B-5D49-8C8E-EC597A33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468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7E23-E8BF-1840-BF95-52C9366B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7894-311C-734C-BC38-75699A368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D475-9DF7-C44C-BFEA-077A8DCF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77AEF-4D79-C940-94A9-D8FC20D9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7D4A0-9B0E-AA4D-82FB-6DE12B52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67CD-96A6-2D40-AA4A-68ED2B6C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89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1246-2A41-8440-9552-F5007352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078D-7DE6-1F41-9425-A32242F2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2604-D3AF-544E-9121-E168A38B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F26E-5FDA-2948-BC11-EAA8717C27F2}" type="datetimeFigureOut">
              <a:rPr lang="en-TW" smtClean="0"/>
              <a:t>2022/3/2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D6FF-91BC-2B47-88C6-D095F7132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8B7D-FFC8-6E4A-A581-B6E7C7B8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394-2225-104A-B868-AAF6CE1CBA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86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less_Architecture">
            <a:extLst>
              <a:ext uri="{FF2B5EF4-FFF2-40B4-BE49-F238E27FC236}">
                <a16:creationId xmlns:a16="http://schemas.microsoft.com/office/drawing/2014/main" id="{5BEC6F13-0AD8-E347-83BC-2F4808BBA7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8"/>
            <a:ext cx="10905066" cy="47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A03C2-8170-344F-9C3D-B06849168DD3}"/>
              </a:ext>
            </a:extLst>
          </p:cNvPr>
          <p:cNvSpPr txBox="1"/>
          <p:nvPr/>
        </p:nvSpPr>
        <p:spPr>
          <a:xfrm>
            <a:off x="7448937" y="3550225"/>
            <a:ext cx="152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Room Options</a:t>
            </a:r>
          </a:p>
          <a:p>
            <a:r>
              <a:rPr lang="en-US" dirty="0">
                <a:solidFill>
                  <a:schemeClr val="accent1"/>
                </a:solidFill>
              </a:rPr>
              <a:t>Room rates</a:t>
            </a:r>
            <a:endParaRPr lang="en-TW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50D2B-8D3B-2446-8264-CA8AE11CE7A5}"/>
              </a:ext>
            </a:extLst>
          </p:cNvPr>
          <p:cNvSpPr txBox="1"/>
          <p:nvPr/>
        </p:nvSpPr>
        <p:spPr>
          <a:xfrm>
            <a:off x="3941379" y="2322786"/>
            <a:ext cx="28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Enrolling as a new 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DF48-50F3-F243-873C-E6A8CFF0B68C}"/>
              </a:ext>
            </a:extLst>
          </p:cNvPr>
          <p:cNvSpPr txBox="1"/>
          <p:nvPr/>
        </p:nvSpPr>
        <p:spPr>
          <a:xfrm>
            <a:off x="8971149" y="2777363"/>
            <a:ext cx="3078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Search for Hotels</a:t>
            </a:r>
          </a:p>
          <a:p>
            <a:r>
              <a:rPr lang="en-US" dirty="0">
                <a:solidFill>
                  <a:schemeClr val="accent1"/>
                </a:solidFill>
              </a:rPr>
              <a:t>Manage your Hotel rewards account</a:t>
            </a:r>
            <a:endParaRPr lang="en-US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Change/Cancel reservations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25669-F009-084A-ACEE-95C0502696EC}"/>
              </a:ext>
            </a:extLst>
          </p:cNvPr>
          <p:cNvSpPr txBox="1"/>
          <p:nvPr/>
        </p:nvSpPr>
        <p:spPr>
          <a:xfrm>
            <a:off x="3048000" y="584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UI will be used by Customers and Hotel employees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0BFD9-8B70-284E-965D-75A1C463EB9F}"/>
              </a:ext>
            </a:extLst>
          </p:cNvPr>
          <p:cNvSpPr txBox="1"/>
          <p:nvPr/>
        </p:nvSpPr>
        <p:spPr>
          <a:xfrm>
            <a:off x="2654875" y="5800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APIs can be demonstrated using a basic Web/mobile UI</a:t>
            </a:r>
            <a:endParaRPr lang="en-TW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202A2-AB62-344F-B32E-5A15EF433A9A}"/>
              </a:ext>
            </a:extLst>
          </p:cNvPr>
          <p:cNvSpPr txBox="1"/>
          <p:nvPr/>
        </p:nvSpPr>
        <p:spPr>
          <a:xfrm>
            <a:off x="3489434" y="429873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1BE4F-4B80-3140-8826-5E5CF5028CA0}"/>
              </a:ext>
            </a:extLst>
          </p:cNvPr>
          <p:cNvSpPr txBox="1"/>
          <p:nvPr/>
        </p:nvSpPr>
        <p:spPr>
          <a:xfrm>
            <a:off x="3489434" y="26921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834FB-CE7C-454B-95BB-9E94C6C5F445}"/>
              </a:ext>
            </a:extLst>
          </p:cNvPr>
          <p:cNvSpPr txBox="1"/>
          <p:nvPr/>
        </p:nvSpPr>
        <p:spPr>
          <a:xfrm>
            <a:off x="3489434" y="11821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30064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 Extended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Wu</dc:creator>
  <cp:lastModifiedBy>Allen Wu</cp:lastModifiedBy>
  <cp:revision>1</cp:revision>
  <dcterms:created xsi:type="dcterms:W3CDTF">2022-03-02T22:53:08Z</dcterms:created>
  <dcterms:modified xsi:type="dcterms:W3CDTF">2022-03-02T23:26:12Z</dcterms:modified>
</cp:coreProperties>
</file>