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Figtree Black"/>
      <p:bold r:id="rId19"/>
      <p:boldItalic r:id="rId20"/>
    </p:embeddedFont>
    <p:embeddedFont>
      <p:font typeface="Hanken Grotesk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gtreeBlack-boldItalic.fntdata"/><Relationship Id="rId22" Type="http://schemas.openxmlformats.org/officeDocument/2006/relationships/font" Target="fonts/HankenGrotesk-bold.fntdata"/><Relationship Id="rId21" Type="http://schemas.openxmlformats.org/officeDocument/2006/relationships/font" Target="fonts/HankenGrotesk-regular.fntdata"/><Relationship Id="rId24" Type="http://schemas.openxmlformats.org/officeDocument/2006/relationships/font" Target="fonts/HankenGrotesk-boldItalic.fntdata"/><Relationship Id="rId23" Type="http://schemas.openxmlformats.org/officeDocument/2006/relationships/font" Target="fonts/HankenGrotesk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FigtreeBlack-bold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68ca7ef4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768ca7ef4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feb0f6c05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feb0f6c05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feb0f6c05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feb0f6c05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feb0f6c05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feb0f6c05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feb0f6c05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feb0f6c05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feb0f6c05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feb0f6c05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feb0f6c05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feb0f6c05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feb0f6c05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feb0f6c05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feb0f6c05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feb0f6c05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feb0f6c05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feb0f6c05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feb0f6c05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feb0f6c05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feb0f6c05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feb0f6c05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feb0f6c05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feb0f6c05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346075" y="130450"/>
            <a:ext cx="4889100" cy="4889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11" name="Google Shape;11;p2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" name="Google Shape;12;p2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1087125" y="1670213"/>
            <a:ext cx="5897400" cy="13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087125" y="2997488"/>
            <a:ext cx="58974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-3422975" y="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" name="Google Shape;81;p11"/>
          <p:cNvGrpSpPr/>
          <p:nvPr/>
        </p:nvGrpSpPr>
        <p:grpSpPr>
          <a:xfrm>
            <a:off x="727425" y="-382650"/>
            <a:ext cx="7703400" cy="5907300"/>
            <a:chOff x="727425" y="-382650"/>
            <a:chExt cx="7703400" cy="5907300"/>
          </a:xfrm>
        </p:grpSpPr>
        <p:sp>
          <p:nvSpPr>
            <p:cNvPr id="82" name="Google Shape;82;p11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3" name="Google Shape;83;p11"/>
            <p:cNvCxnSpPr/>
            <p:nvPr/>
          </p:nvCxnSpPr>
          <p:spPr>
            <a:xfrm>
              <a:off x="727425" y="4608450"/>
              <a:ext cx="0" cy="916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" name="Google Shape;84;p11"/>
            <p:cNvCxnSpPr/>
            <p:nvPr/>
          </p:nvCxnSpPr>
          <p:spPr>
            <a:xfrm>
              <a:off x="8430775" y="-382650"/>
              <a:ext cx="0" cy="916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5" name="Google Shape;85;p11"/>
          <p:cNvSpPr txBox="1"/>
          <p:nvPr>
            <p:ph hasCustomPrompt="1" type="title"/>
          </p:nvPr>
        </p:nvSpPr>
        <p:spPr>
          <a:xfrm>
            <a:off x="2603050" y="1856113"/>
            <a:ext cx="5827800" cy="10245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4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6" name="Google Shape;86;p11"/>
          <p:cNvSpPr txBox="1"/>
          <p:nvPr>
            <p:ph idx="1" type="subTitle"/>
          </p:nvPr>
        </p:nvSpPr>
        <p:spPr>
          <a:xfrm>
            <a:off x="2603050" y="2880588"/>
            <a:ext cx="58278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-941925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" name="Google Shape;90;p13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91" name="Google Shape;91;p13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2" name="Google Shape;92;p13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" name="Google Shape;93;p13"/>
            <p:cNvCxnSpPr/>
            <p:nvPr/>
          </p:nvCxnSpPr>
          <p:spPr>
            <a:xfrm rot="10800000">
              <a:off x="8911200" y="49173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4" name="Google Shape;94;p13"/>
          <p:cNvSpPr txBox="1"/>
          <p:nvPr>
            <p:ph type="title"/>
          </p:nvPr>
        </p:nvSpPr>
        <p:spPr>
          <a:xfrm>
            <a:off x="6632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" type="subTitle"/>
          </p:nvPr>
        </p:nvSpPr>
        <p:spPr>
          <a:xfrm>
            <a:off x="788675" y="21058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2" type="subTitle"/>
          </p:nvPr>
        </p:nvSpPr>
        <p:spPr>
          <a:xfrm>
            <a:off x="788675" y="377255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3" type="subTitle"/>
          </p:nvPr>
        </p:nvSpPr>
        <p:spPr>
          <a:xfrm>
            <a:off x="3418500" y="377255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4" type="subTitle"/>
          </p:nvPr>
        </p:nvSpPr>
        <p:spPr>
          <a:xfrm>
            <a:off x="3418500" y="21058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hasCustomPrompt="1" idx="5" type="title"/>
          </p:nvPr>
        </p:nvSpPr>
        <p:spPr>
          <a:xfrm>
            <a:off x="9195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/>
          <p:nvPr>
            <p:ph hasCustomPrompt="1" idx="6" type="title"/>
          </p:nvPr>
        </p:nvSpPr>
        <p:spPr>
          <a:xfrm>
            <a:off x="3509050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/>
          <p:nvPr>
            <p:ph hasCustomPrompt="1" idx="7" type="title"/>
          </p:nvPr>
        </p:nvSpPr>
        <p:spPr>
          <a:xfrm>
            <a:off x="919575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/>
          <p:nvPr>
            <p:ph hasCustomPrompt="1" idx="8" type="title"/>
          </p:nvPr>
        </p:nvSpPr>
        <p:spPr>
          <a:xfrm>
            <a:off x="35282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/>
          <p:nvPr>
            <p:ph idx="9" type="subTitle"/>
          </p:nvPr>
        </p:nvSpPr>
        <p:spPr>
          <a:xfrm>
            <a:off x="6048325" y="377255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13" type="subTitle"/>
          </p:nvPr>
        </p:nvSpPr>
        <p:spPr>
          <a:xfrm>
            <a:off x="6048325" y="21058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hasCustomPrompt="1" idx="14" type="title"/>
          </p:nvPr>
        </p:nvSpPr>
        <p:spPr>
          <a:xfrm>
            <a:off x="6136975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/>
          <p:nvPr>
            <p:ph hasCustomPrompt="1" idx="15" type="title"/>
          </p:nvPr>
        </p:nvSpPr>
        <p:spPr>
          <a:xfrm>
            <a:off x="61369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/>
          <p:nvPr>
            <p:ph idx="16" type="subTitle"/>
          </p:nvPr>
        </p:nvSpPr>
        <p:spPr>
          <a:xfrm>
            <a:off x="788675" y="1848775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7" type="subTitle"/>
          </p:nvPr>
        </p:nvSpPr>
        <p:spPr>
          <a:xfrm>
            <a:off x="788675" y="3503023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09" name="Google Shape;109;p13"/>
          <p:cNvSpPr txBox="1"/>
          <p:nvPr>
            <p:ph idx="18" type="subTitle"/>
          </p:nvPr>
        </p:nvSpPr>
        <p:spPr>
          <a:xfrm>
            <a:off x="3418500" y="3503023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10" name="Google Shape;110;p13"/>
          <p:cNvSpPr txBox="1"/>
          <p:nvPr>
            <p:ph idx="19" type="subTitle"/>
          </p:nvPr>
        </p:nvSpPr>
        <p:spPr>
          <a:xfrm>
            <a:off x="3418500" y="1848775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11" name="Google Shape;111;p13"/>
          <p:cNvSpPr txBox="1"/>
          <p:nvPr>
            <p:ph idx="20" type="subTitle"/>
          </p:nvPr>
        </p:nvSpPr>
        <p:spPr>
          <a:xfrm>
            <a:off x="6048325" y="3503023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12" name="Google Shape;112;p13"/>
          <p:cNvSpPr txBox="1"/>
          <p:nvPr>
            <p:ph idx="21" type="subTitle"/>
          </p:nvPr>
        </p:nvSpPr>
        <p:spPr>
          <a:xfrm>
            <a:off x="6048325" y="1848775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/>
          <p:nvPr/>
        </p:nvSpPr>
        <p:spPr>
          <a:xfrm>
            <a:off x="-2125550" y="3018625"/>
            <a:ext cx="4243200" cy="4243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" name="Google Shape;115;p14"/>
          <p:cNvGrpSpPr/>
          <p:nvPr/>
        </p:nvGrpSpPr>
        <p:grpSpPr>
          <a:xfrm>
            <a:off x="727425" y="-29250"/>
            <a:ext cx="8550550" cy="4637825"/>
            <a:chOff x="727425" y="-29250"/>
            <a:chExt cx="8550550" cy="4637825"/>
          </a:xfrm>
        </p:grpSpPr>
        <p:sp>
          <p:nvSpPr>
            <p:cNvPr id="116" name="Google Shape;116;p14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7" name="Google Shape;117;p14"/>
            <p:cNvCxnSpPr/>
            <p:nvPr/>
          </p:nvCxnSpPr>
          <p:spPr>
            <a:xfrm rot="10800000">
              <a:off x="727425" y="-29250"/>
              <a:ext cx="0" cy="562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" name="Google Shape;118;p14"/>
            <p:cNvCxnSpPr/>
            <p:nvPr/>
          </p:nvCxnSpPr>
          <p:spPr>
            <a:xfrm>
              <a:off x="8430775" y="4608575"/>
              <a:ext cx="847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9" name="Google Shape;119;p14"/>
          <p:cNvSpPr txBox="1"/>
          <p:nvPr>
            <p:ph type="title"/>
          </p:nvPr>
        </p:nvSpPr>
        <p:spPr>
          <a:xfrm>
            <a:off x="2212125" y="2464650"/>
            <a:ext cx="59139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0" name="Google Shape;120;p14"/>
          <p:cNvSpPr txBox="1"/>
          <p:nvPr>
            <p:ph idx="1" type="subTitle"/>
          </p:nvPr>
        </p:nvSpPr>
        <p:spPr>
          <a:xfrm>
            <a:off x="2212125" y="838350"/>
            <a:ext cx="5913900" cy="16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/>
          <p:nvPr/>
        </p:nvSpPr>
        <p:spPr>
          <a:xfrm>
            <a:off x="35528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" name="Google Shape;123;p15"/>
          <p:cNvGrpSpPr/>
          <p:nvPr/>
        </p:nvGrpSpPr>
        <p:grpSpPr>
          <a:xfrm>
            <a:off x="-50475" y="232800"/>
            <a:ext cx="8961675" cy="4684500"/>
            <a:chOff x="-50475" y="232800"/>
            <a:chExt cx="8961675" cy="4684500"/>
          </a:xfrm>
        </p:grpSpPr>
        <p:sp>
          <p:nvSpPr>
            <p:cNvPr id="124" name="Google Shape;124;p1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5" name="Google Shape;125;p15"/>
            <p:cNvCxnSpPr/>
            <p:nvPr/>
          </p:nvCxnSpPr>
          <p:spPr>
            <a:xfrm rot="10800000">
              <a:off x="-50475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6" name="Google Shape;126;p15"/>
          <p:cNvSpPr txBox="1"/>
          <p:nvPr>
            <p:ph type="title"/>
          </p:nvPr>
        </p:nvSpPr>
        <p:spPr>
          <a:xfrm>
            <a:off x="720000" y="1203900"/>
            <a:ext cx="3198300" cy="15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7" name="Google Shape;127;p15"/>
          <p:cNvSpPr txBox="1"/>
          <p:nvPr>
            <p:ph idx="1" type="subTitle"/>
          </p:nvPr>
        </p:nvSpPr>
        <p:spPr>
          <a:xfrm>
            <a:off x="720000" y="2706062"/>
            <a:ext cx="3198300" cy="14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5"/>
          <p:cNvSpPr/>
          <p:nvPr>
            <p:ph idx="2" type="pic"/>
          </p:nvPr>
        </p:nvSpPr>
        <p:spPr>
          <a:xfrm>
            <a:off x="4494050" y="0"/>
            <a:ext cx="4650000" cy="5143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/>
          <p:nvPr/>
        </p:nvSpPr>
        <p:spPr>
          <a:xfrm>
            <a:off x="-923000" y="-945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" name="Google Shape;131;p16"/>
          <p:cNvGrpSpPr/>
          <p:nvPr/>
        </p:nvGrpSpPr>
        <p:grpSpPr>
          <a:xfrm>
            <a:off x="-19050" y="232800"/>
            <a:ext cx="9176275" cy="4684500"/>
            <a:chOff x="-19050" y="232800"/>
            <a:chExt cx="9176275" cy="4684500"/>
          </a:xfrm>
        </p:grpSpPr>
        <p:sp>
          <p:nvSpPr>
            <p:cNvPr id="132" name="Google Shape;132;p1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3" name="Google Shape;133;p16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" name="Google Shape;134;p16"/>
            <p:cNvCxnSpPr/>
            <p:nvPr/>
          </p:nvCxnSpPr>
          <p:spPr>
            <a:xfrm>
              <a:off x="8917525" y="4917300"/>
              <a:ext cx="239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5" name="Google Shape;135;p16"/>
          <p:cNvSpPr txBox="1"/>
          <p:nvPr>
            <p:ph type="title"/>
          </p:nvPr>
        </p:nvSpPr>
        <p:spPr>
          <a:xfrm>
            <a:off x="878875" y="1533125"/>
            <a:ext cx="3024900" cy="64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6" name="Google Shape;136;p16"/>
          <p:cNvSpPr txBox="1"/>
          <p:nvPr>
            <p:ph idx="1" type="subTitle"/>
          </p:nvPr>
        </p:nvSpPr>
        <p:spPr>
          <a:xfrm>
            <a:off x="878875" y="2175300"/>
            <a:ext cx="3024900" cy="12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" name="Google Shape;139;p17"/>
          <p:cNvGrpSpPr/>
          <p:nvPr/>
        </p:nvGrpSpPr>
        <p:grpSpPr>
          <a:xfrm>
            <a:off x="232200" y="232800"/>
            <a:ext cx="8937900" cy="4932875"/>
            <a:chOff x="232200" y="232800"/>
            <a:chExt cx="8937900" cy="4932875"/>
          </a:xfrm>
        </p:grpSpPr>
        <p:sp>
          <p:nvSpPr>
            <p:cNvPr id="140" name="Google Shape;140;p17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1" name="Google Shape;141;p17"/>
            <p:cNvCxnSpPr/>
            <p:nvPr/>
          </p:nvCxnSpPr>
          <p:spPr>
            <a:xfrm rot="10800000">
              <a:off x="891120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" name="Google Shape;142;p17"/>
            <p:cNvCxnSpPr/>
            <p:nvPr/>
          </p:nvCxnSpPr>
          <p:spPr>
            <a:xfrm>
              <a:off x="233525" y="4913075"/>
              <a:ext cx="0" cy="252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3" name="Google Shape;143;p17"/>
          <p:cNvSpPr txBox="1"/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4" name="Google Shape;144;p17"/>
          <p:cNvSpPr txBox="1"/>
          <p:nvPr>
            <p:ph idx="1" type="subTitle"/>
          </p:nvPr>
        </p:nvSpPr>
        <p:spPr>
          <a:xfrm>
            <a:off x="713250" y="1017725"/>
            <a:ext cx="7717500" cy="8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0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/>
          <p:nvPr/>
        </p:nvSpPr>
        <p:spPr>
          <a:xfrm>
            <a:off x="7069475" y="3282725"/>
            <a:ext cx="3701700" cy="3701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18"/>
          <p:cNvGrpSpPr/>
          <p:nvPr/>
        </p:nvGrpSpPr>
        <p:grpSpPr>
          <a:xfrm>
            <a:off x="-19050" y="232800"/>
            <a:ext cx="8930250" cy="5117250"/>
            <a:chOff x="-19050" y="232800"/>
            <a:chExt cx="8930250" cy="5117250"/>
          </a:xfrm>
        </p:grpSpPr>
        <p:sp>
          <p:nvSpPr>
            <p:cNvPr id="148" name="Google Shape;148;p1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9" name="Google Shape;149;p18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18"/>
            <p:cNvCxnSpPr/>
            <p:nvPr/>
          </p:nvCxnSpPr>
          <p:spPr>
            <a:xfrm rot="10800000">
              <a:off x="8911200" y="4917150"/>
              <a:ext cx="0" cy="432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1" name="Google Shape;151;p18"/>
          <p:cNvSpPr txBox="1"/>
          <p:nvPr>
            <p:ph type="title"/>
          </p:nvPr>
        </p:nvSpPr>
        <p:spPr>
          <a:xfrm>
            <a:off x="722326" y="4450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2" name="Google Shape;152;p18"/>
          <p:cNvSpPr txBox="1"/>
          <p:nvPr>
            <p:ph idx="1" type="subTitle"/>
          </p:nvPr>
        </p:nvSpPr>
        <p:spPr>
          <a:xfrm>
            <a:off x="713175" y="1421525"/>
            <a:ext cx="5945400" cy="26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" name="Google Shape;155;p19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156" name="Google Shape;156;p1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7" name="Google Shape;157;p19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p19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9" name="Google Shape;159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0" name="Google Shape;160;p19"/>
          <p:cNvSpPr txBox="1"/>
          <p:nvPr>
            <p:ph idx="1" type="subTitle"/>
          </p:nvPr>
        </p:nvSpPr>
        <p:spPr>
          <a:xfrm>
            <a:off x="977801" y="2514225"/>
            <a:ext cx="2242500" cy="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9"/>
          <p:cNvSpPr txBox="1"/>
          <p:nvPr>
            <p:ph idx="2" type="subTitle"/>
          </p:nvPr>
        </p:nvSpPr>
        <p:spPr>
          <a:xfrm>
            <a:off x="3450748" y="2514225"/>
            <a:ext cx="2242500" cy="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9"/>
          <p:cNvSpPr txBox="1"/>
          <p:nvPr>
            <p:ph idx="3" type="subTitle"/>
          </p:nvPr>
        </p:nvSpPr>
        <p:spPr>
          <a:xfrm>
            <a:off x="5923698" y="2514225"/>
            <a:ext cx="2242500" cy="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9"/>
          <p:cNvSpPr txBox="1"/>
          <p:nvPr>
            <p:ph idx="4" type="subTitle"/>
          </p:nvPr>
        </p:nvSpPr>
        <p:spPr>
          <a:xfrm>
            <a:off x="977803" y="2285625"/>
            <a:ext cx="22425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64" name="Google Shape;164;p19"/>
          <p:cNvSpPr txBox="1"/>
          <p:nvPr>
            <p:ph idx="5" type="subTitle"/>
          </p:nvPr>
        </p:nvSpPr>
        <p:spPr>
          <a:xfrm>
            <a:off x="3450747" y="2285625"/>
            <a:ext cx="22425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65" name="Google Shape;165;p19"/>
          <p:cNvSpPr txBox="1"/>
          <p:nvPr>
            <p:ph idx="6" type="subTitle"/>
          </p:nvPr>
        </p:nvSpPr>
        <p:spPr>
          <a:xfrm>
            <a:off x="5923697" y="2285625"/>
            <a:ext cx="22425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" name="Google Shape;168;p20"/>
          <p:cNvGrpSpPr/>
          <p:nvPr/>
        </p:nvGrpSpPr>
        <p:grpSpPr>
          <a:xfrm>
            <a:off x="-725" y="1466925"/>
            <a:ext cx="939900" cy="2326875"/>
            <a:chOff x="-725" y="1466925"/>
            <a:chExt cx="939900" cy="2326875"/>
          </a:xfrm>
        </p:grpSpPr>
        <p:cxnSp>
          <p:nvCxnSpPr>
            <p:cNvPr id="169" name="Google Shape;169;p20"/>
            <p:cNvCxnSpPr/>
            <p:nvPr/>
          </p:nvCxnSpPr>
          <p:spPr>
            <a:xfrm>
              <a:off x="-725" y="1466925"/>
              <a:ext cx="939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20"/>
            <p:cNvCxnSpPr/>
            <p:nvPr/>
          </p:nvCxnSpPr>
          <p:spPr>
            <a:xfrm>
              <a:off x="-725" y="2668450"/>
              <a:ext cx="939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20"/>
            <p:cNvCxnSpPr/>
            <p:nvPr/>
          </p:nvCxnSpPr>
          <p:spPr>
            <a:xfrm>
              <a:off x="-725" y="3793800"/>
              <a:ext cx="939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2" name="Google Shape;172;p20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173" name="Google Shape;173;p20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4" name="Google Shape;174;p20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" name="Google Shape;175;p20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6" name="Google Shape;176;p20"/>
          <p:cNvSpPr txBox="1"/>
          <p:nvPr>
            <p:ph type="title"/>
          </p:nvPr>
        </p:nvSpPr>
        <p:spPr>
          <a:xfrm>
            <a:off x="713225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7" name="Google Shape;177;p20"/>
          <p:cNvSpPr txBox="1"/>
          <p:nvPr>
            <p:ph idx="1" type="subTitle"/>
          </p:nvPr>
        </p:nvSpPr>
        <p:spPr>
          <a:xfrm>
            <a:off x="1731050" y="1640570"/>
            <a:ext cx="66132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0"/>
          <p:cNvSpPr txBox="1"/>
          <p:nvPr>
            <p:ph idx="2" type="subTitle"/>
          </p:nvPr>
        </p:nvSpPr>
        <p:spPr>
          <a:xfrm>
            <a:off x="1731050" y="2800360"/>
            <a:ext cx="6613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0"/>
          <p:cNvSpPr txBox="1"/>
          <p:nvPr>
            <p:ph idx="3" type="subTitle"/>
          </p:nvPr>
        </p:nvSpPr>
        <p:spPr>
          <a:xfrm>
            <a:off x="1731050" y="3957450"/>
            <a:ext cx="6613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0"/>
          <p:cNvSpPr txBox="1"/>
          <p:nvPr>
            <p:ph idx="4" type="subTitle"/>
          </p:nvPr>
        </p:nvSpPr>
        <p:spPr>
          <a:xfrm>
            <a:off x="1731050" y="1241275"/>
            <a:ext cx="66132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81" name="Google Shape;181;p20"/>
          <p:cNvSpPr txBox="1"/>
          <p:nvPr>
            <p:ph idx="5" type="subTitle"/>
          </p:nvPr>
        </p:nvSpPr>
        <p:spPr>
          <a:xfrm>
            <a:off x="1731050" y="2395400"/>
            <a:ext cx="6613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82" name="Google Shape;182;p20"/>
          <p:cNvSpPr txBox="1"/>
          <p:nvPr>
            <p:ph idx="6" type="subTitle"/>
          </p:nvPr>
        </p:nvSpPr>
        <p:spPr>
          <a:xfrm>
            <a:off x="1731050" y="3546826"/>
            <a:ext cx="6613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6433725" y="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713225" y="-62550"/>
            <a:ext cx="7717800" cy="5210100"/>
            <a:chOff x="713225" y="-62550"/>
            <a:chExt cx="7717800" cy="5210100"/>
          </a:xfrm>
        </p:grpSpPr>
        <p:sp>
          <p:nvSpPr>
            <p:cNvPr id="19" name="Google Shape;19;p3"/>
            <p:cNvSpPr/>
            <p:nvPr/>
          </p:nvSpPr>
          <p:spPr>
            <a:xfrm>
              <a:off x="713225" y="533550"/>
              <a:ext cx="77178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" name="Google Shape;20;p3"/>
            <p:cNvCxnSpPr/>
            <p:nvPr/>
          </p:nvCxnSpPr>
          <p:spPr>
            <a:xfrm rot="10800000">
              <a:off x="713225" y="-62550"/>
              <a:ext cx="0" cy="596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3"/>
            <p:cNvCxnSpPr/>
            <p:nvPr/>
          </p:nvCxnSpPr>
          <p:spPr>
            <a:xfrm>
              <a:off x="8430775" y="4608450"/>
              <a:ext cx="0" cy="539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1216475" y="1977150"/>
            <a:ext cx="5067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3"/>
          <p:cNvSpPr txBox="1"/>
          <p:nvPr>
            <p:ph hasCustomPrompt="1" idx="2" type="title"/>
          </p:nvPr>
        </p:nvSpPr>
        <p:spPr>
          <a:xfrm>
            <a:off x="720000" y="533550"/>
            <a:ext cx="824400" cy="705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3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1216475" y="2730750"/>
            <a:ext cx="50676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/>
          <p:nvPr/>
        </p:nvSpPr>
        <p:spPr>
          <a:xfrm>
            <a:off x="8240650" y="-926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5" name="Google Shape;185;p21"/>
          <p:cNvGrpSpPr/>
          <p:nvPr/>
        </p:nvGrpSpPr>
        <p:grpSpPr>
          <a:xfrm>
            <a:off x="232200" y="-60100"/>
            <a:ext cx="9070200" cy="4977400"/>
            <a:chOff x="232200" y="-60100"/>
            <a:chExt cx="9070200" cy="4977400"/>
          </a:xfrm>
        </p:grpSpPr>
        <p:sp>
          <p:nvSpPr>
            <p:cNvPr id="186" name="Google Shape;186;p21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7" name="Google Shape;187;p21"/>
            <p:cNvCxnSpPr/>
            <p:nvPr/>
          </p:nvCxnSpPr>
          <p:spPr>
            <a:xfrm rot="10800000">
              <a:off x="232200" y="-60100"/>
              <a:ext cx="0" cy="296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21"/>
            <p:cNvCxnSpPr/>
            <p:nvPr/>
          </p:nvCxnSpPr>
          <p:spPr>
            <a:xfrm>
              <a:off x="8904900" y="4917300"/>
              <a:ext cx="3975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9" name="Google Shape;189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0" name="Google Shape;190;p21"/>
          <p:cNvSpPr txBox="1"/>
          <p:nvPr>
            <p:ph idx="1" type="subTitle"/>
          </p:nvPr>
        </p:nvSpPr>
        <p:spPr>
          <a:xfrm>
            <a:off x="2032350" y="1565625"/>
            <a:ext cx="4876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1"/>
          <p:cNvSpPr txBox="1"/>
          <p:nvPr>
            <p:ph idx="2" type="subTitle"/>
          </p:nvPr>
        </p:nvSpPr>
        <p:spPr>
          <a:xfrm>
            <a:off x="2641957" y="2723563"/>
            <a:ext cx="4876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1"/>
          <p:cNvSpPr txBox="1"/>
          <p:nvPr>
            <p:ph idx="3" type="subTitle"/>
          </p:nvPr>
        </p:nvSpPr>
        <p:spPr>
          <a:xfrm>
            <a:off x="3251557" y="3881500"/>
            <a:ext cx="4876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1"/>
          <p:cNvSpPr txBox="1"/>
          <p:nvPr>
            <p:ph idx="4" type="subTitle"/>
          </p:nvPr>
        </p:nvSpPr>
        <p:spPr>
          <a:xfrm>
            <a:off x="2032350" y="1253625"/>
            <a:ext cx="48768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94" name="Google Shape;194;p21"/>
          <p:cNvSpPr txBox="1"/>
          <p:nvPr>
            <p:ph idx="5" type="subTitle"/>
          </p:nvPr>
        </p:nvSpPr>
        <p:spPr>
          <a:xfrm>
            <a:off x="2641950" y="2412275"/>
            <a:ext cx="48768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95" name="Google Shape;195;p21"/>
          <p:cNvSpPr txBox="1"/>
          <p:nvPr>
            <p:ph idx="6" type="subTitle"/>
          </p:nvPr>
        </p:nvSpPr>
        <p:spPr>
          <a:xfrm>
            <a:off x="3251550" y="3570925"/>
            <a:ext cx="48768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" name="Google Shape;198;p22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199" name="Google Shape;199;p22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0" name="Google Shape;200;p22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" name="Google Shape;201;p22"/>
            <p:cNvCxnSpPr/>
            <p:nvPr/>
          </p:nvCxnSpPr>
          <p:spPr>
            <a:xfrm rot="10800000">
              <a:off x="8911200" y="49173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2" name="Google Shape;202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3" name="Google Shape;203;p22"/>
          <p:cNvSpPr txBox="1"/>
          <p:nvPr>
            <p:ph idx="1" type="subTitle"/>
          </p:nvPr>
        </p:nvSpPr>
        <p:spPr>
          <a:xfrm>
            <a:off x="1762571" y="1752725"/>
            <a:ext cx="2687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2"/>
          <p:cNvSpPr txBox="1"/>
          <p:nvPr>
            <p:ph idx="2" type="subTitle"/>
          </p:nvPr>
        </p:nvSpPr>
        <p:spPr>
          <a:xfrm>
            <a:off x="5132667" y="1752725"/>
            <a:ext cx="2687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2"/>
          <p:cNvSpPr txBox="1"/>
          <p:nvPr>
            <p:ph idx="3" type="subTitle"/>
          </p:nvPr>
        </p:nvSpPr>
        <p:spPr>
          <a:xfrm>
            <a:off x="1762571" y="3336725"/>
            <a:ext cx="2687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2"/>
          <p:cNvSpPr txBox="1"/>
          <p:nvPr>
            <p:ph idx="4" type="subTitle"/>
          </p:nvPr>
        </p:nvSpPr>
        <p:spPr>
          <a:xfrm>
            <a:off x="5132667" y="3336725"/>
            <a:ext cx="2687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2"/>
          <p:cNvSpPr txBox="1"/>
          <p:nvPr>
            <p:ph idx="5" type="subTitle"/>
          </p:nvPr>
        </p:nvSpPr>
        <p:spPr>
          <a:xfrm>
            <a:off x="1762571" y="1524200"/>
            <a:ext cx="26874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08" name="Google Shape;208;p22"/>
          <p:cNvSpPr txBox="1"/>
          <p:nvPr>
            <p:ph idx="6" type="subTitle"/>
          </p:nvPr>
        </p:nvSpPr>
        <p:spPr>
          <a:xfrm>
            <a:off x="5132667" y="1524200"/>
            <a:ext cx="26874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09" name="Google Shape;209;p22"/>
          <p:cNvSpPr txBox="1"/>
          <p:nvPr>
            <p:ph idx="7" type="subTitle"/>
          </p:nvPr>
        </p:nvSpPr>
        <p:spPr>
          <a:xfrm>
            <a:off x="1762571" y="3091838"/>
            <a:ext cx="26874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10" name="Google Shape;210;p22"/>
          <p:cNvSpPr txBox="1"/>
          <p:nvPr>
            <p:ph idx="8" type="subTitle"/>
          </p:nvPr>
        </p:nvSpPr>
        <p:spPr>
          <a:xfrm>
            <a:off x="5132667" y="3091838"/>
            <a:ext cx="26874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_1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3" name="Google Shape;213;p23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214" name="Google Shape;214;p23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5" name="Google Shape;215;p23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" name="Google Shape;216;p23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7" name="Google Shape;217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8" name="Google Shape;218;p23"/>
          <p:cNvSpPr txBox="1"/>
          <p:nvPr>
            <p:ph idx="1" type="subTitle"/>
          </p:nvPr>
        </p:nvSpPr>
        <p:spPr>
          <a:xfrm>
            <a:off x="874134" y="2145979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3"/>
          <p:cNvSpPr txBox="1"/>
          <p:nvPr>
            <p:ph idx="2" type="subTitle"/>
          </p:nvPr>
        </p:nvSpPr>
        <p:spPr>
          <a:xfrm>
            <a:off x="3319800" y="2145979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3"/>
          <p:cNvSpPr txBox="1"/>
          <p:nvPr>
            <p:ph idx="3" type="subTitle"/>
          </p:nvPr>
        </p:nvSpPr>
        <p:spPr>
          <a:xfrm>
            <a:off x="874134" y="3635775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3"/>
          <p:cNvSpPr txBox="1"/>
          <p:nvPr>
            <p:ph idx="4" type="subTitle"/>
          </p:nvPr>
        </p:nvSpPr>
        <p:spPr>
          <a:xfrm>
            <a:off x="3319800" y="3635775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3"/>
          <p:cNvSpPr txBox="1"/>
          <p:nvPr>
            <p:ph idx="5" type="subTitle"/>
          </p:nvPr>
        </p:nvSpPr>
        <p:spPr>
          <a:xfrm>
            <a:off x="5765466" y="2145979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3"/>
          <p:cNvSpPr txBox="1"/>
          <p:nvPr>
            <p:ph idx="6" type="subTitle"/>
          </p:nvPr>
        </p:nvSpPr>
        <p:spPr>
          <a:xfrm>
            <a:off x="5765466" y="3635775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3"/>
          <p:cNvSpPr txBox="1"/>
          <p:nvPr>
            <p:ph idx="7" type="subTitle"/>
          </p:nvPr>
        </p:nvSpPr>
        <p:spPr>
          <a:xfrm>
            <a:off x="872334" y="1769325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25" name="Google Shape;225;p23"/>
          <p:cNvSpPr txBox="1"/>
          <p:nvPr>
            <p:ph idx="8" type="subTitle"/>
          </p:nvPr>
        </p:nvSpPr>
        <p:spPr>
          <a:xfrm>
            <a:off x="3318000" y="1769325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26" name="Google Shape;226;p23"/>
          <p:cNvSpPr txBox="1"/>
          <p:nvPr>
            <p:ph idx="9" type="subTitle"/>
          </p:nvPr>
        </p:nvSpPr>
        <p:spPr>
          <a:xfrm>
            <a:off x="5763666" y="1769325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27" name="Google Shape;227;p23"/>
          <p:cNvSpPr txBox="1"/>
          <p:nvPr>
            <p:ph idx="13" type="subTitle"/>
          </p:nvPr>
        </p:nvSpPr>
        <p:spPr>
          <a:xfrm>
            <a:off x="872334" y="3258926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28" name="Google Shape;228;p23"/>
          <p:cNvSpPr txBox="1"/>
          <p:nvPr>
            <p:ph idx="14" type="subTitle"/>
          </p:nvPr>
        </p:nvSpPr>
        <p:spPr>
          <a:xfrm>
            <a:off x="3318000" y="3258926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29" name="Google Shape;229;p23"/>
          <p:cNvSpPr txBox="1"/>
          <p:nvPr>
            <p:ph idx="15" type="subTitle"/>
          </p:nvPr>
        </p:nvSpPr>
        <p:spPr>
          <a:xfrm>
            <a:off x="5763666" y="3258926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_1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"/>
          <p:cNvSpPr/>
          <p:nvPr/>
        </p:nvSpPr>
        <p:spPr>
          <a:xfrm>
            <a:off x="6309175" y="2486975"/>
            <a:ext cx="4243200" cy="4243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2" name="Google Shape;232;p24"/>
          <p:cNvGrpSpPr/>
          <p:nvPr/>
        </p:nvGrpSpPr>
        <p:grpSpPr>
          <a:xfrm>
            <a:off x="-69525" y="539500"/>
            <a:ext cx="9455500" cy="4069200"/>
            <a:chOff x="-69525" y="539500"/>
            <a:chExt cx="9455500" cy="4069200"/>
          </a:xfrm>
        </p:grpSpPr>
        <p:grpSp>
          <p:nvGrpSpPr>
            <p:cNvPr id="233" name="Google Shape;233;p24"/>
            <p:cNvGrpSpPr/>
            <p:nvPr/>
          </p:nvGrpSpPr>
          <p:grpSpPr>
            <a:xfrm>
              <a:off x="713225" y="539500"/>
              <a:ext cx="8672750" cy="4069200"/>
              <a:chOff x="713225" y="539500"/>
              <a:chExt cx="8672750" cy="4069200"/>
            </a:xfrm>
          </p:grpSpPr>
          <p:sp>
            <p:nvSpPr>
              <p:cNvPr id="234" name="Google Shape;234;p24"/>
              <p:cNvSpPr/>
              <p:nvPr/>
            </p:nvSpPr>
            <p:spPr>
              <a:xfrm>
                <a:off x="713225" y="539500"/>
                <a:ext cx="7717500" cy="40692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35" name="Google Shape;235;p24"/>
              <p:cNvCxnSpPr/>
              <p:nvPr/>
            </p:nvCxnSpPr>
            <p:spPr>
              <a:xfrm>
                <a:off x="8407675" y="4608575"/>
                <a:ext cx="9783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36" name="Google Shape;236;p24"/>
            <p:cNvCxnSpPr/>
            <p:nvPr/>
          </p:nvCxnSpPr>
          <p:spPr>
            <a:xfrm rot="10800000">
              <a:off x="-69525" y="539500"/>
              <a:ext cx="789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37" name="Google Shape;237;p24"/>
          <p:cNvSpPr txBox="1"/>
          <p:nvPr>
            <p:ph hasCustomPrompt="1" type="title"/>
          </p:nvPr>
        </p:nvSpPr>
        <p:spPr>
          <a:xfrm>
            <a:off x="707575" y="539500"/>
            <a:ext cx="40512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7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8" name="Google Shape;238;p24"/>
          <p:cNvSpPr txBox="1"/>
          <p:nvPr>
            <p:ph idx="1" type="subTitle"/>
          </p:nvPr>
        </p:nvSpPr>
        <p:spPr>
          <a:xfrm>
            <a:off x="707575" y="1308392"/>
            <a:ext cx="40512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9" name="Google Shape;239;p24"/>
          <p:cNvSpPr txBox="1"/>
          <p:nvPr>
            <p:ph hasCustomPrompt="1" idx="2" type="title"/>
          </p:nvPr>
        </p:nvSpPr>
        <p:spPr>
          <a:xfrm>
            <a:off x="707575" y="1901349"/>
            <a:ext cx="40512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7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0" name="Google Shape;240;p24"/>
          <p:cNvSpPr txBox="1"/>
          <p:nvPr>
            <p:ph idx="3" type="subTitle"/>
          </p:nvPr>
        </p:nvSpPr>
        <p:spPr>
          <a:xfrm>
            <a:off x="707575" y="2670245"/>
            <a:ext cx="40512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1" name="Google Shape;241;p24"/>
          <p:cNvSpPr txBox="1"/>
          <p:nvPr>
            <p:ph hasCustomPrompt="1" idx="4" type="title"/>
          </p:nvPr>
        </p:nvSpPr>
        <p:spPr>
          <a:xfrm>
            <a:off x="707575" y="3263198"/>
            <a:ext cx="40512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7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2" name="Google Shape;242;p24"/>
          <p:cNvSpPr txBox="1"/>
          <p:nvPr>
            <p:ph idx="5" type="subTitle"/>
          </p:nvPr>
        </p:nvSpPr>
        <p:spPr>
          <a:xfrm>
            <a:off x="707575" y="4032098"/>
            <a:ext cx="40512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/>
          <p:nvPr/>
        </p:nvSpPr>
        <p:spPr>
          <a:xfrm>
            <a:off x="8240650" y="-926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5" name="Google Shape;245;p25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246" name="Google Shape;246;p2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7" name="Google Shape;247;p25"/>
            <p:cNvCxnSpPr/>
            <p:nvPr/>
          </p:nvCxnSpPr>
          <p:spPr>
            <a:xfrm rot="10800000">
              <a:off x="-19050" y="49173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25"/>
            <p:cNvCxnSpPr/>
            <p:nvPr/>
          </p:nvCxnSpPr>
          <p:spPr>
            <a:xfrm rot="10800000">
              <a:off x="891120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9" name="Google Shape;249;p25"/>
          <p:cNvSpPr txBox="1"/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_1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/>
          <p:nvPr/>
        </p:nvSpPr>
        <p:spPr>
          <a:xfrm>
            <a:off x="-9243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2" name="Google Shape;252;p26"/>
          <p:cNvGrpSpPr/>
          <p:nvPr/>
        </p:nvGrpSpPr>
        <p:grpSpPr>
          <a:xfrm>
            <a:off x="232200" y="232800"/>
            <a:ext cx="8988300" cy="4964300"/>
            <a:chOff x="232200" y="232800"/>
            <a:chExt cx="8988300" cy="4964300"/>
          </a:xfrm>
        </p:grpSpPr>
        <p:sp>
          <p:nvSpPr>
            <p:cNvPr id="253" name="Google Shape;253;p2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4" name="Google Shape;254;p26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" name="Google Shape;255;p26"/>
            <p:cNvCxnSpPr/>
            <p:nvPr/>
          </p:nvCxnSpPr>
          <p:spPr>
            <a:xfrm rot="10800000">
              <a:off x="232200" y="4890500"/>
              <a:ext cx="0" cy="306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6" name="Google Shape;256;p26"/>
          <p:cNvSpPr txBox="1"/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/>
          <p:nvPr/>
        </p:nvSpPr>
        <p:spPr>
          <a:xfrm>
            <a:off x="6677100" y="-9050"/>
            <a:ext cx="5161500" cy="51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9" name="Google Shape;259;p27"/>
          <p:cNvGrpSpPr/>
          <p:nvPr/>
        </p:nvGrpSpPr>
        <p:grpSpPr>
          <a:xfrm>
            <a:off x="713223" y="-79050"/>
            <a:ext cx="8791100" cy="4687625"/>
            <a:chOff x="-669332" y="-79050"/>
            <a:chExt cx="10173707" cy="4687625"/>
          </a:xfrm>
        </p:grpSpPr>
        <p:sp>
          <p:nvSpPr>
            <p:cNvPr id="260" name="Google Shape;260;p27"/>
            <p:cNvSpPr/>
            <p:nvPr/>
          </p:nvSpPr>
          <p:spPr>
            <a:xfrm>
              <a:off x="-669325" y="533550"/>
              <a:ext cx="91002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1" name="Google Shape;261;p27"/>
            <p:cNvCxnSpPr/>
            <p:nvPr/>
          </p:nvCxnSpPr>
          <p:spPr>
            <a:xfrm rot="10800000">
              <a:off x="-669332" y="-79050"/>
              <a:ext cx="0" cy="624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" name="Google Shape;262;p27"/>
            <p:cNvCxnSpPr/>
            <p:nvPr/>
          </p:nvCxnSpPr>
          <p:spPr>
            <a:xfrm>
              <a:off x="8425275" y="4608575"/>
              <a:ext cx="1079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3" name="Google Shape;263;p27"/>
          <p:cNvSpPr txBox="1"/>
          <p:nvPr>
            <p:ph type="title"/>
          </p:nvPr>
        </p:nvSpPr>
        <p:spPr>
          <a:xfrm>
            <a:off x="1094263" y="77832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4" name="Google Shape;264;p27"/>
          <p:cNvSpPr txBox="1"/>
          <p:nvPr>
            <p:ph idx="1" type="subTitle"/>
          </p:nvPr>
        </p:nvSpPr>
        <p:spPr>
          <a:xfrm>
            <a:off x="1094225" y="1651512"/>
            <a:ext cx="4448100" cy="1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27"/>
          <p:cNvSpPr txBox="1"/>
          <p:nvPr/>
        </p:nvSpPr>
        <p:spPr>
          <a:xfrm>
            <a:off x="1094225" y="3383825"/>
            <a:ext cx="57972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CREDITS: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and includes icons by</a:t>
            </a:r>
            <a:r>
              <a:rPr b="1"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and infographics &amp; images by 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endParaRPr b="1" sz="1200" u="sng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8" name="Google Shape;268;p28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sp>
          <p:nvSpPr>
            <p:cNvPr id="269" name="Google Shape;269;p2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0" name="Google Shape;270;p28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cxnSp>
            <p:nvCxnSpPr>
              <p:cNvPr id="271" name="Google Shape;271;p28"/>
              <p:cNvCxnSpPr/>
              <p:nvPr/>
            </p:nvCxnSpPr>
            <p:spPr>
              <a:xfrm rot="10800000">
                <a:off x="232200" y="-49400"/>
                <a:ext cx="0" cy="28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2" name="Google Shape;272;p28"/>
              <p:cNvCxnSpPr/>
              <p:nvPr/>
            </p:nvCxnSpPr>
            <p:spPr>
              <a:xfrm rot="10800000">
                <a:off x="8911200" y="4917300"/>
                <a:ext cx="0" cy="28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5" name="Google Shape;275;p29"/>
          <p:cNvGrpSpPr/>
          <p:nvPr/>
        </p:nvGrpSpPr>
        <p:grpSpPr>
          <a:xfrm>
            <a:off x="232200" y="232800"/>
            <a:ext cx="9045000" cy="4975500"/>
            <a:chOff x="232200" y="232800"/>
            <a:chExt cx="9045000" cy="4975500"/>
          </a:xfrm>
        </p:grpSpPr>
        <p:sp>
          <p:nvSpPr>
            <p:cNvPr id="276" name="Google Shape;276;p2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7" name="Google Shape;277;p29"/>
            <p:cNvCxnSpPr/>
            <p:nvPr/>
          </p:nvCxnSpPr>
          <p:spPr>
            <a:xfrm>
              <a:off x="8911200" y="232800"/>
              <a:ext cx="366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" name="Google Shape;278;p29"/>
            <p:cNvCxnSpPr/>
            <p:nvPr/>
          </p:nvCxnSpPr>
          <p:spPr>
            <a:xfrm>
              <a:off x="232200" y="4917300"/>
              <a:ext cx="1200" cy="291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" name="Google Shape;27;p4"/>
          <p:cNvGrpSpPr/>
          <p:nvPr/>
        </p:nvGrpSpPr>
        <p:grpSpPr>
          <a:xfrm>
            <a:off x="-19050" y="232800"/>
            <a:ext cx="8930250" cy="5027400"/>
            <a:chOff x="-19050" y="232800"/>
            <a:chExt cx="8930250" cy="5027400"/>
          </a:xfrm>
        </p:grpSpPr>
        <p:sp>
          <p:nvSpPr>
            <p:cNvPr id="28" name="Google Shape;28;p4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" name="Google Shape;29;p4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Google Shape;30;p4"/>
            <p:cNvCxnSpPr/>
            <p:nvPr/>
          </p:nvCxnSpPr>
          <p:spPr>
            <a:xfrm>
              <a:off x="8911200" y="4917300"/>
              <a:ext cx="0" cy="342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" name="Google Shape;31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5"/>
          <p:cNvGrpSpPr/>
          <p:nvPr/>
        </p:nvGrpSpPr>
        <p:grpSpPr>
          <a:xfrm>
            <a:off x="-77100" y="232800"/>
            <a:ext cx="8988300" cy="4964300"/>
            <a:chOff x="-77100" y="232800"/>
            <a:chExt cx="8988300" cy="4964300"/>
          </a:xfrm>
        </p:grpSpPr>
        <p:sp>
          <p:nvSpPr>
            <p:cNvPr id="36" name="Google Shape;36;p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7" name="Google Shape;37;p5"/>
            <p:cNvCxnSpPr/>
            <p:nvPr/>
          </p:nvCxnSpPr>
          <p:spPr>
            <a:xfrm rot="10800000">
              <a:off x="-771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" name="Google Shape;38;p5"/>
            <p:cNvCxnSpPr/>
            <p:nvPr/>
          </p:nvCxnSpPr>
          <p:spPr>
            <a:xfrm rot="10800000">
              <a:off x="8911200" y="4890500"/>
              <a:ext cx="0" cy="306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9" name="Google Shape;39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subTitle"/>
          </p:nvPr>
        </p:nvSpPr>
        <p:spPr>
          <a:xfrm>
            <a:off x="4651268" y="1736553"/>
            <a:ext cx="37728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41" name="Google Shape;41;p5"/>
          <p:cNvSpPr txBox="1"/>
          <p:nvPr>
            <p:ph idx="2" type="subTitle"/>
          </p:nvPr>
        </p:nvSpPr>
        <p:spPr>
          <a:xfrm>
            <a:off x="720000" y="1736553"/>
            <a:ext cx="37728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/>
        </p:txBody>
      </p:sp>
      <p:sp>
        <p:nvSpPr>
          <p:cNvPr id="42" name="Google Shape;42;p5"/>
          <p:cNvSpPr txBox="1"/>
          <p:nvPr>
            <p:ph idx="3" type="subTitle"/>
          </p:nvPr>
        </p:nvSpPr>
        <p:spPr>
          <a:xfrm>
            <a:off x="720000" y="1451250"/>
            <a:ext cx="3772800" cy="36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4" type="subTitle"/>
          </p:nvPr>
        </p:nvSpPr>
        <p:spPr>
          <a:xfrm>
            <a:off x="4651268" y="1451250"/>
            <a:ext cx="3772800" cy="36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grpSp>
          <p:nvGrpSpPr>
            <p:cNvPr id="47" name="Google Shape;47;p6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sp>
            <p:nvSpPr>
              <p:cNvPr id="48" name="Google Shape;48;p6"/>
              <p:cNvSpPr/>
              <p:nvPr/>
            </p:nvSpPr>
            <p:spPr>
              <a:xfrm>
                <a:off x="232200" y="232800"/>
                <a:ext cx="8679000" cy="46845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9" name="Google Shape;49;p6"/>
              <p:cNvCxnSpPr/>
              <p:nvPr/>
            </p:nvCxnSpPr>
            <p:spPr>
              <a:xfrm rot="10800000">
                <a:off x="8911200" y="-49400"/>
                <a:ext cx="0" cy="28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" name="Google Shape;50;p6"/>
              <p:cNvCxnSpPr/>
              <p:nvPr/>
            </p:nvCxnSpPr>
            <p:spPr>
              <a:xfrm rot="10800000">
                <a:off x="232200" y="4917300"/>
                <a:ext cx="0" cy="28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51" name="Google Shape;51;p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" name="Google Shape;55;p7"/>
          <p:cNvGrpSpPr/>
          <p:nvPr/>
        </p:nvGrpSpPr>
        <p:grpSpPr>
          <a:xfrm>
            <a:off x="-19050" y="-16000"/>
            <a:ext cx="8930250" cy="4933300"/>
            <a:chOff x="-19050" y="-16000"/>
            <a:chExt cx="8930250" cy="4933300"/>
          </a:xfrm>
        </p:grpSpPr>
        <p:sp>
          <p:nvSpPr>
            <p:cNvPr id="56" name="Google Shape;56;p7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7" name="Google Shape;57;p7"/>
            <p:cNvCxnSpPr/>
            <p:nvPr/>
          </p:nvCxnSpPr>
          <p:spPr>
            <a:xfrm rot="10800000">
              <a:off x="-19050" y="49173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Google Shape;58;p7"/>
            <p:cNvCxnSpPr/>
            <p:nvPr/>
          </p:nvCxnSpPr>
          <p:spPr>
            <a:xfrm rot="10800000">
              <a:off x="8911200" y="-16000"/>
              <a:ext cx="0" cy="258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9" name="Google Shape;59;p7"/>
          <p:cNvSpPr txBox="1"/>
          <p:nvPr>
            <p:ph type="title"/>
          </p:nvPr>
        </p:nvSpPr>
        <p:spPr>
          <a:xfrm>
            <a:off x="720000" y="44805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" type="subTitle"/>
          </p:nvPr>
        </p:nvSpPr>
        <p:spPr>
          <a:xfrm>
            <a:off x="1733625" y="1361025"/>
            <a:ext cx="6580200" cy="29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>
            <a:off x="2007375" y="277690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8"/>
          <p:cNvGrpSpPr/>
          <p:nvPr/>
        </p:nvGrpSpPr>
        <p:grpSpPr>
          <a:xfrm>
            <a:off x="-25" y="533550"/>
            <a:ext cx="9270975" cy="4075025"/>
            <a:chOff x="-25" y="533550"/>
            <a:chExt cx="9270975" cy="4075025"/>
          </a:xfrm>
        </p:grpSpPr>
        <p:sp>
          <p:nvSpPr>
            <p:cNvPr id="64" name="Google Shape;64;p8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endParaRPr>
            </a:p>
          </p:txBody>
        </p:sp>
        <p:cxnSp>
          <p:nvCxnSpPr>
            <p:cNvPr id="65" name="Google Shape;65;p8"/>
            <p:cNvCxnSpPr/>
            <p:nvPr/>
          </p:nvCxnSpPr>
          <p:spPr>
            <a:xfrm rot="10800000">
              <a:off x="8430950" y="533550"/>
              <a:ext cx="840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8"/>
            <p:cNvCxnSpPr/>
            <p:nvPr/>
          </p:nvCxnSpPr>
          <p:spPr>
            <a:xfrm rot="10800000">
              <a:off x="-25" y="4608575"/>
              <a:ext cx="740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7" name="Google Shape;67;p8"/>
          <p:cNvSpPr txBox="1"/>
          <p:nvPr>
            <p:ph type="title"/>
          </p:nvPr>
        </p:nvSpPr>
        <p:spPr>
          <a:xfrm>
            <a:off x="1644450" y="1733400"/>
            <a:ext cx="5855100" cy="7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3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-2613450" y="-126025"/>
            <a:ext cx="5402100" cy="5402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9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71" name="Google Shape;71;p9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2" name="Google Shape;72;p9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" name="Google Shape;73;p9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4" name="Google Shape;74;p9"/>
          <p:cNvSpPr txBox="1"/>
          <p:nvPr>
            <p:ph type="title"/>
          </p:nvPr>
        </p:nvSpPr>
        <p:spPr>
          <a:xfrm>
            <a:off x="3496850" y="1021763"/>
            <a:ext cx="4294800" cy="20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" type="subTitle"/>
          </p:nvPr>
        </p:nvSpPr>
        <p:spPr>
          <a:xfrm>
            <a:off x="3496850" y="3117038"/>
            <a:ext cx="42948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0"/>
          <p:cNvSpPr txBox="1"/>
          <p:nvPr>
            <p:ph type="title"/>
          </p:nvPr>
        </p:nvSpPr>
        <p:spPr>
          <a:xfrm>
            <a:off x="720000" y="4045175"/>
            <a:ext cx="7710900" cy="56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sz="2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0"/>
          <p:cNvSpPr txBox="1"/>
          <p:nvPr>
            <p:ph type="ctrTitle"/>
          </p:nvPr>
        </p:nvSpPr>
        <p:spPr>
          <a:xfrm>
            <a:off x="1087125" y="2196050"/>
            <a:ext cx="6444600" cy="13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Interactive Augmented Reality Platform for Medical Education</a:t>
            </a:r>
            <a:endParaRPr b="1" sz="3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0"/>
          <p:cNvSpPr txBox="1"/>
          <p:nvPr>
            <p:ph idx="1" type="subTitle"/>
          </p:nvPr>
        </p:nvSpPr>
        <p:spPr>
          <a:xfrm>
            <a:off x="1087125" y="3097838"/>
            <a:ext cx="58974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Gopinath Varadarajan (gv58)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9"/>
          <p:cNvSpPr txBox="1"/>
          <p:nvPr>
            <p:ph type="ctrTitle"/>
          </p:nvPr>
        </p:nvSpPr>
        <p:spPr>
          <a:xfrm>
            <a:off x="1211725" y="809945"/>
            <a:ext cx="5897400" cy="79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SYSTEM ARCHITECTURE</a:t>
            </a:r>
            <a:endParaRPr sz="3600"/>
          </a:p>
        </p:txBody>
      </p:sp>
      <p:pic>
        <p:nvPicPr>
          <p:cNvPr id="338" name="Google Shape;33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6000" y="1713775"/>
            <a:ext cx="3774375" cy="25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0"/>
          <p:cNvSpPr txBox="1"/>
          <p:nvPr>
            <p:ph type="ctrTitle"/>
          </p:nvPr>
        </p:nvSpPr>
        <p:spPr>
          <a:xfrm>
            <a:off x="2831350" y="1723725"/>
            <a:ext cx="2180700" cy="10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DEMO</a:t>
            </a:r>
            <a:endParaRPr sz="5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1"/>
          <p:cNvSpPr txBox="1"/>
          <p:nvPr>
            <p:ph type="ctrTitle"/>
          </p:nvPr>
        </p:nvSpPr>
        <p:spPr>
          <a:xfrm>
            <a:off x="2533950" y="730725"/>
            <a:ext cx="3523200" cy="71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349" name="Google Shape;349;p41"/>
          <p:cNvSpPr txBox="1"/>
          <p:nvPr>
            <p:ph idx="1" type="subTitle"/>
          </p:nvPr>
        </p:nvSpPr>
        <p:spPr>
          <a:xfrm>
            <a:off x="990225" y="1446898"/>
            <a:ext cx="5897400" cy="32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arenR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Learning New Technologies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Mastering Unity and Vuforia SDK for AR development.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Gaining proficiency in C# scripting to handle events and model interactions.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arenR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Anatomical Layering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Enabling users to explore different layers of anatomy (e.g., skin, muscle, bone) 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arenR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Feedback Integration in Real-time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arenR"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Unity and Vuforia Integration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Challenges in integrating the Vuforia SDK with Unity to ensure smooth AR experiences.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Troubleshooting issues with image recognition and markerless AR tracking.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arenR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enough resources to get inspired and learn from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2"/>
          <p:cNvSpPr txBox="1"/>
          <p:nvPr>
            <p:ph type="ctrTitle"/>
          </p:nvPr>
        </p:nvSpPr>
        <p:spPr>
          <a:xfrm>
            <a:off x="2028600" y="2146000"/>
            <a:ext cx="3862500" cy="72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THANK YOU</a:t>
            </a:r>
            <a:endParaRPr sz="4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 txBox="1"/>
          <p:nvPr>
            <p:ph type="ctrTitle"/>
          </p:nvPr>
        </p:nvSpPr>
        <p:spPr>
          <a:xfrm>
            <a:off x="1564775" y="1324088"/>
            <a:ext cx="5897400" cy="13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INTRODUCTION</a:t>
            </a:r>
            <a:endParaRPr sz="5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2"/>
          <p:cNvSpPr txBox="1"/>
          <p:nvPr>
            <p:ph type="ctrTitle"/>
          </p:nvPr>
        </p:nvSpPr>
        <p:spPr>
          <a:xfrm>
            <a:off x="1087125" y="657645"/>
            <a:ext cx="5897400" cy="84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295" name="Google Shape;295;p32"/>
          <p:cNvSpPr txBox="1"/>
          <p:nvPr>
            <p:ph idx="1" type="subTitle"/>
          </p:nvPr>
        </p:nvSpPr>
        <p:spPr>
          <a:xfrm>
            <a:off x="616400" y="2035258"/>
            <a:ext cx="5897400" cy="17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New and Emerging field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Not enough existing app to solve  the problem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Investments and </a:t>
            </a:r>
            <a:r>
              <a:rPr lang="en"/>
              <a:t>Development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Something new to learn and useful for many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6" name="Google Shape;29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1200" y="1744500"/>
            <a:ext cx="3195950" cy="239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 txBox="1"/>
          <p:nvPr>
            <p:ph type="ctrTitle"/>
          </p:nvPr>
        </p:nvSpPr>
        <p:spPr>
          <a:xfrm>
            <a:off x="2824700" y="348025"/>
            <a:ext cx="3059400" cy="91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</a:t>
            </a:r>
            <a:endParaRPr/>
          </a:p>
        </p:txBody>
      </p:sp>
      <p:sp>
        <p:nvSpPr>
          <p:cNvPr id="302" name="Google Shape;302;p33"/>
          <p:cNvSpPr txBox="1"/>
          <p:nvPr>
            <p:ph idx="1" type="subTitle"/>
          </p:nvPr>
        </p:nvSpPr>
        <p:spPr>
          <a:xfrm>
            <a:off x="1031750" y="1543775"/>
            <a:ext cx="6465600" cy="21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</a:rPr>
              <a:t>Enhance medical education by integrating augmented reality (AR) into learning environments.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</a:rPr>
              <a:t>Improve understanding of complex anatomy and medical procedures through interactive 3D models. 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just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</a:rPr>
              <a:t>Increase accessibility of medical education by utilizing AR technology</a:t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4"/>
          <p:cNvSpPr txBox="1"/>
          <p:nvPr>
            <p:ph type="ctrTitle"/>
          </p:nvPr>
        </p:nvSpPr>
        <p:spPr>
          <a:xfrm>
            <a:off x="2360875" y="887975"/>
            <a:ext cx="3696300" cy="66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308" name="Google Shape;308;p34"/>
          <p:cNvSpPr txBox="1"/>
          <p:nvPr>
            <p:ph idx="1" type="subTitle"/>
          </p:nvPr>
        </p:nvSpPr>
        <p:spPr>
          <a:xfrm>
            <a:off x="1197900" y="1557573"/>
            <a:ext cx="5897400" cy="13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Implement Accurate AR Models .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Creating an Interactive Application.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</a:rPr>
              <a:t>Ensure Device Compatibility.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5"/>
          <p:cNvSpPr txBox="1"/>
          <p:nvPr>
            <p:ph type="ctrTitle"/>
          </p:nvPr>
        </p:nvSpPr>
        <p:spPr>
          <a:xfrm>
            <a:off x="1121725" y="685325"/>
            <a:ext cx="7040100" cy="8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ESSENTIAL REQUIREMENTS</a:t>
            </a:r>
            <a:endParaRPr/>
          </a:p>
        </p:txBody>
      </p:sp>
      <p:sp>
        <p:nvSpPr>
          <p:cNvPr id="314" name="Google Shape;314;p35"/>
          <p:cNvSpPr txBox="1"/>
          <p:nvPr>
            <p:ph idx="1" type="subTitle"/>
          </p:nvPr>
        </p:nvSpPr>
        <p:spPr>
          <a:xfrm>
            <a:off x="997150" y="1640706"/>
            <a:ext cx="5897400" cy="16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3D Model Augmentation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Interactive Manipulation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Device Compatibility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6"/>
          <p:cNvSpPr txBox="1"/>
          <p:nvPr>
            <p:ph type="ctrTitle"/>
          </p:nvPr>
        </p:nvSpPr>
        <p:spPr>
          <a:xfrm>
            <a:off x="893025" y="719950"/>
            <a:ext cx="7469700" cy="6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RECOMMENDED REQUIREMENTS</a:t>
            </a:r>
            <a:endParaRPr sz="3300"/>
          </a:p>
        </p:txBody>
      </p:sp>
      <p:sp>
        <p:nvSpPr>
          <p:cNvPr id="320" name="Google Shape;320;p36"/>
          <p:cNvSpPr txBox="1"/>
          <p:nvPr>
            <p:ph idx="1" type="subTitle"/>
          </p:nvPr>
        </p:nvSpPr>
        <p:spPr>
          <a:xfrm>
            <a:off x="1052500" y="1377865"/>
            <a:ext cx="5897400" cy="10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Audio Integration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AR Video Integration</a:t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7"/>
          <p:cNvSpPr txBox="1"/>
          <p:nvPr>
            <p:ph type="ctrTitle"/>
          </p:nvPr>
        </p:nvSpPr>
        <p:spPr>
          <a:xfrm>
            <a:off x="1440175" y="726868"/>
            <a:ext cx="5897400" cy="66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OPTIONAL REQUIREMENT</a:t>
            </a:r>
            <a:endParaRPr sz="3500"/>
          </a:p>
        </p:txBody>
      </p:sp>
      <p:sp>
        <p:nvSpPr>
          <p:cNvPr id="326" name="Google Shape;326;p37"/>
          <p:cNvSpPr txBox="1"/>
          <p:nvPr>
            <p:ph idx="1" type="subTitle"/>
          </p:nvPr>
        </p:nvSpPr>
        <p:spPr>
          <a:xfrm>
            <a:off x="1211725" y="1651062"/>
            <a:ext cx="5897400" cy="9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Integration of User Feedback</a:t>
            </a:r>
            <a:endParaRPr sz="2100"/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Interactive quizzes</a:t>
            </a:r>
            <a:endParaRPr sz="2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8"/>
          <p:cNvSpPr txBox="1"/>
          <p:nvPr>
            <p:ph type="ctrTitle"/>
          </p:nvPr>
        </p:nvSpPr>
        <p:spPr>
          <a:xfrm>
            <a:off x="1460950" y="775318"/>
            <a:ext cx="5897400" cy="63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TECHNICAL SPECIFICATION</a:t>
            </a:r>
            <a:endParaRPr sz="3200"/>
          </a:p>
        </p:txBody>
      </p:sp>
      <p:sp>
        <p:nvSpPr>
          <p:cNvPr id="332" name="Google Shape;332;p38"/>
          <p:cNvSpPr txBox="1"/>
          <p:nvPr>
            <p:ph idx="1" type="subTitle"/>
          </p:nvPr>
        </p:nvSpPr>
        <p:spPr>
          <a:xfrm>
            <a:off x="1128675" y="1415286"/>
            <a:ext cx="5897400" cy="28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Programming Language: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C# (9.0 or above)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Development Engine: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Unity (2021.3 or above)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 SDK: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Vuforia (10.12 or above)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File Format: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FBX or OBJ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User Interface (UI) Design: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Unity UI Toolkit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