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9C38E-ADDC-4F2A-A4DC-A0E55CE764AC}"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8240F58-4FD6-473E-BAC7-3BE262A511DB}" type="slidenum">
              <a:rPr lang="en-US" smtClean="0"/>
              <a:t>‹#›</a:t>
            </a:fld>
            <a:endParaRPr lang="en-US"/>
          </a:p>
        </p:txBody>
      </p:sp>
    </p:spTree>
    <p:extLst>
      <p:ext uri="{BB962C8B-B14F-4D97-AF65-F5344CB8AC3E}">
        <p14:creationId xmlns:p14="http://schemas.microsoft.com/office/powerpoint/2010/main" val="146846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9C38E-ADDC-4F2A-A4DC-A0E55CE764AC}"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35140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9C38E-ADDC-4F2A-A4DC-A0E55CE764AC}"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32208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9C38E-ADDC-4F2A-A4DC-A0E55CE764AC}"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214178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719C38E-ADDC-4F2A-A4DC-A0E55CE764AC}" type="datetimeFigureOut">
              <a:rPr lang="en-US" smtClean="0"/>
              <a:t>9/3/2022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8240F58-4FD6-473E-BAC7-3BE262A511DB}" type="slidenum">
              <a:rPr lang="en-US" smtClean="0"/>
              <a:t>‹#›</a:t>
            </a:fld>
            <a:endParaRPr lang="en-US"/>
          </a:p>
        </p:txBody>
      </p:sp>
    </p:spTree>
    <p:extLst>
      <p:ext uri="{BB962C8B-B14F-4D97-AF65-F5344CB8AC3E}">
        <p14:creationId xmlns:p14="http://schemas.microsoft.com/office/powerpoint/2010/main" val="131992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9C38E-ADDC-4F2A-A4DC-A0E55CE764AC}"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140101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9C38E-ADDC-4F2A-A4DC-A0E55CE764AC}" type="datetimeFigureOut">
              <a:rPr lang="en-US" smtClean="0"/>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186652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9C38E-ADDC-4F2A-A4DC-A0E55CE764AC}"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39275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9C38E-ADDC-4F2A-A4DC-A0E55CE764AC}" type="datetimeFigureOut">
              <a:rPr lang="en-US" smtClean="0"/>
              <a:t>9/3/2022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105483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9C38E-ADDC-4F2A-A4DC-A0E55CE764AC}"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254337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9C38E-ADDC-4F2A-A4DC-A0E55CE764AC}" type="datetimeFigureOut">
              <a:rPr lang="en-US" smtClean="0"/>
              <a:t>9/3/2022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8240F58-4FD6-473E-BAC7-3BE262A511DB}" type="slidenum">
              <a:rPr lang="en-US" smtClean="0"/>
              <a:t>‹#›</a:t>
            </a:fld>
            <a:endParaRPr lang="en-US"/>
          </a:p>
        </p:txBody>
      </p:sp>
    </p:spTree>
    <p:extLst>
      <p:ext uri="{BB962C8B-B14F-4D97-AF65-F5344CB8AC3E}">
        <p14:creationId xmlns:p14="http://schemas.microsoft.com/office/powerpoint/2010/main" val="140450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719C38E-ADDC-4F2A-A4DC-A0E55CE764AC}" type="datetimeFigureOut">
              <a:rPr lang="en-US" smtClean="0"/>
              <a:t>9/3/2022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40F58-4FD6-473E-BAC7-3BE262A511DB}" type="slidenum">
              <a:rPr lang="en-US" smtClean="0"/>
              <a:t>‹#›</a:t>
            </a:fld>
            <a:endParaRPr lang="en-US"/>
          </a:p>
        </p:txBody>
      </p:sp>
    </p:spTree>
    <p:extLst>
      <p:ext uri="{BB962C8B-B14F-4D97-AF65-F5344CB8AC3E}">
        <p14:creationId xmlns:p14="http://schemas.microsoft.com/office/powerpoint/2010/main" val="163146780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8163-F0C6-4401-AD43-B0C2852C0EBC}"/>
              </a:ext>
            </a:extLst>
          </p:cNvPr>
          <p:cNvSpPr>
            <a:spLocks noGrp="1"/>
          </p:cNvSpPr>
          <p:nvPr>
            <p:ph type="ctrTitle"/>
          </p:nvPr>
        </p:nvSpPr>
        <p:spPr>
          <a:xfrm>
            <a:off x="600634" y="2355890"/>
            <a:ext cx="10775577" cy="1589103"/>
          </a:xfrm>
        </p:spPr>
        <p:txBody>
          <a:bodyPr/>
          <a:lstStyle/>
          <a:p>
            <a:pPr algn="ctr"/>
            <a:r>
              <a:rPr lang="en-US" sz="5400" b="1" dirty="0">
                <a:latin typeface="+mn-lt"/>
                <a:cs typeface="Times New Roman" panose="02020603050405020304" pitchFamily="18" charset="0"/>
              </a:rPr>
              <a:t>DATA VISUALIZATION OF THE  FIFA world cup</a:t>
            </a:r>
          </a:p>
        </p:txBody>
      </p:sp>
      <p:sp>
        <p:nvSpPr>
          <p:cNvPr id="3" name="Subtitle 2">
            <a:extLst>
              <a:ext uri="{FF2B5EF4-FFF2-40B4-BE49-F238E27FC236}">
                <a16:creationId xmlns:a16="http://schemas.microsoft.com/office/drawing/2014/main" id="{2F62D152-DC43-435F-923C-EFF902DC416C}"/>
              </a:ext>
            </a:extLst>
          </p:cNvPr>
          <p:cNvSpPr>
            <a:spLocks noGrp="1"/>
          </p:cNvSpPr>
          <p:nvPr>
            <p:ph type="subTitle" idx="1"/>
          </p:nvPr>
        </p:nvSpPr>
        <p:spPr>
          <a:xfrm>
            <a:off x="3525257" y="3853611"/>
            <a:ext cx="8666743" cy="2039248"/>
          </a:xfrm>
        </p:spPr>
        <p:txBody>
          <a:bodyPr>
            <a:normAutofit/>
          </a:bodyPr>
          <a:lstStyle/>
          <a:p>
            <a:pPr algn="ctr"/>
            <a:r>
              <a:rPr lang="en-US" dirty="0">
                <a:solidFill>
                  <a:schemeClr val="tx1"/>
                </a:solidFill>
                <a:cs typeface="Times New Roman" panose="02020603050405020304" pitchFamily="18" charset="0"/>
              </a:rPr>
              <a:t>By : V Gopinath</a:t>
            </a:r>
          </a:p>
        </p:txBody>
      </p:sp>
    </p:spTree>
    <p:extLst>
      <p:ext uri="{BB962C8B-B14F-4D97-AF65-F5344CB8AC3E}">
        <p14:creationId xmlns:p14="http://schemas.microsoft.com/office/powerpoint/2010/main" val="236696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106F-648F-4274-A49A-54F47ACA7565}"/>
              </a:ext>
            </a:extLst>
          </p:cNvPr>
          <p:cNvSpPr>
            <a:spLocks noGrp="1"/>
          </p:cNvSpPr>
          <p:nvPr>
            <p:ph type="title"/>
          </p:nvPr>
        </p:nvSpPr>
        <p:spPr/>
        <p:txBody>
          <a:bodyPr/>
          <a:lstStyle/>
          <a:p>
            <a:r>
              <a:rPr lang="en-US" b="1" u="sng" dirty="0">
                <a:latin typeface="+mn-lt"/>
                <a:cs typeface="Times New Roman" panose="02020603050405020304" pitchFamily="18" charset="0"/>
              </a:rPr>
              <a:t>CONTENTS</a:t>
            </a:r>
            <a:br>
              <a:rPr lang="en-US" b="1" u="sng" dirty="0">
                <a:latin typeface="Times New Roman" panose="02020603050405020304" pitchFamily="18" charset="0"/>
                <a:cs typeface="Times New Roman" panose="02020603050405020304" pitchFamily="18" charset="0"/>
              </a:rPr>
            </a:b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451AA0-6A39-485C-9F14-BEC5886EEE69}"/>
              </a:ext>
            </a:extLst>
          </p:cNvPr>
          <p:cNvSpPr>
            <a:spLocks noGrp="1"/>
          </p:cNvSpPr>
          <p:nvPr>
            <p:ph idx="1"/>
          </p:nvPr>
        </p:nvSpPr>
        <p:spPr>
          <a:xfrm>
            <a:off x="677334" y="1695635"/>
            <a:ext cx="8596668" cy="4345728"/>
          </a:xfrm>
        </p:spPr>
        <p:txBody>
          <a:bodyPr/>
          <a:lstStyle/>
          <a:p>
            <a:pPr algn="just"/>
            <a:r>
              <a:rPr lang="en-US" dirty="0">
                <a:solidFill>
                  <a:schemeClr val="tx1"/>
                </a:solidFill>
                <a:cs typeface="Times New Roman" panose="02020603050405020304" pitchFamily="18" charset="0"/>
              </a:rPr>
              <a:t>INTRODUCTION</a:t>
            </a:r>
          </a:p>
          <a:p>
            <a:pPr algn="just"/>
            <a:endParaRPr lang="en-US" dirty="0">
              <a:solidFill>
                <a:schemeClr val="tx1"/>
              </a:solidFill>
              <a:cs typeface="Times New Roman" panose="02020603050405020304" pitchFamily="18" charset="0"/>
            </a:endParaRPr>
          </a:p>
          <a:p>
            <a:pPr algn="just"/>
            <a:r>
              <a:rPr lang="en-US" dirty="0">
                <a:solidFill>
                  <a:schemeClr val="tx1"/>
                </a:solidFill>
                <a:cs typeface="Times New Roman" panose="02020603050405020304" pitchFamily="18" charset="0"/>
              </a:rPr>
              <a:t>PROBLEM STATEMENT</a:t>
            </a:r>
          </a:p>
          <a:p>
            <a:pPr algn="just"/>
            <a:endParaRPr lang="en-US" dirty="0">
              <a:solidFill>
                <a:schemeClr val="tx1"/>
              </a:solidFill>
              <a:cs typeface="Times New Roman" panose="02020603050405020304" pitchFamily="18" charset="0"/>
            </a:endParaRPr>
          </a:p>
          <a:p>
            <a:pPr algn="just"/>
            <a:r>
              <a:rPr lang="en-US" dirty="0">
                <a:solidFill>
                  <a:schemeClr val="tx1"/>
                </a:solidFill>
                <a:cs typeface="Times New Roman" panose="02020603050405020304" pitchFamily="18" charset="0"/>
              </a:rPr>
              <a:t>OBJECTIVES</a:t>
            </a:r>
          </a:p>
          <a:p>
            <a:pPr algn="just"/>
            <a:endParaRPr lang="en-US" dirty="0">
              <a:solidFill>
                <a:schemeClr val="tx1"/>
              </a:solidFill>
              <a:cs typeface="Times New Roman" panose="02020603050405020304" pitchFamily="18" charset="0"/>
            </a:endParaRPr>
          </a:p>
          <a:p>
            <a:pPr algn="just"/>
            <a:r>
              <a:rPr lang="en-US" dirty="0">
                <a:solidFill>
                  <a:schemeClr val="tx1"/>
                </a:solidFill>
                <a:cs typeface="Times New Roman" panose="02020603050405020304" pitchFamily="18" charset="0"/>
              </a:rPr>
              <a:t>METHODOLOGY</a:t>
            </a:r>
          </a:p>
          <a:p>
            <a:pPr algn="just"/>
            <a:endParaRPr lang="en-US" dirty="0">
              <a:solidFill>
                <a:schemeClr val="tx1"/>
              </a:solidFill>
              <a:cs typeface="Times New Roman" panose="02020603050405020304" pitchFamily="18" charset="0"/>
            </a:endParaRPr>
          </a:p>
          <a:p>
            <a:pPr algn="just"/>
            <a:r>
              <a:rPr lang="en-US" dirty="0">
                <a:solidFill>
                  <a:schemeClr val="tx1"/>
                </a:solidFill>
                <a:cs typeface="Times New Roman" panose="02020603050405020304" pitchFamily="18" charset="0"/>
              </a:rPr>
              <a:t>CONCLUSION</a:t>
            </a:r>
          </a:p>
        </p:txBody>
      </p:sp>
    </p:spTree>
    <p:extLst>
      <p:ext uri="{BB962C8B-B14F-4D97-AF65-F5344CB8AC3E}">
        <p14:creationId xmlns:p14="http://schemas.microsoft.com/office/powerpoint/2010/main" val="370759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0044-EA00-45D0-BB2B-EFBB584CEF3A}"/>
              </a:ext>
            </a:extLst>
          </p:cNvPr>
          <p:cNvSpPr>
            <a:spLocks noGrp="1"/>
          </p:cNvSpPr>
          <p:nvPr>
            <p:ph type="title"/>
          </p:nvPr>
        </p:nvSpPr>
        <p:spPr>
          <a:xfrm>
            <a:off x="677334" y="609600"/>
            <a:ext cx="8596668" cy="695417"/>
          </a:xfrm>
        </p:spPr>
        <p:txBody>
          <a:bodyPr>
            <a:normAutofit fontScale="90000"/>
          </a:bodyPr>
          <a:lstStyle/>
          <a:p>
            <a:r>
              <a:rPr lang="en-US" u="sng" dirty="0">
                <a:latin typeface="+mn-lt"/>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B5C865F-5FA9-49F4-8BC3-3EC0A2AD1E66}"/>
              </a:ext>
            </a:extLst>
          </p:cNvPr>
          <p:cNvSpPr>
            <a:spLocks noGrp="1"/>
          </p:cNvSpPr>
          <p:nvPr>
            <p:ph idx="1"/>
          </p:nvPr>
        </p:nvSpPr>
        <p:spPr>
          <a:xfrm>
            <a:off x="588556" y="1384917"/>
            <a:ext cx="9088103" cy="4585424"/>
          </a:xfrm>
        </p:spPr>
        <p:txBody>
          <a:bodyPr>
            <a:normAutofit lnSpcReduction="10000"/>
          </a:bodyPr>
          <a:lstStyle/>
          <a:p>
            <a:pPr algn="just"/>
            <a:r>
              <a:rPr lang="en-US" sz="2000" b="0" i="0" dirty="0">
                <a:solidFill>
                  <a:schemeClr val="tx1"/>
                </a:solidFill>
                <a:effectLst/>
                <a:cs typeface="Times New Roman" panose="02020603050405020304" pitchFamily="18" charset="0"/>
              </a:rPr>
              <a:t>Data visualization is </a:t>
            </a:r>
            <a:r>
              <a:rPr lang="en-US" sz="2000" dirty="0">
                <a:solidFill>
                  <a:schemeClr val="tx1"/>
                </a:solidFill>
                <a:cs typeface="Times New Roman" panose="02020603050405020304" pitchFamily="18" charset="0"/>
              </a:rPr>
              <a:t>the</a:t>
            </a:r>
            <a:r>
              <a:rPr lang="en-US" sz="2000" i="0" dirty="0">
                <a:solidFill>
                  <a:schemeClr val="tx1"/>
                </a:solidFill>
                <a:effectLst/>
                <a:cs typeface="Times New Roman" panose="02020603050405020304" pitchFamily="18" charset="0"/>
              </a:rPr>
              <a:t> graphical representation of information and data.</a:t>
            </a:r>
          </a:p>
          <a:p>
            <a:pPr algn="just"/>
            <a:r>
              <a:rPr lang="en-US" sz="2000" i="0" dirty="0">
                <a:solidFill>
                  <a:schemeClr val="tx1"/>
                </a:solidFill>
                <a:effectLst/>
                <a:cs typeface="Times New Roman" panose="02020603050405020304" pitchFamily="18" charset="0"/>
              </a:rPr>
              <a:t> </a:t>
            </a:r>
            <a:r>
              <a:rPr lang="en-US" sz="2000" b="0" i="0" dirty="0">
                <a:solidFill>
                  <a:schemeClr val="tx1"/>
                </a:solidFill>
                <a:effectLst/>
                <a:cs typeface="Times New Roman" panose="02020603050405020304" pitchFamily="18" charset="0"/>
              </a:rPr>
              <a:t>By using visual elements like charts, graphs, and maps, data visualization tools provide an accessible way to see and understand trends, outliers, and patterns in data.</a:t>
            </a:r>
          </a:p>
          <a:p>
            <a:pPr algn="just"/>
            <a:r>
              <a:rPr lang="en-US" sz="2000" b="0" i="0" dirty="0">
                <a:solidFill>
                  <a:schemeClr val="tx1"/>
                </a:solidFill>
                <a:effectLst/>
                <a:cs typeface="Times New Roman" panose="02020603050405020304" pitchFamily="18" charset="0"/>
              </a:rPr>
              <a:t>Data visualization is one of the steps of the data sceince process, which states that after data has been collected, processed and modeled, it must be visualized for conclusions to be made.</a:t>
            </a:r>
          </a:p>
          <a:p>
            <a:pPr algn="just"/>
            <a:r>
              <a:rPr lang="en-US" sz="2000" b="0" i="0" dirty="0">
                <a:solidFill>
                  <a:schemeClr val="tx1"/>
                </a:solidFill>
                <a:effectLst/>
                <a:cs typeface="Times New Roman" panose="02020603050405020304" pitchFamily="18" charset="0"/>
              </a:rPr>
              <a:t>Data visualization provides a quick and effective way to communicate information in a universal manner using visual information.</a:t>
            </a:r>
          </a:p>
          <a:p>
            <a:pPr algn="just"/>
            <a:r>
              <a:rPr lang="en-US" sz="2000" b="0" i="0" dirty="0">
                <a:solidFill>
                  <a:schemeClr val="tx1"/>
                </a:solidFill>
                <a:effectLst/>
                <a:cs typeface="Times New Roman" panose="02020603050405020304" pitchFamily="18" charset="0"/>
              </a:rPr>
              <a:t>There are many types of data visualization. The most common are </a:t>
            </a:r>
            <a:r>
              <a:rPr lang="en-US" sz="2000" i="0" dirty="0">
                <a:solidFill>
                  <a:schemeClr val="tx1"/>
                </a:solidFill>
                <a:effectLst/>
                <a:cs typeface="Times New Roman" panose="02020603050405020304" pitchFamily="18" charset="0"/>
              </a:rPr>
              <a:t>scatter</a:t>
            </a:r>
            <a:r>
              <a:rPr lang="en-US" sz="2000" b="1" i="0" dirty="0">
                <a:solidFill>
                  <a:schemeClr val="tx1"/>
                </a:solidFill>
                <a:effectLst/>
                <a:cs typeface="Times New Roman" panose="02020603050405020304" pitchFamily="18" charset="0"/>
              </a:rPr>
              <a:t> </a:t>
            </a:r>
            <a:r>
              <a:rPr lang="en-US" sz="2000" i="0" dirty="0">
                <a:solidFill>
                  <a:schemeClr val="tx1"/>
                </a:solidFill>
                <a:effectLst/>
                <a:cs typeface="Times New Roman" panose="02020603050405020304" pitchFamily="18" charset="0"/>
              </a:rPr>
              <a:t>plots, line graphs, pie charts, bar charts, heat maps, area charts, choropleth maps and histograms.</a:t>
            </a:r>
          </a:p>
          <a:p>
            <a:pPr algn="just"/>
            <a:r>
              <a:rPr lang="en-US" sz="2000" dirty="0">
                <a:solidFill>
                  <a:schemeClr val="tx1"/>
                </a:solidFill>
                <a:cs typeface="Times New Roman" panose="02020603050405020304" pitchFamily="18" charset="0"/>
              </a:rPr>
              <a:t>Visualization is done by using several libraries in python like – matplotlib, seaborn etc</a:t>
            </a:r>
            <a:r>
              <a:rPr lang="en-US" dirty="0">
                <a:solidFill>
                  <a:schemeClr val="tx1"/>
                </a:solidFill>
                <a:cs typeface="Times New Roman" panose="02020603050405020304" pitchFamily="18" charset="0"/>
              </a:rPr>
              <a:t>.</a:t>
            </a:r>
          </a:p>
        </p:txBody>
      </p:sp>
    </p:spTree>
    <p:extLst>
      <p:ext uri="{BB962C8B-B14F-4D97-AF65-F5344CB8AC3E}">
        <p14:creationId xmlns:p14="http://schemas.microsoft.com/office/powerpoint/2010/main" val="379392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36EA-D3DD-47F2-A25E-069F640B85D5}"/>
              </a:ext>
            </a:extLst>
          </p:cNvPr>
          <p:cNvSpPr>
            <a:spLocks noGrp="1"/>
          </p:cNvSpPr>
          <p:nvPr>
            <p:ph type="title"/>
          </p:nvPr>
        </p:nvSpPr>
        <p:spPr>
          <a:xfrm>
            <a:off x="677334" y="609600"/>
            <a:ext cx="8596668" cy="748683"/>
          </a:xfrm>
        </p:spPr>
        <p:txBody>
          <a:bodyPr>
            <a:normAutofit fontScale="90000"/>
          </a:bodyPr>
          <a:lstStyle/>
          <a:p>
            <a:r>
              <a:rPr lang="en-US" b="1" u="sng" dirty="0">
                <a:latin typeface="+mn-lt"/>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568D550-D246-448E-9B00-DEF3E8FCA94F}"/>
              </a:ext>
            </a:extLst>
          </p:cNvPr>
          <p:cNvSpPr>
            <a:spLocks noGrp="1"/>
          </p:cNvSpPr>
          <p:nvPr>
            <p:ph idx="1"/>
          </p:nvPr>
        </p:nvSpPr>
        <p:spPr>
          <a:xfrm>
            <a:off x="677334" y="1473693"/>
            <a:ext cx="8596668" cy="4567669"/>
          </a:xfrm>
        </p:spPr>
        <p:txBody>
          <a:bodyPr>
            <a:normAutofit/>
          </a:bodyPr>
          <a:lstStyle/>
          <a:p>
            <a:pPr algn="just"/>
            <a:r>
              <a:rPr lang="en-US" sz="2400" dirty="0">
                <a:solidFill>
                  <a:schemeClr val="tx1"/>
                </a:solidFill>
                <a:cs typeface="Times New Roman" panose="02020603050405020304" pitchFamily="18" charset="0"/>
              </a:rPr>
              <a:t>The Data set given contains the data for </a:t>
            </a:r>
            <a:r>
              <a:rPr lang="en-US" sz="2400" dirty="0">
                <a:cs typeface="Times New Roman" panose="02020603050405020304" pitchFamily="18" charset="0"/>
              </a:rPr>
              <a:t>the FIFA World Cup </a:t>
            </a:r>
            <a:r>
              <a:rPr lang="en-US" sz="2400" dirty="0">
                <a:solidFill>
                  <a:schemeClr val="tx1"/>
                </a:solidFill>
                <a:cs typeface="Times New Roman" panose="02020603050405020304" pitchFamily="18" charset="0"/>
              </a:rPr>
              <a:t> and its </a:t>
            </a:r>
            <a:r>
              <a:rPr lang="en-US" sz="2400" dirty="0">
                <a:cs typeface="Times New Roman" panose="02020603050405020304" pitchFamily="18" charset="0"/>
              </a:rPr>
              <a:t>related Stats</a:t>
            </a:r>
            <a:r>
              <a:rPr lang="en-US" sz="2400" dirty="0">
                <a:solidFill>
                  <a:schemeClr val="tx1"/>
                </a:solidFill>
                <a:cs typeface="Times New Roman" panose="02020603050405020304" pitchFamily="18" charset="0"/>
              </a:rPr>
              <a:t> . Analyze the data set and its details , And represent the data set as organized form like bar charts , histogram , pie chart etc. Using python in arranged format with relevant attributes and names.</a:t>
            </a:r>
          </a:p>
        </p:txBody>
      </p:sp>
    </p:spTree>
    <p:extLst>
      <p:ext uri="{BB962C8B-B14F-4D97-AF65-F5344CB8AC3E}">
        <p14:creationId xmlns:p14="http://schemas.microsoft.com/office/powerpoint/2010/main" val="21930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F918-8FDD-44E0-9114-B98961D437B2}"/>
              </a:ext>
            </a:extLst>
          </p:cNvPr>
          <p:cNvSpPr>
            <a:spLocks noGrp="1"/>
          </p:cNvSpPr>
          <p:nvPr>
            <p:ph type="title"/>
          </p:nvPr>
        </p:nvSpPr>
        <p:spPr/>
        <p:txBody>
          <a:bodyPr/>
          <a:lstStyle/>
          <a:p>
            <a:r>
              <a:rPr lang="en-US" b="1" u="sng" dirty="0">
                <a:latin typeface="+mn-lt"/>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DCC2017-A5B2-4787-8394-2EB32381CCC9}"/>
              </a:ext>
            </a:extLst>
          </p:cNvPr>
          <p:cNvSpPr>
            <a:spLocks noGrp="1"/>
          </p:cNvSpPr>
          <p:nvPr>
            <p:ph idx="1"/>
          </p:nvPr>
        </p:nvSpPr>
        <p:spPr>
          <a:xfrm>
            <a:off x="677334" y="1660125"/>
            <a:ext cx="8596668" cy="4381238"/>
          </a:xfrm>
        </p:spPr>
        <p:txBody>
          <a:bodyPr>
            <a:normAutofit/>
          </a:bodyPr>
          <a:lstStyle/>
          <a:p>
            <a:pPr algn="just"/>
            <a:r>
              <a:rPr lang="en-US" sz="2400" i="0" dirty="0">
                <a:solidFill>
                  <a:schemeClr val="tx1"/>
                </a:solidFill>
                <a:effectLst/>
                <a:cs typeface="Times New Roman" panose="02020603050405020304" pitchFamily="18" charset="0"/>
              </a:rPr>
              <a:t>Analyzing the Data in a Better Way</a:t>
            </a:r>
          </a:p>
          <a:p>
            <a:pPr algn="just"/>
            <a:endParaRPr lang="en-US" sz="2400" dirty="0">
              <a:solidFill>
                <a:schemeClr val="tx1"/>
              </a:solidFill>
              <a:cs typeface="Times New Roman" panose="02020603050405020304" pitchFamily="18" charset="0"/>
            </a:endParaRPr>
          </a:p>
          <a:p>
            <a:pPr algn="just"/>
            <a:r>
              <a:rPr lang="en-US" sz="2400" i="0" dirty="0">
                <a:solidFill>
                  <a:schemeClr val="tx1"/>
                </a:solidFill>
                <a:effectLst/>
                <a:cs typeface="Times New Roman" panose="02020603050405020304" pitchFamily="18" charset="0"/>
              </a:rPr>
              <a:t>Faster Decision Making</a:t>
            </a:r>
          </a:p>
          <a:p>
            <a:pPr algn="just"/>
            <a:endParaRPr lang="en-US" sz="2400" dirty="0">
              <a:solidFill>
                <a:schemeClr val="tx1"/>
              </a:solidFill>
              <a:cs typeface="Times New Roman" panose="02020603050405020304" pitchFamily="18" charset="0"/>
            </a:endParaRPr>
          </a:p>
          <a:p>
            <a:pPr algn="just"/>
            <a:r>
              <a:rPr lang="en-US" sz="2400" i="0" dirty="0">
                <a:solidFill>
                  <a:schemeClr val="tx1"/>
                </a:solidFill>
                <a:effectLst/>
                <a:cs typeface="Times New Roman" panose="02020603050405020304" pitchFamily="18" charset="0"/>
              </a:rPr>
              <a:t> Making Sense of Complicated Data</a:t>
            </a:r>
          </a:p>
          <a:p>
            <a:pPr algn="just"/>
            <a:endParaRPr lang="en-US" sz="2400" dirty="0">
              <a:solidFill>
                <a:schemeClr val="tx1"/>
              </a:solidFill>
              <a:cs typeface="Times New Roman" panose="02020603050405020304" pitchFamily="18" charset="0"/>
            </a:endParaRPr>
          </a:p>
          <a:p>
            <a:pPr algn="just"/>
            <a:r>
              <a:rPr lang="en-US" sz="2400" dirty="0">
                <a:solidFill>
                  <a:schemeClr val="tx1"/>
                </a:solidFill>
                <a:cs typeface="Times New Roman" panose="02020603050405020304" pitchFamily="18" charset="0"/>
              </a:rPr>
              <a:t>Making it productive</a:t>
            </a:r>
          </a:p>
        </p:txBody>
      </p:sp>
    </p:spTree>
    <p:extLst>
      <p:ext uri="{BB962C8B-B14F-4D97-AF65-F5344CB8AC3E}">
        <p14:creationId xmlns:p14="http://schemas.microsoft.com/office/powerpoint/2010/main" val="158725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8A-34AF-43C8-BA32-5D043B5B716C}"/>
              </a:ext>
            </a:extLst>
          </p:cNvPr>
          <p:cNvSpPr>
            <a:spLocks noGrp="1"/>
          </p:cNvSpPr>
          <p:nvPr>
            <p:ph type="title"/>
          </p:nvPr>
        </p:nvSpPr>
        <p:spPr>
          <a:xfrm>
            <a:off x="677334" y="609600"/>
            <a:ext cx="8596668" cy="757561"/>
          </a:xfrm>
        </p:spPr>
        <p:txBody>
          <a:bodyPr>
            <a:normAutofit fontScale="90000"/>
          </a:bodyPr>
          <a:lstStyle/>
          <a:p>
            <a:r>
              <a:rPr lang="en-US" b="1" u="sng" dirty="0">
                <a:latin typeface="+mn-lt"/>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7A4DC841-9A34-4F58-BFF8-74B874B406F9}"/>
              </a:ext>
            </a:extLst>
          </p:cNvPr>
          <p:cNvSpPr>
            <a:spLocks noGrp="1"/>
          </p:cNvSpPr>
          <p:nvPr>
            <p:ph idx="1"/>
          </p:nvPr>
        </p:nvSpPr>
        <p:spPr>
          <a:xfrm>
            <a:off x="677334" y="1633491"/>
            <a:ext cx="8596668" cy="4407871"/>
          </a:xfrm>
        </p:spPr>
        <p:txBody>
          <a:bodyPr>
            <a:normAutofit lnSpcReduction="10000"/>
          </a:bodyPr>
          <a:lstStyle/>
          <a:p>
            <a:r>
              <a:rPr lang="en-US" sz="2000" dirty="0">
                <a:solidFill>
                  <a:schemeClr val="tx1"/>
                </a:solidFill>
              </a:rPr>
              <a:t>We have taken a FIFA World cup  Dataset to visualize the data.</a:t>
            </a:r>
          </a:p>
          <a:p>
            <a:endParaRPr lang="en-US" sz="2000" dirty="0">
              <a:solidFill>
                <a:schemeClr val="tx1"/>
              </a:solidFill>
            </a:endParaRPr>
          </a:p>
          <a:p>
            <a:r>
              <a:rPr lang="en-US" sz="2000" dirty="0">
                <a:solidFill>
                  <a:schemeClr val="tx1"/>
                </a:solidFill>
              </a:rPr>
              <a:t>We have used Python programming language to retrieve the dataset.</a:t>
            </a:r>
          </a:p>
          <a:p>
            <a:endParaRPr lang="en-US" sz="2000" dirty="0">
              <a:solidFill>
                <a:schemeClr val="tx1"/>
              </a:solidFill>
            </a:endParaRPr>
          </a:p>
          <a:p>
            <a:r>
              <a:rPr lang="en-US" sz="2000" dirty="0">
                <a:solidFill>
                  <a:schemeClr val="tx1"/>
                </a:solidFill>
              </a:rPr>
              <a:t>Used the following libraries to implement visualization – matplotlib , seaborn.</a:t>
            </a:r>
          </a:p>
          <a:p>
            <a:endParaRPr lang="en-US" sz="2000" dirty="0">
              <a:solidFill>
                <a:schemeClr val="tx1"/>
              </a:solidFill>
            </a:endParaRPr>
          </a:p>
          <a:p>
            <a:r>
              <a:rPr lang="en-US" sz="2000" dirty="0">
                <a:solidFill>
                  <a:schemeClr val="tx1"/>
                </a:solidFill>
              </a:rPr>
              <a:t>Used the following graphs, plots, charts – Bar charts, pie charts, histograms.</a:t>
            </a:r>
          </a:p>
          <a:p>
            <a:endParaRPr lang="en-US" dirty="0"/>
          </a:p>
          <a:p>
            <a:r>
              <a:rPr lang="en-US" sz="2000" dirty="0">
                <a:solidFill>
                  <a:schemeClr val="tx1"/>
                </a:solidFill>
              </a:rPr>
              <a:t>By Using the following tech</a:t>
            </a:r>
            <a:r>
              <a:rPr lang="en-US" dirty="0"/>
              <a:t>niques the Data is Visualized in a systematic manner.</a:t>
            </a:r>
            <a:endParaRPr lang="en-US" sz="2000" dirty="0">
              <a:solidFill>
                <a:schemeClr val="tx1"/>
              </a:solidFill>
            </a:endParaRPr>
          </a:p>
        </p:txBody>
      </p:sp>
    </p:spTree>
    <p:extLst>
      <p:ext uri="{BB962C8B-B14F-4D97-AF65-F5344CB8AC3E}">
        <p14:creationId xmlns:p14="http://schemas.microsoft.com/office/powerpoint/2010/main" val="312014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6D51-9387-4B6C-9C0F-E0F1C4AD20E1}"/>
              </a:ext>
            </a:extLst>
          </p:cNvPr>
          <p:cNvSpPr>
            <a:spLocks noGrp="1"/>
          </p:cNvSpPr>
          <p:nvPr>
            <p:ph type="title"/>
          </p:nvPr>
        </p:nvSpPr>
        <p:spPr>
          <a:xfrm>
            <a:off x="677334" y="609600"/>
            <a:ext cx="8596668" cy="784194"/>
          </a:xfrm>
        </p:spPr>
        <p:txBody>
          <a:bodyPr>
            <a:normAutofit fontScale="90000"/>
          </a:bodyPr>
          <a:lstStyle/>
          <a:p>
            <a:r>
              <a:rPr lang="en-US" b="1" u="sng" dirty="0">
                <a:latin typeface="+mn-lt"/>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2FC9674-5ACB-4188-BF3D-56745D07F9C6}"/>
              </a:ext>
            </a:extLst>
          </p:cNvPr>
          <p:cNvSpPr>
            <a:spLocks noGrp="1"/>
          </p:cNvSpPr>
          <p:nvPr>
            <p:ph idx="1"/>
          </p:nvPr>
        </p:nvSpPr>
        <p:spPr>
          <a:xfrm>
            <a:off x="677334" y="1393795"/>
            <a:ext cx="8596668" cy="4647568"/>
          </a:xfrm>
        </p:spPr>
        <p:txBody>
          <a:bodyPr>
            <a:normAutofit/>
          </a:bodyPr>
          <a:lstStyle/>
          <a:p>
            <a:r>
              <a:rPr lang="en-US" sz="2000" dirty="0">
                <a:solidFill>
                  <a:schemeClr val="tx1"/>
                </a:solidFill>
                <a:cs typeface="Times New Roman" panose="02020603050405020304" pitchFamily="18" charset="0"/>
              </a:rPr>
              <a:t>From the demonstration it is clear that , the FIFA World cup Dataset is visualized correctly and we can clearly draw the conclusions using visualization. Hence the Data Visualization has a major role when it comes to analyzing the data.</a:t>
            </a:r>
          </a:p>
        </p:txBody>
      </p:sp>
    </p:spTree>
    <p:extLst>
      <p:ext uri="{BB962C8B-B14F-4D97-AF65-F5344CB8AC3E}">
        <p14:creationId xmlns:p14="http://schemas.microsoft.com/office/powerpoint/2010/main" val="370473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CFF8-8623-4E5D-BE1C-2304ADEAE86B}"/>
              </a:ext>
            </a:extLst>
          </p:cNvPr>
          <p:cNvSpPr>
            <a:spLocks noGrp="1"/>
          </p:cNvSpPr>
          <p:nvPr>
            <p:ph type="title"/>
          </p:nvPr>
        </p:nvSpPr>
        <p:spPr>
          <a:xfrm>
            <a:off x="1947517" y="2793159"/>
            <a:ext cx="7667143" cy="1145220"/>
          </a:xfrm>
        </p:spPr>
        <p:txBody>
          <a:bodyPr>
            <a:normAutofit/>
          </a:bodyPr>
          <a:lstStyle/>
          <a:p>
            <a:pPr algn="ctr"/>
            <a:r>
              <a:rPr lang="en-US" sz="6600" dirty="0">
                <a:latin typeface="+mn-lt"/>
                <a:cs typeface="Times New Roman" panose="02020603050405020304" pitchFamily="18" charset="0"/>
              </a:rPr>
              <a:t>THANK</a:t>
            </a:r>
            <a:r>
              <a:rPr lang="en-US" sz="6600" dirty="0">
                <a:latin typeface="Times New Roman" panose="02020603050405020304" pitchFamily="18" charset="0"/>
                <a:cs typeface="Times New Roman" panose="02020603050405020304" pitchFamily="18" charset="0"/>
              </a:rPr>
              <a:t> YOU</a:t>
            </a:r>
          </a:p>
        </p:txBody>
      </p:sp>
    </p:spTree>
    <p:extLst>
      <p:ext uri="{BB962C8B-B14F-4D97-AF65-F5344CB8AC3E}">
        <p14:creationId xmlns:p14="http://schemas.microsoft.com/office/powerpoint/2010/main" val="2839521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74</TotalTime>
  <Words>359</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Rockwell</vt:lpstr>
      <vt:lpstr>Rockwell Condensed</vt:lpstr>
      <vt:lpstr>Times New Roman</vt:lpstr>
      <vt:lpstr>Wingdings</vt:lpstr>
      <vt:lpstr>Wood Type</vt:lpstr>
      <vt:lpstr>DATA VISUALIZATION OF THE  FIFA world cup</vt:lpstr>
      <vt:lpstr>CONTENTS </vt:lpstr>
      <vt:lpstr>INTRODUCTION</vt:lpstr>
      <vt:lpstr>PROBLEM STATEMENT</vt:lpstr>
      <vt:lpstr>OBJECTIVES</vt:lpstr>
      <vt:lpstr>METHODOLOGY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Satwik Joshi</dc:creator>
  <cp:lastModifiedBy>gopinath varadarajan</cp:lastModifiedBy>
  <cp:revision>8</cp:revision>
  <dcterms:created xsi:type="dcterms:W3CDTF">2022-01-21T13:47:10Z</dcterms:created>
  <dcterms:modified xsi:type="dcterms:W3CDTF">2022-09-03T05:30:12Z</dcterms:modified>
</cp:coreProperties>
</file>