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0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IMPLEMENTATION OF AES ALGORITHM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654700"/>
            <a:ext cx="8520600" cy="175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           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                               </a:t>
            </a:r>
            <a:r>
              <a:rPr lang="en" sz="1800"/>
              <a:t>Sudheer Mandava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                                                                                 Gopi Para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749" y="932099"/>
            <a:ext cx="3070500" cy="35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744575"/>
            <a:ext cx="8520600" cy="25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1297850"/>
            <a:ext cx="8520600" cy="232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Rounds and transformation stages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SubBytes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Shifting rows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Mixcolumns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Adding keys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Decryption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Live demo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Questions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Rounds and Transformation stages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Transformation stages 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-Subbytes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-Shiftrows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-Mixcolumns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-Add Round keys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75" y="908500"/>
            <a:ext cx="5899351" cy="17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SubBytes()                            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58675"/>
            <a:ext cx="3629074" cy="24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425" y="1809575"/>
            <a:ext cx="4369224" cy="17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Shifting Rows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-12739"/>
          <a:stretch/>
        </p:blipFill>
        <p:spPr>
          <a:xfrm>
            <a:off x="814100" y="1675425"/>
            <a:ext cx="2772699" cy="16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550" y="1988100"/>
            <a:ext cx="45910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Mixcolumns 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5" y="1227075"/>
            <a:ext cx="4108376" cy="31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149" y="1348400"/>
            <a:ext cx="47255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rounds 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73" y="1736600"/>
            <a:ext cx="3810149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475" y="1483675"/>
            <a:ext cx="43823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Aes Decryption operation 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AES decryption is accomplished using inverse if transformation in the appropriate order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invsubBytes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Invshiftrows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Invaddroundkeys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Inverse mix columns 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Quick Demo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11450"/>
            <a:ext cx="8520600" cy="3416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