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B440-B180-4C3A-80E3-45370E4C88E1}" type="datetimeFigureOut">
              <a:rPr lang="en-US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4E61-B5EF-43A1-8E37-7F5CF5CB732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4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2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08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2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9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35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06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4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9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4E61-B5EF-43A1-8E37-7F5CF5CB732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63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1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4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4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9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6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9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2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2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MARIST COLLEGE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replica of college registration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ADD/DROP</a:t>
            </a:r>
          </a:p>
        </p:txBody>
      </p:sp>
      <p:pic>
        <p:nvPicPr>
          <p:cNvPr id="4" name="Content Placeholder 3" descr="add majo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363" y="2505245"/>
            <a:ext cx="11659518" cy="4222750"/>
          </a:xfrm>
        </p:spPr>
      </p:pic>
    </p:spTree>
    <p:extLst>
      <p:ext uri="{BB962C8B-B14F-4D97-AF65-F5344CB8AC3E}">
        <p14:creationId xmlns:p14="http://schemas.microsoft.com/office/powerpoint/2010/main" val="7074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Faculty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/>
              </a:rPr>
              <a:t>current faculty</a:t>
            </a:r>
          </a:p>
          <a:p>
            <a:r>
              <a:rPr lang="en-US" sz="2800" dirty="0">
                <a:latin typeface="Times New Roman"/>
              </a:rPr>
              <a:t>register a new faculty</a:t>
            </a:r>
          </a:p>
          <a:p>
            <a:r>
              <a:rPr lang="en-US" sz="2800" dirty="0">
                <a:latin typeface="Times New Roman"/>
              </a:rPr>
              <a:t>add/drop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044" y="5414979"/>
            <a:ext cx="10906125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latin typeface="Times New Roman"/>
              </a:rPr>
              <a:t>Same as Student search for faculty by id or last name, if the faculty is new we can create a new profile and then add major and courses</a:t>
            </a:r>
          </a:p>
        </p:txBody>
      </p:sp>
    </p:spTree>
    <p:extLst>
      <p:ext uri="{BB962C8B-B14F-4D97-AF65-F5344CB8AC3E}">
        <p14:creationId xmlns:p14="http://schemas.microsoft.com/office/powerpoint/2010/main" val="145958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Majors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There are different majors available for the students to select</a:t>
            </a:r>
          </a:p>
          <a:p>
            <a:r>
              <a:rPr lang="en-US" dirty="0">
                <a:latin typeface="Times New Roman"/>
              </a:rPr>
              <a:t>every student will be assigned to one and only one major</a:t>
            </a:r>
          </a:p>
          <a:p>
            <a:r>
              <a:rPr lang="en-US" dirty="0">
                <a:latin typeface="Times New Roman"/>
              </a:rPr>
              <a:t>courses will be assigned accordingly with his majors elected</a:t>
            </a:r>
          </a:p>
          <a:p>
            <a:r>
              <a:rPr lang="en-US" dirty="0">
                <a:latin typeface="Times New Roman"/>
              </a:rPr>
              <a:t>only three courses can register per semester</a:t>
            </a:r>
          </a:p>
          <a:p>
            <a:r>
              <a:rPr lang="en-US" dirty="0">
                <a:latin typeface="Times New Roman"/>
              </a:rPr>
              <a:t>faculty will be assigned to majors respectively and courses are assigned accordingly to their respective majors</a:t>
            </a:r>
          </a:p>
        </p:txBody>
      </p:sp>
    </p:spTree>
    <p:extLst>
      <p:ext uri="{BB962C8B-B14F-4D97-AF65-F5344CB8AC3E}">
        <p14:creationId xmlns:p14="http://schemas.microsoft.com/office/powerpoint/2010/main" val="27220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jor_I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163" y="747713"/>
            <a:ext cx="10931525" cy="5545371"/>
          </a:xfrm>
        </p:spPr>
      </p:pic>
    </p:spTree>
    <p:extLst>
      <p:ext uri="{BB962C8B-B14F-4D97-AF65-F5344CB8AC3E}">
        <p14:creationId xmlns:p14="http://schemas.microsoft.com/office/powerpoint/2010/main" val="389776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Fee structure</a:t>
            </a:r>
          </a:p>
        </p:txBody>
      </p:sp>
      <p:pic>
        <p:nvPicPr>
          <p:cNvPr id="4" name="Content Placeholder 3" descr="fee structure for MSC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440" y="2052638"/>
            <a:ext cx="10655300" cy="4344882"/>
          </a:xfrm>
        </p:spPr>
      </p:pic>
    </p:spTree>
    <p:extLst>
      <p:ext uri="{BB962C8B-B14F-4D97-AF65-F5344CB8AC3E}">
        <p14:creationId xmlns:p14="http://schemas.microsoft.com/office/powerpoint/2010/main" val="638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Payment method</a:t>
            </a:r>
          </a:p>
        </p:txBody>
      </p:sp>
      <p:pic>
        <p:nvPicPr>
          <p:cNvPr id="4" name="Content Placeholder 3" descr="payment info for rakesh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515" y="2087450"/>
            <a:ext cx="11243303" cy="4467225"/>
          </a:xfrm>
        </p:spPr>
      </p:pic>
    </p:spTree>
    <p:extLst>
      <p:ext uri="{BB962C8B-B14F-4D97-AF65-F5344CB8AC3E}">
        <p14:creationId xmlns:p14="http://schemas.microsoft.com/office/powerpoint/2010/main" val="341878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and events</a:t>
            </a:r>
          </a:p>
        </p:txBody>
      </p:sp>
      <p:pic>
        <p:nvPicPr>
          <p:cNvPr id="4" name="Content Placeholder 3" descr="schedule event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125" y="2139950"/>
            <a:ext cx="11259855" cy="4379913"/>
          </a:xfrm>
        </p:spPr>
      </p:pic>
    </p:spTree>
    <p:extLst>
      <p:ext uri="{BB962C8B-B14F-4D97-AF65-F5344CB8AC3E}">
        <p14:creationId xmlns:p14="http://schemas.microsoft.com/office/powerpoint/2010/main" val="422209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Telephone Services</a:t>
            </a:r>
          </a:p>
        </p:txBody>
      </p:sp>
      <p:pic>
        <p:nvPicPr>
          <p:cNvPr id="4" name="Content Placeholder 3" descr="telephone service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191936"/>
            <a:ext cx="11207750" cy="4310464"/>
          </a:xfrm>
        </p:spPr>
      </p:pic>
    </p:spTree>
    <p:extLst>
      <p:ext uri="{BB962C8B-B14F-4D97-AF65-F5344CB8AC3E}">
        <p14:creationId xmlns:p14="http://schemas.microsoft.com/office/powerpoint/2010/main" val="364529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Errors/Successful</a:t>
            </a:r>
          </a:p>
        </p:txBody>
      </p:sp>
      <p:pic>
        <p:nvPicPr>
          <p:cNvPr id="5" name="Content Placeholder 4" descr="error while registratio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7606" y="2358896"/>
            <a:ext cx="5692775" cy="3884104"/>
          </a:xfrm>
        </p:spPr>
      </p:pic>
      <p:pic>
        <p:nvPicPr>
          <p:cNvPr id="6" name="Content Placeholder 5" descr="succesfully registered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040" y="2358896"/>
            <a:ext cx="5502275" cy="4063661"/>
          </a:xfrm>
        </p:spPr>
      </p:pic>
    </p:spTree>
    <p:extLst>
      <p:ext uri="{BB962C8B-B14F-4D97-AF65-F5344CB8AC3E}">
        <p14:creationId xmlns:p14="http://schemas.microsoft.com/office/powerpoint/2010/main" val="29112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Errors/Successful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These messages will pop up when there is an error  or success </a:t>
            </a:r>
          </a:p>
          <a:p>
            <a:r>
              <a:rPr lang="en-US" dirty="0">
                <a:latin typeface="Times New Roman"/>
              </a:rPr>
              <a:t>while registering student</a:t>
            </a:r>
          </a:p>
          <a:p>
            <a:r>
              <a:rPr lang="en-US" dirty="0">
                <a:latin typeface="Times New Roman"/>
              </a:rPr>
              <a:t>while registering faculty</a:t>
            </a:r>
          </a:p>
          <a:p>
            <a:r>
              <a:rPr lang="en-US" dirty="0">
                <a:latin typeface="Times New Roman"/>
              </a:rPr>
              <a:t>while payment process</a:t>
            </a:r>
          </a:p>
          <a:p>
            <a:r>
              <a:rPr lang="en-US" dirty="0">
                <a:latin typeface="Times New Roman"/>
              </a:rPr>
              <a:t>while sign up </a:t>
            </a:r>
          </a:p>
        </p:txBody>
      </p:sp>
    </p:spTree>
    <p:extLst>
      <p:ext uri="{BB962C8B-B14F-4D97-AF65-F5344CB8AC3E}">
        <p14:creationId xmlns:p14="http://schemas.microsoft.com/office/powerpoint/2010/main" val="23909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977900"/>
            <a:ext cx="10483527" cy="1347788"/>
          </a:xfrm>
        </p:spPr>
        <p:txBody>
          <a:bodyPr/>
          <a:lstStyle/>
          <a:p>
            <a:r>
              <a:rPr lang="en-US" dirty="0"/>
              <a:t>Login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Receptionist must login with their details</a:t>
            </a:r>
          </a:p>
          <a:p>
            <a:r>
              <a:rPr lang="en-US" dirty="0"/>
              <a:t>username </a:t>
            </a:r>
            <a:r>
              <a:rPr lang="en-US" dirty="0"/>
              <a:t>and password must be given</a:t>
            </a:r>
          </a:p>
          <a:p>
            <a:endParaRPr lang="en-US" dirty="0"/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3"/>
          <a:srcRect l="35095" t="11086" r="26915" b="45329"/>
          <a:stretch>
            <a:fillRect/>
          </a:stretch>
        </p:blipFill>
        <p:spPr>
          <a:xfrm>
            <a:off x="7039693" y="2556932"/>
            <a:ext cx="4243387" cy="35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7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163510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64640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227606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endParaRPr lang="en-US" dirty="0"/>
          </a:p>
          <a:p>
            <a:r>
              <a:rPr lang="en-US" dirty="0"/>
              <a:t>Flat form:</a:t>
            </a:r>
          </a:p>
          <a:p>
            <a:pPr lvl="2"/>
            <a:r>
              <a:rPr lang="en-US" sz="2400" dirty="0"/>
              <a:t>Wamp server</a:t>
            </a:r>
          </a:p>
          <a:p>
            <a:pPr lvl="2"/>
            <a:r>
              <a:rPr lang="en-US" sz="2400" dirty="0"/>
              <a:t>Sublime text editor (application software 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49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665" y="2556932"/>
            <a:ext cx="9601196" cy="3318936"/>
          </a:xfrm>
        </p:spPr>
        <p:txBody>
          <a:bodyPr/>
          <a:lstStyle/>
          <a:p>
            <a:r>
              <a:rPr lang="en-US" dirty="0"/>
              <a:t>Venkata Uppala (Code developer and HTML designer)</a:t>
            </a:r>
          </a:p>
          <a:p>
            <a:r>
              <a:rPr lang="en-US" dirty="0"/>
              <a:t>Gopi para (Database Designer)</a:t>
            </a:r>
          </a:p>
          <a:p>
            <a:r>
              <a:rPr lang="en-US" dirty="0" err="1"/>
              <a:t>Edde</a:t>
            </a:r>
            <a:r>
              <a:rPr lang="en-US" dirty="0"/>
              <a:t> Lopez(Code developer and Analyst)</a:t>
            </a:r>
          </a:p>
        </p:txBody>
      </p:sp>
    </p:spTree>
    <p:extLst>
      <p:ext uri="{BB962C8B-B14F-4D97-AF65-F5344CB8AC3E}">
        <p14:creationId xmlns:p14="http://schemas.microsoft.com/office/powerpoint/2010/main" val="182387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n.JPG"/>
          <p:cNvPicPr>
            <a:picLocks noChangeAspect="1"/>
          </p:cNvPicPr>
          <p:nvPr/>
        </p:nvPicPr>
        <p:blipFill>
          <a:blip r:embed="rId3"/>
          <a:srcRect l="82104" t="43" r="-100" b="92213"/>
          <a:stretch>
            <a:fillRect/>
          </a:stretch>
        </p:blipFill>
        <p:spPr>
          <a:xfrm>
            <a:off x="929823" y="665163"/>
            <a:ext cx="10547802" cy="17208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1797" y="860276"/>
            <a:ext cx="9601196" cy="1303867"/>
          </a:xfrm>
        </p:spPr>
        <p:txBody>
          <a:bodyPr/>
          <a:lstStyle/>
          <a:p>
            <a:r>
              <a:rPr lang="en-US" dirty="0">
                <a:latin typeface="Times New Roman"/>
              </a:rPr>
              <a:t>signup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Sign up will be at right corner of the page where receptionist will register with details</a:t>
            </a:r>
            <a:r>
              <a:rPr lang="en-US" dirty="0"/>
              <a:t>.</a:t>
            </a:r>
          </a:p>
          <a:p>
            <a:r>
              <a:rPr lang="en-US" dirty="0">
                <a:latin typeface="Times New Roman"/>
              </a:rPr>
              <a:t>The picture on right represents the sign up process.</a:t>
            </a:r>
            <a:r>
              <a:rPr lang="en-US" dirty="0">
                <a:latin typeface="Garamond"/>
              </a:rPr>
              <a:t> </a:t>
            </a:r>
          </a:p>
          <a:p>
            <a:endParaRPr lang="en-US" dirty="0"/>
          </a:p>
        </p:txBody>
      </p:sp>
      <p:pic>
        <p:nvPicPr>
          <p:cNvPr id="7" name="Content Placeholder 6" descr="sign up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37325" y="2473608"/>
            <a:ext cx="4946650" cy="3797307"/>
          </a:xfrm>
        </p:spPr>
      </p:pic>
    </p:spTree>
    <p:extLst>
      <p:ext uri="{BB962C8B-B14F-4D97-AF65-F5344CB8AC3E}">
        <p14:creationId xmlns:p14="http://schemas.microsoft.com/office/powerpoint/2010/main" val="10926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pic>
        <p:nvPicPr>
          <p:cNvPr id="5" name="Content Placeholder 4" descr="home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1956" y="2373313"/>
            <a:ext cx="10792969" cy="3944937"/>
          </a:xfrm>
        </p:spPr>
      </p:pic>
    </p:spTree>
    <p:extLst>
      <p:ext uri="{BB962C8B-B14F-4D97-AF65-F5344CB8AC3E}">
        <p14:creationId xmlns:p14="http://schemas.microsoft.com/office/powerpoint/2010/main" val="10955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7"/>
            <a:r>
              <a:rPr lang="en-US" sz="2800" dirty="0">
                <a:latin typeface="Times New Roman"/>
              </a:rPr>
              <a:t>Student</a:t>
            </a:r>
          </a:p>
          <a:p>
            <a:pPr lvl="7"/>
            <a:r>
              <a:rPr lang="en-US" sz="2800" dirty="0">
                <a:latin typeface="Times New Roman"/>
              </a:rPr>
              <a:t>faculty</a:t>
            </a:r>
          </a:p>
          <a:p>
            <a:pPr lvl="7"/>
            <a:r>
              <a:rPr lang="en-US" sz="2800" dirty="0">
                <a:latin typeface="Times New Roman"/>
              </a:rPr>
              <a:t>majors</a:t>
            </a:r>
          </a:p>
          <a:p>
            <a:pPr lvl="7"/>
            <a:r>
              <a:rPr lang="en-US" sz="2800" dirty="0">
                <a:latin typeface="Times New Roman"/>
              </a:rPr>
              <a:t>fee structure</a:t>
            </a:r>
          </a:p>
          <a:p>
            <a:pPr lvl="7"/>
            <a:r>
              <a:rPr lang="en-US" sz="2800" dirty="0">
                <a:latin typeface="Times New Roman"/>
              </a:rPr>
              <a:t>payment</a:t>
            </a:r>
          </a:p>
          <a:p>
            <a:pPr lvl="7"/>
            <a:r>
              <a:rPr lang="en-US" sz="2800" dirty="0">
                <a:latin typeface="Times New Roman"/>
              </a:rPr>
              <a:t>your profile</a:t>
            </a:r>
          </a:p>
          <a:p>
            <a:pPr lvl="7"/>
            <a:r>
              <a:rPr lang="en-US" sz="2800" dirty="0">
                <a:latin typeface="Times New Roman"/>
              </a:rPr>
              <a:t>schedules/events</a:t>
            </a:r>
          </a:p>
          <a:p>
            <a:pPr lvl="7"/>
            <a:r>
              <a:rPr lang="en-US" sz="2800" dirty="0">
                <a:latin typeface="Times New Roman"/>
              </a:rPr>
              <a:t>telephone services </a:t>
            </a:r>
          </a:p>
        </p:txBody>
      </p:sp>
    </p:spTree>
    <p:extLst>
      <p:ext uri="{BB962C8B-B14F-4D97-AF65-F5344CB8AC3E}">
        <p14:creationId xmlns:p14="http://schemas.microsoft.com/office/powerpoint/2010/main" val="10180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pic>
        <p:nvPicPr>
          <p:cNvPr id="5" name="Content Placeholder 4" descr="Student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8475" y="1939925"/>
            <a:ext cx="11209740" cy="4376738"/>
          </a:xfrm>
        </p:spPr>
      </p:pic>
    </p:spTree>
    <p:extLst>
      <p:ext uri="{BB962C8B-B14F-4D97-AF65-F5344CB8AC3E}">
        <p14:creationId xmlns:p14="http://schemas.microsoft.com/office/powerpoint/2010/main" val="38211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/>
              </a:rPr>
              <a:t>current students</a:t>
            </a:r>
          </a:p>
          <a:p>
            <a:r>
              <a:rPr lang="en-US" sz="2800" dirty="0">
                <a:latin typeface="Times New Roman"/>
              </a:rPr>
              <a:t>registering new students</a:t>
            </a:r>
          </a:p>
          <a:p>
            <a:r>
              <a:rPr lang="en-US" sz="2800" dirty="0">
                <a:latin typeface="Times New Roman"/>
              </a:rPr>
              <a:t>add/drop </a:t>
            </a:r>
          </a:p>
        </p:txBody>
      </p:sp>
    </p:spTree>
    <p:extLst>
      <p:ext uri="{BB962C8B-B14F-4D97-AF65-F5344CB8AC3E}">
        <p14:creationId xmlns:p14="http://schemas.microsoft.com/office/powerpoint/2010/main" val="55773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current students</a:t>
            </a:r>
          </a:p>
        </p:txBody>
      </p:sp>
      <p:pic>
        <p:nvPicPr>
          <p:cNvPr id="4" name="Content Placeholder 3" descr="student details.JPG"/>
          <p:cNvPicPr>
            <a:picLocks noGrp="1" noChangeAspect="1"/>
          </p:cNvPicPr>
          <p:nvPr>
            <p:ph idx="1"/>
          </p:nvPr>
        </p:nvPicPr>
        <p:blipFill>
          <a:blip r:embed="rId3"/>
          <a:srcRect l="7183" t="10270" r="7186" b="24278"/>
          <a:stretch>
            <a:fillRect/>
          </a:stretch>
        </p:blipFill>
        <p:spPr>
          <a:xfrm>
            <a:off x="842963" y="2614613"/>
            <a:ext cx="10490200" cy="3237259"/>
          </a:xfrm>
        </p:spPr>
      </p:pic>
      <p:sp>
        <p:nvSpPr>
          <p:cNvPr id="5" name="TextBox 4"/>
          <p:cNvSpPr txBox="1"/>
          <p:nvPr/>
        </p:nvSpPr>
        <p:spPr>
          <a:xfrm>
            <a:off x="1181100" y="1957840"/>
            <a:ext cx="982662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>
                <a:latin typeface="Times New Roman"/>
              </a:rPr>
              <a:t>Search student by their id or last name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85444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</a:rPr>
              <a:t>Registering new students </a:t>
            </a:r>
          </a:p>
        </p:txBody>
      </p:sp>
      <p:pic>
        <p:nvPicPr>
          <p:cNvPr id="4" name="Content Placeholder 3" descr="student profil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40" y="2487613"/>
            <a:ext cx="12241778" cy="4378325"/>
          </a:xfrm>
        </p:spPr>
      </p:pic>
    </p:spTree>
    <p:extLst>
      <p:ext uri="{BB962C8B-B14F-4D97-AF65-F5344CB8AC3E}">
        <p14:creationId xmlns:p14="http://schemas.microsoft.com/office/powerpoint/2010/main" val="3578313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Organic</vt:lpstr>
      <vt:lpstr>MARIST COLLEGE</vt:lpstr>
      <vt:lpstr>Login registration</vt:lpstr>
      <vt:lpstr>signup</vt:lpstr>
      <vt:lpstr>HOME</vt:lpstr>
      <vt:lpstr>Home options</vt:lpstr>
      <vt:lpstr>Student</vt:lpstr>
      <vt:lpstr>Student options</vt:lpstr>
      <vt:lpstr>current students</vt:lpstr>
      <vt:lpstr>Registering new students </vt:lpstr>
      <vt:lpstr>ADD/DROP</vt:lpstr>
      <vt:lpstr>Faculty</vt:lpstr>
      <vt:lpstr>Majors</vt:lpstr>
      <vt:lpstr>PowerPoint Presentation</vt:lpstr>
      <vt:lpstr>Fee structure</vt:lpstr>
      <vt:lpstr>Payment method</vt:lpstr>
      <vt:lpstr>Schedules and events</vt:lpstr>
      <vt:lpstr>Telephone Services</vt:lpstr>
      <vt:lpstr>Errors/Successful</vt:lpstr>
      <vt:lpstr>Errors/Successful messages</vt:lpstr>
      <vt:lpstr>About</vt:lpstr>
      <vt:lpstr>FRONT END</vt:lpstr>
      <vt:lpstr>LANGUAGES USED</vt:lpstr>
      <vt:lpstr>BACK END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2014-09-12T17:25:11Z</dcterms:created>
  <dcterms:modified xsi:type="dcterms:W3CDTF">2015-12-09T05:07:36Z</dcterms:modified>
</cp:coreProperties>
</file>