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DAB7-593D-8741-C8C4-1B4EEE550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E622D-83EC-6DD2-2FE8-9DB5DB88E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DB888-D064-CFA2-AFEA-49B51C7B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C9B7-5D49-40E3-827E-4D8A09D4F186}" type="datetimeFigureOut">
              <a:rPr lang="en-US" smtClean="0"/>
              <a:t>2024-02-28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18ADE-F8F8-44AB-EA57-BE8D1A94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E3BFC-29CF-483B-F857-C229FD50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753-CD18-4720-9777-CE650AD9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7D84-C90A-8401-0D80-505C58D1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152E0-3148-3485-2DA6-E8139060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A824D-139C-15AD-7A83-2FB09DFB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C9B7-5D49-40E3-827E-4D8A09D4F186}" type="datetimeFigureOut">
              <a:rPr lang="en-US" smtClean="0"/>
              <a:t>2024-02-28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B0F9B-7B9C-F37D-406B-5012E39F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28374-5300-5FD5-167A-22156010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753-CD18-4720-9777-CE650AD9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4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42711-0BBD-8DF9-FA4E-933058AB3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29749-CAFC-DBBD-0ACC-A3369FBEA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022FA-A5DA-86D0-0612-3C49A9A4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C9B7-5D49-40E3-827E-4D8A09D4F186}" type="datetimeFigureOut">
              <a:rPr lang="en-US" smtClean="0"/>
              <a:t>2024-02-28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59DC4-F56F-6091-C8EC-FD9D3C78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2E777-B82B-7DF3-A058-5202039A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753-CD18-4720-9777-CE650AD9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F8E3-A275-58FF-4C2C-994BB78C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495CE-9872-C85E-3E71-9C4D93C63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490CA-67ED-09D8-33E3-41905D7F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C9B7-5D49-40E3-827E-4D8A09D4F186}" type="datetimeFigureOut">
              <a:rPr lang="en-US" smtClean="0"/>
              <a:t>2024-02-28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C094E-6F18-847C-E19B-11EC6BB8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8B28A-C1A3-0742-D76F-B770C357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753-CD18-4720-9777-CE650AD9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9894-811E-E025-684D-D41316C2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D12D2-698A-4EDE-0354-213EBE811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45350-F103-C34C-7BBE-B06B9889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C9B7-5D49-40E3-827E-4D8A09D4F186}" type="datetimeFigureOut">
              <a:rPr lang="en-US" smtClean="0"/>
              <a:t>2024-02-28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B0096-219B-323D-07EA-CC54104C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8D3AC-4AF4-4BFD-5F4D-1D26ED2F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753-CD18-4720-9777-CE650AD9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271C-249B-E4AC-86C7-35D51F4D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8C98-D309-1056-4060-DDD5408C4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64D28-4D9B-9DC1-C62A-7FA972518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042E9-A696-DAE7-B180-714B83C0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C9B7-5D49-40E3-827E-4D8A09D4F186}" type="datetimeFigureOut">
              <a:rPr lang="en-US" smtClean="0"/>
              <a:t>2024-02-28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A29D3-39B5-212A-AFC1-39821D48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48FC5-770D-9EC5-1DBF-5BCA4E9A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753-CD18-4720-9777-CE650AD9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4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9251-82E8-F2C3-7A30-8534FB9F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4B762-8FE1-B1AE-FDB9-A525AFD54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77F09-D82A-5BD4-B765-921ECA62E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2BA45-EE22-6C77-3F76-3358AC2C3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38821-8D60-612B-F901-6B139D584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016EB-2C85-9467-B469-DA64FA00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C9B7-5D49-40E3-827E-4D8A09D4F186}" type="datetimeFigureOut">
              <a:rPr lang="en-US" smtClean="0"/>
              <a:t>2024-02-28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EC66E-3C73-E506-B292-42F47219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3D1DC-CC34-B377-1039-B37EDA39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753-CD18-4720-9777-CE650AD9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1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4634-A107-C543-C6A4-74B73A91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A6580-D9BE-F873-0460-FFEF81C1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C9B7-5D49-40E3-827E-4D8A09D4F186}" type="datetimeFigureOut">
              <a:rPr lang="en-US" smtClean="0"/>
              <a:t>2024-02-28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225AE-D543-007E-7F75-3214E0B2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42E4A-2186-FAA8-A1C5-36C2D3E4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753-CD18-4720-9777-CE650AD9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6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2D56E-BBCD-E90F-6B8A-9FD3F95D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C9B7-5D49-40E3-827E-4D8A09D4F186}" type="datetimeFigureOut">
              <a:rPr lang="en-US" smtClean="0"/>
              <a:t>2024-02-28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9DD8E-3358-7023-E9F0-DB101754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8F308-0CAC-4ACA-00B1-7296AEF0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753-CD18-4720-9777-CE650AD9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3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D02A-4629-6CD2-04EA-CEE3334A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6320-33C7-227F-821C-974A4CB4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766B7-9A8B-CDE1-AD4E-197B0EF16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741A1-92EA-B451-4BD5-FC2B7947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C9B7-5D49-40E3-827E-4D8A09D4F186}" type="datetimeFigureOut">
              <a:rPr lang="en-US" smtClean="0"/>
              <a:t>2024-02-28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C5770-B6A5-8426-63BA-4DD0FE41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34137-F746-206E-3034-2F7E63D6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753-CD18-4720-9777-CE650AD9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3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1601-4606-A05C-68EF-25827B71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C0517-DA16-6DEE-5521-53BB5A9AD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FB303-4683-03FC-52D4-E752BDD2E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B8584-E908-3FE5-D04D-60B783CF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C9B7-5D49-40E3-827E-4D8A09D4F186}" type="datetimeFigureOut">
              <a:rPr lang="en-US" smtClean="0"/>
              <a:t>2024-02-28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15FAE-75FF-6416-0F04-CADBEE46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857CE-2964-BAF3-F69B-6144A700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753-CD18-4720-9777-CE650AD9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6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29A67-60C5-60EE-0457-FC639A4C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DCFE2-BA07-1A49-F3E6-FA371CFDD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C4D86-CCEF-9F1D-4B2F-DCFB10936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CC9B7-5D49-40E3-827E-4D8A09D4F186}" type="datetimeFigureOut">
              <a:rPr lang="en-US" smtClean="0"/>
              <a:t>2024-02-28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E3EE4-CF18-5037-0C23-AD738D1F1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FCE97-7E43-D351-CBD8-74DD58D10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291753-CD18-4720-9777-CE650AD9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4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8;p1">
            <a:extLst>
              <a:ext uri="{FF2B5EF4-FFF2-40B4-BE49-F238E27FC236}">
                <a16:creationId xmlns:a16="http://schemas.microsoft.com/office/drawing/2014/main" id="{19D3E1FA-B8AC-2797-8474-135A0507A5A8}"/>
              </a:ext>
            </a:extLst>
          </p:cNvPr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33347" y="81290"/>
            <a:ext cx="12191980" cy="685799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47B05-2E6B-CAE6-C4CA-F48F26248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6" y="3774010"/>
            <a:ext cx="9883659" cy="1005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Code Refactoring and Bug Fixing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88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with text&#10;&#10;Description automatically generated">
            <a:extLst>
              <a:ext uri="{FF2B5EF4-FFF2-40B4-BE49-F238E27FC236}">
                <a16:creationId xmlns:a16="http://schemas.microsoft.com/office/drawing/2014/main" id="{1B988AA7-0F2D-BF71-1AA4-A4716E227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9115"/>
            <a:ext cx="7923415" cy="12003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660FEB-18A8-4A6C-5C34-E1FB9A00C23E}"/>
              </a:ext>
            </a:extLst>
          </p:cNvPr>
          <p:cNvSpPr txBox="1"/>
          <p:nvPr/>
        </p:nvSpPr>
        <p:spPr>
          <a:xfrm>
            <a:off x="838200" y="673331"/>
            <a:ext cx="737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Original</a:t>
            </a:r>
            <a:r>
              <a:rPr lang="en-US" b="1" u="sng" dirty="0"/>
              <a:t> </a:t>
            </a:r>
            <a:r>
              <a:rPr lang="en-US" b="1" dirty="0"/>
              <a:t>issue: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 is not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is not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button to append the notes</a:t>
            </a:r>
          </a:p>
        </p:txBody>
      </p:sp>
      <p:pic>
        <p:nvPicPr>
          <p:cNvPr id="9" name="Picture 8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0E628DAC-80AC-5FAD-61FB-2F1EB223D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79" y="5187142"/>
            <a:ext cx="8468907" cy="13481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3FB9FF-2FC3-6DF4-993F-364001455184}"/>
              </a:ext>
            </a:extLst>
          </p:cNvPr>
          <p:cNvSpPr txBox="1"/>
          <p:nvPr/>
        </p:nvSpPr>
        <p:spPr>
          <a:xfrm>
            <a:off x="838200" y="3638674"/>
            <a:ext cx="7923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 is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method is used to update the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 is placed to append the values</a:t>
            </a:r>
          </a:p>
        </p:txBody>
      </p:sp>
    </p:spTree>
    <p:extLst>
      <p:ext uri="{BB962C8B-B14F-4D97-AF65-F5344CB8AC3E}">
        <p14:creationId xmlns:p14="http://schemas.microsoft.com/office/powerpoint/2010/main" val="40508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94627DBB-7CEE-1B0E-EA30-9C1375906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7" y="551869"/>
            <a:ext cx="5291666" cy="2950102"/>
          </a:xfrm>
          <a:prstGeom prst="rect">
            <a:avLst/>
          </a:prstGeo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C485F0D-615E-0022-CC3F-6970B5B05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66" y="551868"/>
            <a:ext cx="5291667" cy="28771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5A883E-C5F0-7BE1-8281-1EB46B7EEAD8}"/>
              </a:ext>
            </a:extLst>
          </p:cNvPr>
          <p:cNvSpPr txBox="1"/>
          <p:nvPr/>
        </p:nvSpPr>
        <p:spPr>
          <a:xfrm>
            <a:off x="1113906" y="3857105"/>
            <a:ext cx="8769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Request.args.get</a:t>
            </a:r>
            <a:r>
              <a:rPr lang="en-US" dirty="0"/>
              <a:t> accesses the query string and returns key value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Request.forms.get</a:t>
            </a:r>
            <a:r>
              <a:rPr lang="en-US" dirty="0"/>
              <a:t> access the form and returns the form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statement is used to check note variable contains any value or not 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DA20F1DF-0372-A6E0-1F41-ACE1DF1C7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645" y="3780736"/>
            <a:ext cx="2962688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2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               Code Refactoring and Bug Fixing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Code Refactoring and Bug Fixing</dc:title>
  <dc:creator>Poorna Gopi</dc:creator>
  <cp:lastModifiedBy>Poorna Gopi</cp:lastModifiedBy>
  <cp:revision>1</cp:revision>
  <dcterms:created xsi:type="dcterms:W3CDTF">2024-02-28T05:52:42Z</dcterms:created>
  <dcterms:modified xsi:type="dcterms:W3CDTF">2024-02-28T07:02:12Z</dcterms:modified>
</cp:coreProperties>
</file>