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60" d="100"/>
          <a:sy n="60" d="100"/>
        </p:scale>
        <p:origin x="8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9C58D-D1E1-4530-A4F1-63E511D52B62}" type="datetimeFigureOut">
              <a:rPr lang="en-US" smtClean="0"/>
              <a:t>2024-04-23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09C47-AD7D-4EBD-A481-89526248C187}" type="slidenum">
              <a:rPr lang="en-US" smtClean="0"/>
              <a:t>‹#›</a:t>
            </a:fld>
            <a:endParaRPr lang="en-US"/>
          </a:p>
        </p:txBody>
      </p:sp>
    </p:spTree>
    <p:extLst>
      <p:ext uri="{BB962C8B-B14F-4D97-AF65-F5344CB8AC3E}">
        <p14:creationId xmlns:p14="http://schemas.microsoft.com/office/powerpoint/2010/main" val="32073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09C47-AD7D-4EBD-A481-89526248C187}" type="slidenum">
              <a:rPr lang="en-US" smtClean="0"/>
              <a:t>1</a:t>
            </a:fld>
            <a:endParaRPr lang="en-US"/>
          </a:p>
        </p:txBody>
      </p:sp>
    </p:spTree>
    <p:extLst>
      <p:ext uri="{BB962C8B-B14F-4D97-AF65-F5344CB8AC3E}">
        <p14:creationId xmlns:p14="http://schemas.microsoft.com/office/powerpoint/2010/main" val="37593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DA69E-9AAF-40FA-A938-5F2E5CAC1061}" type="datetimeFigureOut">
              <a:rPr lang="en-US" smtClean="0"/>
              <a:t>2024-04-23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320305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DA69E-9AAF-40FA-A938-5F2E5CAC1061}" type="datetimeFigureOut">
              <a:rPr lang="en-US" smtClean="0"/>
              <a:t>2024-04-23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134191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DA69E-9AAF-40FA-A938-5F2E5CAC1061}" type="datetimeFigureOut">
              <a:rPr lang="en-US" smtClean="0"/>
              <a:t>2024-04-23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53152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DA69E-9AAF-40FA-A938-5F2E5CAC1061}" type="datetimeFigureOut">
              <a:rPr lang="en-US" smtClean="0"/>
              <a:t>2024-04-23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1125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DA69E-9AAF-40FA-A938-5F2E5CAC1061}" type="datetimeFigureOut">
              <a:rPr lang="en-US" smtClean="0"/>
              <a:t>2024-04-23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67099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DA69E-9AAF-40FA-A938-5F2E5CAC1061}" type="datetimeFigureOut">
              <a:rPr lang="en-US" smtClean="0"/>
              <a:t>2024-04-23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132836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DA69E-9AAF-40FA-A938-5F2E5CAC1061}" type="datetimeFigureOut">
              <a:rPr lang="en-US" smtClean="0"/>
              <a:t>2024-04-23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118630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DA69E-9AAF-40FA-A938-5F2E5CAC1061}" type="datetimeFigureOut">
              <a:rPr lang="en-US" smtClean="0"/>
              <a:t>2024-04-23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177114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DA69E-9AAF-40FA-A938-5F2E5CAC1061}" type="datetimeFigureOut">
              <a:rPr lang="en-US" smtClean="0"/>
              <a:t>2024-04-23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26029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DA69E-9AAF-40FA-A938-5F2E5CAC1061}" type="datetimeFigureOut">
              <a:rPr lang="en-US" smtClean="0"/>
              <a:t>2024-04-23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53112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DA69E-9AAF-40FA-A938-5F2E5CAC1061}" type="datetimeFigureOut">
              <a:rPr lang="en-US" smtClean="0"/>
              <a:t>2024-04-23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3ADA8-455B-4894-AE3B-CC04C3D54826}" type="slidenum">
              <a:rPr lang="en-US" smtClean="0"/>
              <a:t>‹#›</a:t>
            </a:fld>
            <a:endParaRPr lang="en-US"/>
          </a:p>
        </p:txBody>
      </p:sp>
    </p:spTree>
    <p:extLst>
      <p:ext uri="{BB962C8B-B14F-4D97-AF65-F5344CB8AC3E}">
        <p14:creationId xmlns:p14="http://schemas.microsoft.com/office/powerpoint/2010/main" val="25329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7FADA69E-9AAF-40FA-A938-5F2E5CAC1061}" type="datetimeFigureOut">
              <a:rPr lang="en-US" smtClean="0"/>
              <a:t>2024-04-23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1A3ADA8-455B-4894-AE3B-CC04C3D54826}" type="slidenum">
              <a:rPr lang="en-US" smtClean="0"/>
              <a:t>‹#›</a:t>
            </a:fld>
            <a:endParaRPr lang="en-US"/>
          </a:p>
        </p:txBody>
      </p:sp>
    </p:spTree>
    <p:extLst>
      <p:ext uri="{BB962C8B-B14F-4D97-AF65-F5344CB8AC3E}">
        <p14:creationId xmlns:p14="http://schemas.microsoft.com/office/powerpoint/2010/main" val="73333952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8893F8-DF8A-16BB-47DC-7D71CE8FF09C}"/>
              </a:ext>
            </a:extLst>
          </p:cNvPr>
          <p:cNvSpPr txBox="1"/>
          <p:nvPr/>
        </p:nvSpPr>
        <p:spPr>
          <a:xfrm>
            <a:off x="1706878" y="1130089"/>
            <a:ext cx="4302035" cy="800219"/>
          </a:xfrm>
          <a:prstGeom prst="rect">
            <a:avLst/>
          </a:prstGeom>
          <a:noFill/>
        </p:spPr>
        <p:txBody>
          <a:bodyPr wrap="square" rtlCol="0">
            <a:spAutoFit/>
          </a:bodyPr>
          <a:lstStyle/>
          <a:p>
            <a:r>
              <a:rPr lang="en-US" sz="2800" u="sng" dirty="0">
                <a:solidFill>
                  <a:schemeClr val="tx1">
                    <a:lumMod val="95000"/>
                  </a:schemeClr>
                </a:solidFill>
              </a:rPr>
              <a:t>INTRODUCTION</a:t>
            </a:r>
          </a:p>
          <a:p>
            <a:endParaRPr lang="en-US" dirty="0"/>
          </a:p>
        </p:txBody>
      </p:sp>
      <p:sp>
        <p:nvSpPr>
          <p:cNvPr id="5" name="TextBox 4">
            <a:extLst>
              <a:ext uri="{FF2B5EF4-FFF2-40B4-BE49-F238E27FC236}">
                <a16:creationId xmlns:a16="http://schemas.microsoft.com/office/drawing/2014/main" id="{7E4DFCE5-8182-A9B9-C0EF-C57575DA4F1C}"/>
              </a:ext>
            </a:extLst>
          </p:cNvPr>
          <p:cNvSpPr txBox="1"/>
          <p:nvPr/>
        </p:nvSpPr>
        <p:spPr>
          <a:xfrm>
            <a:off x="1402079" y="2403565"/>
            <a:ext cx="921366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schemeClr>
                </a:solidFill>
              </a:rPr>
              <a:t>This report outlines a semantic search engine project that uses BERT-based '</a:t>
            </a:r>
            <a:r>
              <a:rPr lang="en-US" sz="2400" dirty="0" err="1">
                <a:solidFill>
                  <a:schemeClr val="tx1">
                    <a:lumMod val="95000"/>
                  </a:schemeClr>
                </a:solidFill>
              </a:rPr>
              <a:t>SentenceTransformers</a:t>
            </a:r>
            <a:r>
              <a:rPr lang="en-US" sz="2400" dirty="0">
                <a:solidFill>
                  <a:schemeClr val="tx1">
                    <a:lumMod val="95000"/>
                  </a:schemeClr>
                </a:solidFill>
              </a:rPr>
              <a:t>' to generate embeddings from subtitle documents. The engine ingests data, preprocesses it, and uses embeddings to facilitate efficient and accurate semantic search, providing users with relevant results based on their search queries.</a:t>
            </a:r>
          </a:p>
        </p:txBody>
      </p:sp>
    </p:spTree>
    <p:extLst>
      <p:ext uri="{BB962C8B-B14F-4D97-AF65-F5344CB8AC3E}">
        <p14:creationId xmlns:p14="http://schemas.microsoft.com/office/powerpoint/2010/main" val="28018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BFCB78-8234-2F3C-3C4D-06D79C2D19BA}"/>
              </a:ext>
            </a:extLst>
          </p:cNvPr>
          <p:cNvSpPr txBox="1"/>
          <p:nvPr/>
        </p:nvSpPr>
        <p:spPr>
          <a:xfrm>
            <a:off x="1634756" y="1255769"/>
            <a:ext cx="6097772" cy="1231106"/>
          </a:xfrm>
          <a:prstGeom prst="rect">
            <a:avLst/>
          </a:prstGeom>
          <a:noFill/>
        </p:spPr>
        <p:txBody>
          <a:bodyPr wrap="square">
            <a:spAutoFit/>
          </a:bodyPr>
          <a:lstStyle/>
          <a:p>
            <a:r>
              <a:rPr lang="en-US" sz="2800" u="sng" dirty="0">
                <a:solidFill>
                  <a:schemeClr val="tx1">
                    <a:lumMod val="95000"/>
                  </a:schemeClr>
                </a:solidFill>
              </a:rPr>
              <a:t>METHODOLOGY – DATA INGESTION AND PREPROCESSING</a:t>
            </a:r>
          </a:p>
          <a:p>
            <a:endParaRPr lang="en-US" dirty="0"/>
          </a:p>
        </p:txBody>
      </p:sp>
      <p:sp>
        <p:nvSpPr>
          <p:cNvPr id="5" name="TextBox 4">
            <a:extLst>
              <a:ext uri="{FF2B5EF4-FFF2-40B4-BE49-F238E27FC236}">
                <a16:creationId xmlns:a16="http://schemas.microsoft.com/office/drawing/2014/main" id="{0F629447-FFD2-15FE-065F-169722BADD09}"/>
              </a:ext>
            </a:extLst>
          </p:cNvPr>
          <p:cNvSpPr txBox="1"/>
          <p:nvPr/>
        </p:nvSpPr>
        <p:spPr>
          <a:xfrm>
            <a:off x="1568303" y="2837750"/>
            <a:ext cx="9444370" cy="193899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lumMod val="95000"/>
                  </a:schemeClr>
                </a:solidFill>
              </a:rPr>
              <a:t>The project begins by loading data from a CSV file using pandas. The dataset contains three columns: num (a unique identifier), name (the title or name of each document), and file content (the text content of each document). The code then performs cleaning and preprocessing steps , and prepares the processed data for storage.</a:t>
            </a:r>
          </a:p>
        </p:txBody>
      </p:sp>
    </p:spTree>
    <p:extLst>
      <p:ext uri="{BB962C8B-B14F-4D97-AF65-F5344CB8AC3E}">
        <p14:creationId xmlns:p14="http://schemas.microsoft.com/office/powerpoint/2010/main" val="256071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E686A6-A0D2-2B57-2E02-5BCD38A2029B}"/>
              </a:ext>
            </a:extLst>
          </p:cNvPr>
          <p:cNvSpPr txBox="1"/>
          <p:nvPr/>
        </p:nvSpPr>
        <p:spPr>
          <a:xfrm>
            <a:off x="1220086" y="1224148"/>
            <a:ext cx="6658640" cy="523220"/>
          </a:xfrm>
          <a:prstGeom prst="rect">
            <a:avLst/>
          </a:prstGeom>
          <a:noFill/>
        </p:spPr>
        <p:txBody>
          <a:bodyPr wrap="square">
            <a:spAutoFit/>
          </a:bodyPr>
          <a:lstStyle/>
          <a:p>
            <a:r>
              <a:rPr lang="en-US" sz="2800" u="sng" dirty="0">
                <a:solidFill>
                  <a:schemeClr val="tx1">
                    <a:lumMod val="95000"/>
                  </a:schemeClr>
                </a:solidFill>
              </a:rPr>
              <a:t>EMBEDDING CREATION AND STORAGE</a:t>
            </a:r>
          </a:p>
        </p:txBody>
      </p:sp>
      <p:sp>
        <p:nvSpPr>
          <p:cNvPr id="5" name="TextBox 4">
            <a:extLst>
              <a:ext uri="{FF2B5EF4-FFF2-40B4-BE49-F238E27FC236}">
                <a16:creationId xmlns:a16="http://schemas.microsoft.com/office/drawing/2014/main" id="{F8705C91-5E35-FFA3-0B93-A8C3035D7642}"/>
              </a:ext>
            </a:extLst>
          </p:cNvPr>
          <p:cNvSpPr txBox="1"/>
          <p:nvPr/>
        </p:nvSpPr>
        <p:spPr>
          <a:xfrm>
            <a:off x="1220085" y="2392072"/>
            <a:ext cx="9933467" cy="156966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lumMod val="95000"/>
                  </a:schemeClr>
                </a:solidFill>
              </a:rPr>
              <a:t>The project uses the 'all-mpnet-base-v2' </a:t>
            </a:r>
            <a:r>
              <a:rPr lang="en-US" sz="2400" dirty="0" err="1">
                <a:solidFill>
                  <a:schemeClr val="tx1">
                    <a:lumMod val="95000"/>
                  </a:schemeClr>
                </a:solidFill>
              </a:rPr>
              <a:t>SentenceTransformers</a:t>
            </a:r>
            <a:r>
              <a:rPr lang="en-US" sz="2400" dirty="0">
                <a:solidFill>
                  <a:schemeClr val="tx1">
                    <a:lumMod val="95000"/>
                  </a:schemeClr>
                </a:solidFill>
              </a:rPr>
              <a:t> model to generate embeddings for the documents and queries. The embeddings are stored in a Annoy database for efficient storage and retrieval</a:t>
            </a:r>
          </a:p>
        </p:txBody>
      </p:sp>
    </p:spTree>
    <p:extLst>
      <p:ext uri="{BB962C8B-B14F-4D97-AF65-F5344CB8AC3E}">
        <p14:creationId xmlns:p14="http://schemas.microsoft.com/office/powerpoint/2010/main" val="11824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FB1C3-9690-728E-33E0-1E7A697F7488}"/>
              </a:ext>
            </a:extLst>
          </p:cNvPr>
          <p:cNvSpPr txBox="1"/>
          <p:nvPr/>
        </p:nvSpPr>
        <p:spPr>
          <a:xfrm>
            <a:off x="975537" y="1192250"/>
            <a:ext cx="6097772" cy="523220"/>
          </a:xfrm>
          <a:prstGeom prst="rect">
            <a:avLst/>
          </a:prstGeom>
          <a:noFill/>
        </p:spPr>
        <p:txBody>
          <a:bodyPr wrap="square">
            <a:spAutoFit/>
          </a:bodyPr>
          <a:lstStyle/>
          <a:p>
            <a:r>
              <a:rPr lang="en-US" sz="2800" u="sng" dirty="0">
                <a:solidFill>
                  <a:schemeClr val="tx1">
                    <a:lumMod val="95000"/>
                  </a:schemeClr>
                </a:solidFill>
              </a:rPr>
              <a:t>RETRIEVING  DOCUMENTS</a:t>
            </a:r>
          </a:p>
        </p:txBody>
      </p:sp>
      <p:sp>
        <p:nvSpPr>
          <p:cNvPr id="7" name="TextBox 6">
            <a:extLst>
              <a:ext uri="{FF2B5EF4-FFF2-40B4-BE49-F238E27FC236}">
                <a16:creationId xmlns:a16="http://schemas.microsoft.com/office/drawing/2014/main" id="{31948059-F22A-9173-2C72-97DC81F37C67}"/>
              </a:ext>
            </a:extLst>
          </p:cNvPr>
          <p:cNvSpPr txBox="1"/>
          <p:nvPr/>
        </p:nvSpPr>
        <p:spPr>
          <a:xfrm>
            <a:off x="829341" y="2690336"/>
            <a:ext cx="9165264" cy="230832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lumMod val="95000"/>
                  </a:schemeClr>
                </a:solidFill>
              </a:rPr>
              <a:t>The code takes user queries as input and generates an embedding for the user's query using the </a:t>
            </a:r>
            <a:r>
              <a:rPr lang="en-US" sz="2400" dirty="0" err="1">
                <a:solidFill>
                  <a:schemeClr val="tx1">
                    <a:lumMod val="95000"/>
                  </a:schemeClr>
                </a:solidFill>
              </a:rPr>
              <a:t>SentenceTransformers</a:t>
            </a:r>
            <a:r>
              <a:rPr lang="en-US" sz="2400" dirty="0">
                <a:solidFill>
                  <a:schemeClr val="tx1">
                    <a:lumMod val="95000"/>
                  </a:schemeClr>
                </a:solidFill>
              </a:rPr>
              <a:t> model. It then calculates the cosine similarity between the embeddings of the documents and the user's query embedding. The code retrieves the top 10 most relevant documents based on similarity scores and displays the results to the user.</a:t>
            </a:r>
          </a:p>
        </p:txBody>
      </p:sp>
    </p:spTree>
    <p:extLst>
      <p:ext uri="{BB962C8B-B14F-4D97-AF65-F5344CB8AC3E}">
        <p14:creationId xmlns:p14="http://schemas.microsoft.com/office/powerpoint/2010/main" val="7254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CE163-218F-33A4-CE33-FC72F3B797F4}"/>
              </a:ext>
            </a:extLst>
          </p:cNvPr>
          <p:cNvSpPr txBox="1"/>
          <p:nvPr/>
        </p:nvSpPr>
        <p:spPr>
          <a:xfrm>
            <a:off x="1028700" y="1394268"/>
            <a:ext cx="6097772" cy="523220"/>
          </a:xfrm>
          <a:prstGeom prst="rect">
            <a:avLst/>
          </a:prstGeom>
          <a:noFill/>
        </p:spPr>
        <p:txBody>
          <a:bodyPr wrap="square">
            <a:spAutoFit/>
          </a:bodyPr>
          <a:lstStyle/>
          <a:p>
            <a:r>
              <a:rPr lang="en-US" sz="2800" u="sng" dirty="0">
                <a:solidFill>
                  <a:schemeClr val="tx1">
                    <a:lumMod val="95000"/>
                  </a:schemeClr>
                </a:solidFill>
              </a:rPr>
              <a:t>CONCLUSION</a:t>
            </a:r>
          </a:p>
        </p:txBody>
      </p:sp>
      <p:sp>
        <p:nvSpPr>
          <p:cNvPr id="5" name="TextBox 4">
            <a:extLst>
              <a:ext uri="{FF2B5EF4-FFF2-40B4-BE49-F238E27FC236}">
                <a16:creationId xmlns:a16="http://schemas.microsoft.com/office/drawing/2014/main" id="{862735E9-E826-F898-65E3-7CFA4EB25C17}"/>
              </a:ext>
            </a:extLst>
          </p:cNvPr>
          <p:cNvSpPr txBox="1"/>
          <p:nvPr/>
        </p:nvSpPr>
        <p:spPr>
          <a:xfrm>
            <a:off x="850605" y="2413338"/>
            <a:ext cx="10845209" cy="193899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tx1">
                    <a:lumMod val="95000"/>
                  </a:schemeClr>
                </a:solidFill>
              </a:rPr>
              <a:t>Semantic search engine effectively combines </a:t>
            </a:r>
            <a:r>
              <a:rPr lang="en-US" sz="2400" dirty="0" err="1">
                <a:solidFill>
                  <a:schemeClr val="tx1">
                    <a:lumMod val="95000"/>
                  </a:schemeClr>
                </a:solidFill>
              </a:rPr>
              <a:t>SentenceTransformers</a:t>
            </a:r>
            <a:r>
              <a:rPr lang="en-US" sz="2400" dirty="0">
                <a:solidFill>
                  <a:schemeClr val="tx1">
                    <a:lumMod val="95000"/>
                  </a:schemeClr>
                </a:solidFill>
              </a:rPr>
              <a:t> for semantic understanding, document chunking for efficient embedding, and Annoy for storage and retrieval. The search engine provides users with an efficient way to find documents that closely match their search queries in terms of semantic meaning.</a:t>
            </a:r>
          </a:p>
        </p:txBody>
      </p:sp>
    </p:spTree>
    <p:extLst>
      <p:ext uri="{BB962C8B-B14F-4D97-AF65-F5344CB8AC3E}">
        <p14:creationId xmlns:p14="http://schemas.microsoft.com/office/powerpoint/2010/main" val="3817333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264</Words>
  <Application>Microsoft Office PowerPoint</Application>
  <PresentationFormat>Widescreen</PresentationFormat>
  <Paragraphs>11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Poorna Gopi</dc:creator>
  <cp:lastModifiedBy>Poorna Gopi</cp:lastModifiedBy>
  <cp:revision>1</cp:revision>
  <dcterms:created xsi:type="dcterms:W3CDTF">2024-04-23T10:36:32Z</dcterms:created>
  <dcterms:modified xsi:type="dcterms:W3CDTF">2024-04-23T11:03:53Z</dcterms:modified>
</cp:coreProperties>
</file>