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0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1EBB1C7-15E9-41CF-A48A-E8CEDC8202DD}">
          <p14:sldIdLst>
            <p14:sldId id="258"/>
            <p14:sldId id="259"/>
            <p14:sldId id="261"/>
            <p14:sldId id="262"/>
            <p14:sldId id="260"/>
            <p14:sldId id="263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6390" y="2099733"/>
            <a:ext cx="11207930" cy="4301067"/>
          </a:xfrm>
        </p:spPr>
        <p:txBody>
          <a:bodyPr/>
          <a:lstStyle/>
          <a:p>
            <a:r>
              <a:rPr lang="en-US" dirty="0" smtClean="0"/>
              <a:t>			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2400" b="1" i="1" u="sng" dirty="0" err="1">
                <a:solidFill>
                  <a:schemeClr val="bg1">
                    <a:lumMod val="85000"/>
                  </a:schemeClr>
                </a:solidFill>
              </a:rPr>
              <a:t>iot</a:t>
            </a:r>
            <a:r>
              <a:rPr lang="en-US" sz="2400" b="1" i="1" u="sng" dirty="0">
                <a:solidFill>
                  <a:schemeClr val="bg1">
                    <a:lumMod val="85000"/>
                  </a:schemeClr>
                </a:solidFill>
              </a:rPr>
              <a:t> based </a:t>
            </a:r>
            <a:r>
              <a:rPr lang="en-US" sz="2400" b="1" i="1" u="sng" dirty="0" smtClean="0">
                <a:solidFill>
                  <a:schemeClr val="bg1">
                    <a:lumMod val="85000"/>
                  </a:schemeClr>
                </a:solidFill>
              </a:rPr>
              <a:t>industrial </a:t>
            </a:r>
            <a:r>
              <a:rPr lang="en-US" sz="2400" b="1" i="1" u="sng" dirty="0">
                <a:solidFill>
                  <a:schemeClr val="bg1">
                    <a:lumMod val="85000"/>
                  </a:schemeClr>
                </a:solidFill>
              </a:rPr>
              <a:t>parameters monitoring </a:t>
            </a:r>
            <a:r>
              <a:rPr lang="en-US" sz="2400" b="1" i="1" u="sng" dirty="0" smtClean="0">
                <a:solidFill>
                  <a:schemeClr val="bg1">
                    <a:lumMod val="85000"/>
                  </a:schemeClr>
                </a:solidFill>
              </a:rPr>
              <a:t>system</a:t>
            </a:r>
          </a:p>
          <a:p>
            <a:endParaRPr lang="en-US" sz="2000" b="1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bg1">
                    <a:lumMod val="85000"/>
                  </a:schemeClr>
                </a:solidFill>
              </a:rPr>
              <a:t>Presented by:</a:t>
            </a: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			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 Gopi REDDY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2.SURBHI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ASHOK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binawade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u="sng" dirty="0" smtClean="0">
                <a:solidFill>
                  <a:schemeClr val="bg1">
                    <a:lumMod val="85000"/>
                  </a:schemeClr>
                </a:solidFill>
              </a:rPr>
              <a:t>GUIDED BY: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3.BHARATI KALYANRAO JAGTAP     							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DEVINDER SIR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4.AARATI SUKHADEO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dorle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2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GANESH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93" y="666357"/>
            <a:ext cx="1469571" cy="1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7" y="497356"/>
            <a:ext cx="9597436" cy="739261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u="sng" dirty="0" smtClean="0"/>
              <a:t>CONTENTS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846" y="1236617"/>
            <a:ext cx="11408228" cy="51467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 smtClean="0"/>
              <a:t>		INTRODUCTION</a:t>
            </a:r>
          </a:p>
          <a:p>
            <a:r>
              <a:rPr lang="en-US" sz="1600" b="1" dirty="0" smtClean="0"/>
              <a:t> 		OBJECTIVE</a:t>
            </a:r>
          </a:p>
          <a:p>
            <a:r>
              <a:rPr lang="en-US" sz="1600" b="1" dirty="0" smtClean="0"/>
              <a:t>		BLOCK DIAGRAM</a:t>
            </a:r>
          </a:p>
          <a:p>
            <a:r>
              <a:rPr lang="en-US" sz="1600" b="1" dirty="0" smtClean="0"/>
              <a:t>		BASIC  CIRCUIT </a:t>
            </a:r>
          </a:p>
          <a:p>
            <a:r>
              <a:rPr lang="en-US" sz="1600" b="1" dirty="0" smtClean="0"/>
              <a:t>		TECHNOLOGY </a:t>
            </a:r>
            <a:r>
              <a:rPr lang="en-US" sz="1600" b="1" dirty="0" smtClean="0"/>
              <a:t>USED</a:t>
            </a:r>
          </a:p>
          <a:p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452845" y="1278222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2845" y="1637211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2844" y="2017483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52844" y="2365827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52843" y="2714171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7" y="497356"/>
            <a:ext cx="9597436" cy="739261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u="sng" dirty="0" smtClean="0"/>
              <a:t>INTRODUCTION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846" y="1236617"/>
            <a:ext cx="11408228" cy="51467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Developing this trend a new intelligent </a:t>
            </a:r>
            <a:r>
              <a:rPr lang="en-US" sz="1600" b="1" dirty="0" err="1" smtClean="0"/>
              <a:t>araised</a:t>
            </a:r>
            <a:r>
              <a:rPr lang="en-US" sz="1600" b="1" dirty="0" smtClean="0"/>
              <a:t> of </a:t>
            </a:r>
            <a:r>
              <a:rPr lang="en-US" sz="1600" b="1" dirty="0"/>
              <a:t>industry based on various wireless </a:t>
            </a:r>
            <a:r>
              <a:rPr lang="en-US" sz="1600" b="1" dirty="0" smtClean="0"/>
              <a:t>sensor</a:t>
            </a:r>
            <a:r>
              <a:rPr lang="en-US" sz="1600" dirty="0"/>
              <a:t>.(</a:t>
            </a:r>
            <a:r>
              <a:rPr lang="en-US" sz="1200" b="1" i="1" dirty="0"/>
              <a:t>Node MCU microcontroller</a:t>
            </a:r>
            <a:r>
              <a:rPr lang="en-US" sz="1600" dirty="0"/>
              <a:t>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Gas </a:t>
            </a:r>
            <a:r>
              <a:rPr lang="en-US" sz="1600" b="1" dirty="0"/>
              <a:t>leakage, Fire/Boiler explosion or </a:t>
            </a:r>
            <a:r>
              <a:rPr lang="en-US" sz="1600" b="1" dirty="0" smtClean="0"/>
              <a:t>and </a:t>
            </a:r>
            <a:r>
              <a:rPr lang="en-US" sz="1600" b="1" dirty="0"/>
              <a:t>sensing temperature, humidity, undesired sound by various smart </a:t>
            </a:r>
            <a:r>
              <a:rPr lang="en-US" sz="1600" b="1" dirty="0" smtClean="0"/>
              <a:t>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the </a:t>
            </a:r>
            <a:r>
              <a:rPr lang="en-US" sz="1600" b="1" dirty="0"/>
              <a:t>update condition of the industries and inform the proprietor </a:t>
            </a:r>
            <a:r>
              <a:rPr lang="en-US" sz="1600" b="1" dirty="0" smtClean="0"/>
              <a:t>through internet.(</a:t>
            </a:r>
            <a:r>
              <a:rPr lang="en-US" sz="1200" b="1" dirty="0"/>
              <a:t>far or near</a:t>
            </a:r>
            <a:r>
              <a:rPr lang="en-US" sz="16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internet </a:t>
            </a:r>
            <a:r>
              <a:rPr lang="en-US" sz="1600" b="1" dirty="0"/>
              <a:t>of Things is used to communicate with the device for sending and receiving required information and data through </a:t>
            </a:r>
            <a:r>
              <a:rPr lang="en-US" sz="1600" b="1" dirty="0" smtClean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advantages </a:t>
            </a:r>
            <a:r>
              <a:rPr lang="en-US" sz="1600" b="1" dirty="0"/>
              <a:t>of this device are it is a portable device and it can be driving both mobile &amp; computer by internet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8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7" y="497356"/>
            <a:ext cx="9597436" cy="739261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u="sng" dirty="0" smtClean="0"/>
              <a:t>OBJECTIVE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846" y="1236617"/>
            <a:ext cx="11408228" cy="51467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Using sensor (</a:t>
            </a:r>
            <a:r>
              <a:rPr lang="en-US" sz="1200" b="1" dirty="0" smtClean="0"/>
              <a:t>fire ,temp/humidity, air quality</a:t>
            </a:r>
            <a:r>
              <a:rPr lang="en-US" sz="1200" b="1" dirty="0" smtClean="0"/>
              <a:t> </a:t>
            </a:r>
            <a:r>
              <a:rPr lang="en-US" sz="1200" b="1" dirty="0"/>
              <a:t>sensor</a:t>
            </a:r>
            <a:r>
              <a:rPr lang="en-US" sz="1600" b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Platforms using</a:t>
            </a:r>
            <a:endParaRPr lang="en-US" sz="12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            python</a:t>
            </a:r>
            <a:r>
              <a:rPr lang="en-US" sz="1400" b="1" dirty="0" smtClean="0"/>
              <a:t> (</a:t>
            </a:r>
            <a:r>
              <a:rPr lang="en-US" sz="1200" b="1" dirty="0" smtClean="0"/>
              <a:t>flask</a:t>
            </a:r>
            <a:r>
              <a:rPr lang="en-US" sz="1400" b="1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              arduino 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              </a:t>
            </a:r>
            <a:r>
              <a:rPr lang="en-US" sz="1400" b="1" dirty="0" err="1" smtClean="0"/>
              <a:t>mysql</a:t>
            </a:r>
            <a:r>
              <a:rPr lang="en-US" sz="1400" b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 </a:t>
            </a:r>
            <a:r>
              <a:rPr lang="en-US" sz="1400" b="1" dirty="0" smtClean="0"/>
              <a:t>            rest </a:t>
            </a:r>
            <a:r>
              <a:rPr lang="en-US" sz="1400" b="1" dirty="0" err="1" smtClean="0"/>
              <a:t>protocal</a:t>
            </a:r>
            <a:endParaRPr lang="en-US" sz="1400" b="1" dirty="0" smtClean="0"/>
          </a:p>
          <a:p>
            <a:r>
              <a:rPr lang="en-US" sz="1400" b="1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1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6" y="444138"/>
            <a:ext cx="9988732" cy="792480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u="sng" dirty="0" smtClean="0"/>
              <a:t>BLOCK DIAGRAM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818" y="1236617"/>
            <a:ext cx="9509760" cy="458070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 smtClean="0"/>
              <a:t> 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1236617"/>
            <a:ext cx="11321142" cy="56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7" y="497356"/>
            <a:ext cx="9980022" cy="739261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u="sng" dirty="0" smtClean="0"/>
              <a:t>BASIC CIRCUIT DIAGRAM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847" y="1236617"/>
            <a:ext cx="11408228" cy="51467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pPr algn="ctr"/>
            <a:endParaRPr lang="en-US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OF TEMP, FIRE AND GAS SENSOR OVER ESP-8266 NODE MC</a:t>
            </a:r>
            <a:endParaRPr lang="en-US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03" y="1349828"/>
            <a:ext cx="7724775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79" y="487680"/>
            <a:ext cx="9927772" cy="748937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u="sng" dirty="0" smtClean="0"/>
              <a:t>TECHNOLOGY USED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79" y="1236617"/>
            <a:ext cx="11234057" cy="51467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        NODEMCU</a:t>
            </a:r>
          </a:p>
          <a:p>
            <a:r>
              <a:rPr lang="en-US" b="1" dirty="0" smtClean="0"/>
              <a:t>        DATABASE</a:t>
            </a:r>
          </a:p>
          <a:p>
            <a:r>
              <a:rPr lang="en-US" b="1" dirty="0"/>
              <a:t>	</a:t>
            </a:r>
            <a:r>
              <a:rPr lang="en-US" b="1" dirty="0" smtClean="0"/>
              <a:t>       </a:t>
            </a:r>
            <a:r>
              <a:rPr lang="en-US" sz="1600" b="1" dirty="0" err="1" smtClean="0"/>
              <a:t>MYsQL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 REST </a:t>
            </a:r>
            <a:r>
              <a:rPr lang="en-US" sz="1600" b="1" dirty="0" smtClean="0"/>
              <a:t>PROTOCOL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         </a:t>
            </a:r>
            <a:r>
              <a:rPr lang="en-US" sz="1600" b="1" dirty="0" err="1" smtClean="0"/>
              <a:t>FLASk</a:t>
            </a:r>
            <a:endParaRPr lang="en-US" sz="1600" b="1" dirty="0" smtClean="0"/>
          </a:p>
          <a:p>
            <a:r>
              <a:rPr lang="en-US" sz="1600" b="1" dirty="0" smtClean="0"/>
              <a:t> 	THINKSPEAK</a:t>
            </a:r>
            <a:endParaRPr lang="en-US" sz="1600" b="1" dirty="0" smtClean="0"/>
          </a:p>
          <a:p>
            <a:endParaRPr lang="en-US" sz="1600" b="1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600884" y="1269499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74756" y="1706766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05675" y="2183798"/>
            <a:ext cx="383177" cy="6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2163" y="2507853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05675" y="2984844"/>
            <a:ext cx="383177" cy="6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2163" y="3248468"/>
            <a:ext cx="383177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7" y="497356"/>
            <a:ext cx="9597436" cy="739261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u="sng" dirty="0" smtClean="0"/>
              <a:t>CONTINUE……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846" y="1236617"/>
            <a:ext cx="11408228" cy="51467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600" b="1" dirty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647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1327</TotalTime>
  <Words>255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   </vt:lpstr>
      <vt:lpstr>CONTENTS</vt:lpstr>
      <vt:lpstr>INTRODUCTION</vt:lpstr>
      <vt:lpstr>OBJECTIVE</vt:lpstr>
      <vt:lpstr>BLOCK DIAGRAM </vt:lpstr>
      <vt:lpstr>BASIC CIRCUIT DIAGRAM</vt:lpstr>
      <vt:lpstr>TECHNOLOGY USED</vt:lpstr>
      <vt:lpstr>CONTINUE……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USED</dc:title>
  <dc:creator>lenovo</dc:creator>
  <cp:lastModifiedBy>lenovo</cp:lastModifiedBy>
  <cp:revision>37</cp:revision>
  <dcterms:created xsi:type="dcterms:W3CDTF">2021-08-17T16:05:45Z</dcterms:created>
  <dcterms:modified xsi:type="dcterms:W3CDTF">2021-08-21T06:30:25Z</dcterms:modified>
</cp:coreProperties>
</file>