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P</a:t>
            </a:r>
            <a:r>
              <a:rPr dirty="0" sz="2400" lang="en-US" smtClean="0"/>
              <a:t>I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dirty="0" sz="2400" lang="en-US" smtClean="0"/>
              <a:t>A9CA91BDF3705D08CD545240184B2D91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83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435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2024-09-05T03:30:13Z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513da9f947be4481907c8f5ce16f2408</vt:lpwstr>
  </property>
</Properties>
</file>