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0" r:id="rId1"/>
  </p:sldMasterIdLst>
  <p:notesMasterIdLst>
    <p:notesMasterId r:id="rId13"/>
  </p:notesMasterIdLst>
  <p:sldIdLst>
    <p:sldId id="329" r:id="rId2"/>
    <p:sldId id="330" r:id="rId3"/>
    <p:sldId id="331" r:id="rId4"/>
    <p:sldId id="332" r:id="rId5"/>
    <p:sldId id="333" r:id="rId6"/>
    <p:sldId id="334" r:id="rId7"/>
    <p:sldId id="335" r:id="rId8"/>
    <p:sldId id="336" r:id="rId9"/>
    <p:sldId id="339" r:id="rId10"/>
    <p:sldId id="337" r:id="rId11"/>
    <p:sldId id="33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itu Chaithanya" userId="f532ffa541130ae3" providerId="LiveId" clId="{B48D1A2C-4C1E-4222-9F63-B19E25302670}"/>
    <pc:docChg chg="custSel modSld">
      <pc:chgData name="Chaitu Chaithanya" userId="f532ffa541130ae3" providerId="LiveId" clId="{B48D1A2C-4C1E-4222-9F63-B19E25302670}" dt="2024-06-11T07:37:02.738" v="21" actId="1076"/>
      <pc:docMkLst>
        <pc:docMk/>
      </pc:docMkLst>
      <pc:sldChg chg="addSp delSp modSp mod">
        <pc:chgData name="Chaitu Chaithanya" userId="f532ffa541130ae3" providerId="LiveId" clId="{B48D1A2C-4C1E-4222-9F63-B19E25302670}" dt="2024-06-11T07:37:02.738" v="21" actId="1076"/>
        <pc:sldMkLst>
          <pc:docMk/>
          <pc:sldMk cId="0" sldId="329"/>
        </pc:sldMkLst>
        <pc:spChg chg="add mod">
          <ac:chgData name="Chaitu Chaithanya" userId="f532ffa541130ae3" providerId="LiveId" clId="{B48D1A2C-4C1E-4222-9F63-B19E25302670}" dt="2024-06-11T07:36:56.656" v="20" actId="21"/>
          <ac:spMkLst>
            <pc:docMk/>
            <pc:sldMk cId="0" sldId="329"/>
            <ac:spMk id="3" creationId="{D131565A-D6C8-2BCA-9897-8FAA1BB9CB9C}"/>
          </ac:spMkLst>
        </pc:spChg>
        <pc:spChg chg="mod">
          <ac:chgData name="Chaitu Chaithanya" userId="f532ffa541130ae3" providerId="LiveId" clId="{B48D1A2C-4C1E-4222-9F63-B19E25302670}" dt="2024-06-11T07:37:02.738" v="21" actId="1076"/>
          <ac:spMkLst>
            <pc:docMk/>
            <pc:sldMk cId="0" sldId="329"/>
            <ac:spMk id="6" creationId="{16BC5CFA-C21C-12E2-0236-E400F1D682DF}"/>
          </ac:spMkLst>
        </pc:spChg>
        <pc:picChg chg="del">
          <ac:chgData name="Chaitu Chaithanya" userId="f532ffa541130ae3" providerId="LiveId" clId="{B48D1A2C-4C1E-4222-9F63-B19E25302670}" dt="2024-06-11T07:36:56.656" v="20" actId="21"/>
          <ac:picMkLst>
            <pc:docMk/>
            <pc:sldMk cId="0" sldId="329"/>
            <ac:picMk id="4" creationId="{67039500-9073-DF97-1095-AE99D240DF7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11"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3"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8" name="Group 15"/>
          <p:cNvGrpSpPr/>
          <p:nvPr/>
        </p:nvGrpSpPr>
        <p:grpSpPr>
          <a:xfrm>
            <a:off x="0" y="-8467"/>
            <a:ext cx="12192000" cy="6866467"/>
            <a:chOff x="0" y="-8467"/>
            <a:chExt cx="12192000" cy="6866467"/>
          </a:xfrm>
        </p:grpSpPr>
        <p:sp>
          <p:nvSpPr>
            <p:cNvPr id="1048606"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607"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8"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9"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0"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1"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2"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3"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14"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1048615"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616" name="Date Placeholder 3"/>
          <p:cNvSpPr>
            <a:spLocks noGrp="1"/>
          </p:cNvSpPr>
          <p:nvPr>
            <p:ph type="dt" sz="half" idx="10"/>
          </p:nvPr>
        </p:nvSpPr>
        <p:spPr/>
        <p:txBody>
          <a:bodyPr/>
          <a:lstStyle/>
          <a:p>
            <a:fld id="{B61BEF0D-F0BB-DE4B-95CE-6DB70DBA9567}" type="datetimeFigureOut">
              <a:rPr lang="en-US" dirty="0"/>
              <a:t>6/16/2024</a:t>
            </a:fld>
            <a:endParaRPr lang="en-US" dirty="0"/>
          </a:p>
        </p:txBody>
      </p:sp>
      <p:sp>
        <p:nvSpPr>
          <p:cNvPr id="1048617" name="Footer Placeholder 4"/>
          <p:cNvSpPr>
            <a:spLocks noGrp="1"/>
          </p:cNvSpPr>
          <p:nvPr>
            <p:ph type="ftr" sz="quarter" idx="11"/>
          </p:nvPr>
        </p:nvSpPr>
        <p:spPr/>
        <p:txBody>
          <a:bodyPr/>
          <a:lstStyle/>
          <a:p>
            <a:endParaRPr lang="en-US" dirty="0"/>
          </a:p>
        </p:txBody>
      </p:sp>
      <p:sp>
        <p:nvSpPr>
          <p:cNvPr id="1048618"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681"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1048682"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83" name="Date Placeholder 3"/>
          <p:cNvSpPr>
            <a:spLocks noGrp="1"/>
          </p:cNvSpPr>
          <p:nvPr>
            <p:ph type="dt" sz="half" idx="10"/>
          </p:nvPr>
        </p:nvSpPr>
        <p:spPr/>
        <p:txBody>
          <a:bodyPr/>
          <a:lstStyle/>
          <a:p>
            <a:fld id="{B61BEF0D-F0BB-DE4B-95CE-6DB70DBA9567}" type="datetimeFigureOut">
              <a:rPr lang="en-US" dirty="0"/>
              <a:t>6/16/2024</a:t>
            </a:fld>
            <a:endParaRPr lang="en-US" dirty="0"/>
          </a:p>
        </p:txBody>
      </p:sp>
      <p:sp>
        <p:nvSpPr>
          <p:cNvPr id="1048684" name="Footer Placeholder 4"/>
          <p:cNvSpPr>
            <a:spLocks noGrp="1"/>
          </p:cNvSpPr>
          <p:nvPr>
            <p:ph type="ftr" sz="quarter" idx="11"/>
          </p:nvPr>
        </p:nvSpPr>
        <p:spPr/>
        <p:txBody>
          <a:bodyPr/>
          <a:lstStyle/>
          <a:p>
            <a:endParaRPr lang="en-US" dirty="0"/>
          </a:p>
        </p:txBody>
      </p:sp>
      <p:sp>
        <p:nvSpPr>
          <p:cNvPr id="1048685"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46"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47"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48"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9" name="Date Placeholder 3"/>
          <p:cNvSpPr>
            <a:spLocks noGrp="1"/>
          </p:cNvSpPr>
          <p:nvPr>
            <p:ph type="dt" sz="half" idx="10"/>
          </p:nvPr>
        </p:nvSpPr>
        <p:spPr/>
        <p:txBody>
          <a:bodyPr/>
          <a:lstStyle/>
          <a:p>
            <a:fld id="{B61BEF0D-F0BB-DE4B-95CE-6DB70DBA9567}" type="datetimeFigureOut">
              <a:rPr lang="en-US" dirty="0"/>
              <a:t>6/16/2024</a:t>
            </a:fld>
            <a:endParaRPr lang="en-US" dirty="0"/>
          </a:p>
        </p:txBody>
      </p:sp>
      <p:sp>
        <p:nvSpPr>
          <p:cNvPr id="1048650" name="Footer Placeholder 4"/>
          <p:cNvSpPr>
            <a:spLocks noGrp="1"/>
          </p:cNvSpPr>
          <p:nvPr>
            <p:ph type="ftr" sz="quarter" idx="11"/>
          </p:nvPr>
        </p:nvSpPr>
        <p:spPr/>
        <p:txBody>
          <a:bodyPr/>
          <a:lstStyle/>
          <a:p>
            <a:endParaRPr lang="en-US" dirty="0"/>
          </a:p>
        </p:txBody>
      </p:sp>
      <p:sp>
        <p:nvSpPr>
          <p:cNvPr id="1048651"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1048652"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653"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76"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1048677"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78" name="Date Placeholder 3"/>
          <p:cNvSpPr>
            <a:spLocks noGrp="1"/>
          </p:cNvSpPr>
          <p:nvPr>
            <p:ph type="dt" sz="half" idx="10"/>
          </p:nvPr>
        </p:nvSpPr>
        <p:spPr/>
        <p:txBody>
          <a:bodyPr/>
          <a:lstStyle/>
          <a:p>
            <a:fld id="{B61BEF0D-F0BB-DE4B-95CE-6DB70DBA9567}" type="datetimeFigureOut">
              <a:rPr lang="en-US" dirty="0"/>
              <a:t>6/16/2024</a:t>
            </a:fld>
            <a:endParaRPr lang="en-US" dirty="0"/>
          </a:p>
        </p:txBody>
      </p:sp>
      <p:sp>
        <p:nvSpPr>
          <p:cNvPr id="1048679" name="Footer Placeholder 4"/>
          <p:cNvSpPr>
            <a:spLocks noGrp="1"/>
          </p:cNvSpPr>
          <p:nvPr>
            <p:ph type="ftr" sz="quarter" idx="11"/>
          </p:nvPr>
        </p:nvSpPr>
        <p:spPr/>
        <p:txBody>
          <a:bodyPr/>
          <a:lstStyle/>
          <a:p>
            <a:endParaRPr lang="en-US" dirty="0"/>
          </a:p>
        </p:txBody>
      </p:sp>
      <p:sp>
        <p:nvSpPr>
          <p:cNvPr id="1048680"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38"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39"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40"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1" name="Date Placeholder 3"/>
          <p:cNvSpPr>
            <a:spLocks noGrp="1"/>
          </p:cNvSpPr>
          <p:nvPr>
            <p:ph type="dt" sz="half" idx="10"/>
          </p:nvPr>
        </p:nvSpPr>
        <p:spPr/>
        <p:txBody>
          <a:bodyPr/>
          <a:lstStyle/>
          <a:p>
            <a:fld id="{B61BEF0D-F0BB-DE4B-95CE-6DB70DBA9567}" type="datetimeFigureOut">
              <a:rPr lang="en-US" dirty="0"/>
              <a:t>6/16/2024</a:t>
            </a:fld>
            <a:endParaRPr lang="en-US" dirty="0"/>
          </a:p>
        </p:txBody>
      </p:sp>
      <p:sp>
        <p:nvSpPr>
          <p:cNvPr id="1048642" name="Footer Placeholder 4"/>
          <p:cNvSpPr>
            <a:spLocks noGrp="1"/>
          </p:cNvSpPr>
          <p:nvPr>
            <p:ph type="ftr" sz="quarter" idx="11"/>
          </p:nvPr>
        </p:nvSpPr>
        <p:spPr/>
        <p:txBody>
          <a:bodyPr/>
          <a:lstStyle/>
          <a:p>
            <a:endParaRPr lang="en-US" dirty="0"/>
          </a:p>
        </p:txBody>
      </p:sp>
      <p:sp>
        <p:nvSpPr>
          <p:cNvPr id="1048643"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104864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64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69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104869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94"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95" name="Date Placeholder 3"/>
          <p:cNvSpPr>
            <a:spLocks noGrp="1"/>
          </p:cNvSpPr>
          <p:nvPr>
            <p:ph type="dt" sz="half" idx="10"/>
          </p:nvPr>
        </p:nvSpPr>
        <p:spPr/>
        <p:txBody>
          <a:bodyPr/>
          <a:lstStyle/>
          <a:p>
            <a:fld id="{B61BEF0D-F0BB-DE4B-95CE-6DB70DBA9567}" type="datetimeFigureOut">
              <a:rPr lang="en-US" dirty="0"/>
              <a:t>6/16/2024</a:t>
            </a:fld>
            <a:endParaRPr lang="en-US" dirty="0"/>
          </a:p>
        </p:txBody>
      </p:sp>
      <p:sp>
        <p:nvSpPr>
          <p:cNvPr id="1048696" name="Footer Placeholder 4"/>
          <p:cNvSpPr>
            <a:spLocks noGrp="1"/>
          </p:cNvSpPr>
          <p:nvPr>
            <p:ph type="ftr" sz="quarter" idx="11"/>
          </p:nvPr>
        </p:nvSpPr>
        <p:spPr/>
        <p:txBody>
          <a:bodyPr/>
          <a:lstStyle/>
          <a:p>
            <a:endParaRPr lang="en-US" dirty="0"/>
          </a:p>
        </p:txBody>
      </p:sp>
      <p:sp>
        <p:nvSpPr>
          <p:cNvPr id="1048697"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0" name="Title 1"/>
          <p:cNvSpPr>
            <a:spLocks noGrp="1"/>
          </p:cNvSpPr>
          <p:nvPr>
            <p:ph type="title"/>
          </p:nvPr>
        </p:nvSpPr>
        <p:spPr/>
        <p:txBody>
          <a:bodyPr/>
          <a:lstStyle/>
          <a:p>
            <a:r>
              <a:rPr lang="en-US"/>
              <a:t>Click to edit Master title style</a:t>
            </a:r>
            <a:endParaRPr lang="en-US" dirty="0"/>
          </a:p>
        </p:txBody>
      </p:sp>
      <p:sp>
        <p:nvSpPr>
          <p:cNvPr id="1048661"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2" name="Date Placeholder 3"/>
          <p:cNvSpPr>
            <a:spLocks noGrp="1"/>
          </p:cNvSpPr>
          <p:nvPr>
            <p:ph type="dt" sz="half" idx="10"/>
          </p:nvPr>
        </p:nvSpPr>
        <p:spPr/>
        <p:txBody>
          <a:bodyPr/>
          <a:lstStyle/>
          <a:p>
            <a:fld id="{55C6B4A9-1611-4792-9094-5F34BCA07E0B}" type="datetimeFigureOut">
              <a:rPr lang="en-US" dirty="0"/>
              <a:t>6/16/2024</a:t>
            </a:fld>
            <a:endParaRPr lang="en-US" dirty="0"/>
          </a:p>
        </p:txBody>
      </p:sp>
      <p:sp>
        <p:nvSpPr>
          <p:cNvPr id="1048663" name="Footer Placeholder 4"/>
          <p:cNvSpPr>
            <a:spLocks noGrp="1"/>
          </p:cNvSpPr>
          <p:nvPr>
            <p:ph type="ftr" sz="quarter" idx="11"/>
          </p:nvPr>
        </p:nvSpPr>
        <p:spPr/>
        <p:txBody>
          <a:bodyPr/>
          <a:lstStyle/>
          <a:p>
            <a:endParaRPr lang="en-US" dirty="0"/>
          </a:p>
        </p:txBody>
      </p:sp>
      <p:sp>
        <p:nvSpPr>
          <p:cNvPr id="1048664"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04"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1048705"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6" name="Date Placeholder 3"/>
          <p:cNvSpPr>
            <a:spLocks noGrp="1"/>
          </p:cNvSpPr>
          <p:nvPr>
            <p:ph type="dt" sz="half" idx="10"/>
          </p:nvPr>
        </p:nvSpPr>
        <p:spPr/>
        <p:txBody>
          <a:bodyPr/>
          <a:lstStyle/>
          <a:p>
            <a:fld id="{B61BEF0D-F0BB-DE4B-95CE-6DB70DBA9567}" type="datetimeFigureOut">
              <a:rPr lang="en-US" dirty="0"/>
              <a:t>6/16/2024</a:t>
            </a:fld>
            <a:endParaRPr lang="en-US" dirty="0"/>
          </a:p>
        </p:txBody>
      </p:sp>
      <p:sp>
        <p:nvSpPr>
          <p:cNvPr id="1048707" name="Footer Placeholder 4"/>
          <p:cNvSpPr>
            <a:spLocks noGrp="1"/>
          </p:cNvSpPr>
          <p:nvPr>
            <p:ph type="ftr" sz="quarter" idx="11"/>
          </p:nvPr>
        </p:nvSpPr>
        <p:spPr/>
        <p:txBody>
          <a:bodyPr/>
          <a:lstStyle/>
          <a:p>
            <a:endParaRPr lang="en-US" dirty="0"/>
          </a:p>
        </p:txBody>
      </p:sp>
      <p:sp>
        <p:nvSpPr>
          <p:cNvPr id="1048708"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9" name="Title 1"/>
          <p:cNvSpPr>
            <a:spLocks noGrp="1"/>
          </p:cNvSpPr>
          <p:nvPr>
            <p:ph type="title"/>
          </p:nvPr>
        </p:nvSpPr>
        <p:spPr/>
        <p:txBody>
          <a:bodyPr/>
          <a:lstStyle/>
          <a:p>
            <a:r>
              <a:rPr lang="en-US"/>
              <a:t>Click to edit Master title style</a:t>
            </a:r>
            <a:endParaRPr lang="en-US" dirty="0"/>
          </a:p>
        </p:txBody>
      </p:sp>
      <p:sp>
        <p:nvSpPr>
          <p:cNvPr id="1048590"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1" name="Date Placeholder 3"/>
          <p:cNvSpPr>
            <a:spLocks noGrp="1"/>
          </p:cNvSpPr>
          <p:nvPr>
            <p:ph type="dt" sz="half" idx="10"/>
          </p:nvPr>
        </p:nvSpPr>
        <p:spPr/>
        <p:txBody>
          <a:bodyPr/>
          <a:lstStyle/>
          <a:p>
            <a:fld id="{42A54C80-263E-416B-A8E0-580EDEADCBDC}" type="datetimeFigureOut">
              <a:rPr lang="en-US" dirty="0"/>
              <a:t>6/16/2024</a:t>
            </a:fld>
            <a:endParaRPr lang="en-US" dirty="0"/>
          </a:p>
        </p:txBody>
      </p:sp>
      <p:sp>
        <p:nvSpPr>
          <p:cNvPr id="1048592" name="Footer Placeholder 4"/>
          <p:cNvSpPr>
            <a:spLocks noGrp="1"/>
          </p:cNvSpPr>
          <p:nvPr>
            <p:ph type="ftr" sz="quarter" idx="11"/>
          </p:nvPr>
        </p:nvSpPr>
        <p:spPr/>
        <p:txBody>
          <a:bodyPr/>
          <a:lstStyle/>
          <a:p>
            <a:endParaRPr lang="en-US" dirty="0"/>
          </a:p>
        </p:txBody>
      </p:sp>
      <p:sp>
        <p:nvSpPr>
          <p:cNvPr id="1048593"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27"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1048628"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29" name="Date Placeholder 3"/>
          <p:cNvSpPr>
            <a:spLocks noGrp="1"/>
          </p:cNvSpPr>
          <p:nvPr>
            <p:ph type="dt" sz="half" idx="10"/>
          </p:nvPr>
        </p:nvSpPr>
        <p:spPr/>
        <p:txBody>
          <a:bodyPr/>
          <a:lstStyle/>
          <a:p>
            <a:fld id="{B61BEF0D-F0BB-DE4B-95CE-6DB70DBA9567}" type="datetimeFigureOut">
              <a:rPr lang="en-US" dirty="0"/>
              <a:t>6/16/2024</a:t>
            </a:fld>
            <a:endParaRPr lang="en-US" dirty="0"/>
          </a:p>
        </p:txBody>
      </p:sp>
      <p:sp>
        <p:nvSpPr>
          <p:cNvPr id="1048630" name="Footer Placeholder 4"/>
          <p:cNvSpPr>
            <a:spLocks noGrp="1"/>
          </p:cNvSpPr>
          <p:nvPr>
            <p:ph type="ftr" sz="quarter" idx="11"/>
          </p:nvPr>
        </p:nvSpPr>
        <p:spPr/>
        <p:txBody>
          <a:bodyPr/>
          <a:lstStyle/>
          <a:p>
            <a:endParaRPr lang="en-US" dirty="0"/>
          </a:p>
        </p:txBody>
      </p:sp>
      <p:sp>
        <p:nvSpPr>
          <p:cNvPr id="1048631"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6" name="Title 1"/>
          <p:cNvSpPr>
            <a:spLocks noGrp="1"/>
          </p:cNvSpPr>
          <p:nvPr>
            <p:ph type="title"/>
          </p:nvPr>
        </p:nvSpPr>
        <p:spPr/>
        <p:txBody>
          <a:bodyPr/>
          <a:lstStyle/>
          <a:p>
            <a:r>
              <a:rPr lang="en-US"/>
              <a:t>Click to edit Master title style</a:t>
            </a:r>
            <a:endParaRPr lang="en-US" dirty="0"/>
          </a:p>
        </p:txBody>
      </p:sp>
      <p:sp>
        <p:nvSpPr>
          <p:cNvPr id="1048687"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8"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9" name="Date Placeholder 4"/>
          <p:cNvSpPr>
            <a:spLocks noGrp="1"/>
          </p:cNvSpPr>
          <p:nvPr>
            <p:ph type="dt" sz="half" idx="10"/>
          </p:nvPr>
        </p:nvSpPr>
        <p:spPr/>
        <p:txBody>
          <a:bodyPr/>
          <a:lstStyle/>
          <a:p>
            <a:fld id="{42A54C80-263E-416B-A8E0-580EDEADCBDC}" type="datetimeFigureOut">
              <a:rPr lang="en-US" dirty="0"/>
              <a:t>6/16/2024</a:t>
            </a:fld>
            <a:endParaRPr lang="en-US" dirty="0"/>
          </a:p>
        </p:txBody>
      </p:sp>
      <p:sp>
        <p:nvSpPr>
          <p:cNvPr id="1048690" name="Footer Placeholder 5"/>
          <p:cNvSpPr>
            <a:spLocks noGrp="1"/>
          </p:cNvSpPr>
          <p:nvPr>
            <p:ph type="ftr" sz="quarter" idx="11"/>
          </p:nvPr>
        </p:nvSpPr>
        <p:spPr/>
        <p:txBody>
          <a:bodyPr/>
          <a:lstStyle/>
          <a:p>
            <a:endParaRPr lang="en-US" dirty="0"/>
          </a:p>
        </p:txBody>
      </p:sp>
      <p:sp>
        <p:nvSpPr>
          <p:cNvPr id="1048691"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5" name="Title 1"/>
          <p:cNvSpPr>
            <a:spLocks noGrp="1"/>
          </p:cNvSpPr>
          <p:nvPr>
            <p:ph type="title"/>
          </p:nvPr>
        </p:nvSpPr>
        <p:spPr/>
        <p:txBody>
          <a:bodyPr/>
          <a:lstStyle/>
          <a:p>
            <a:r>
              <a:rPr lang="en-US"/>
              <a:t>Click to edit Master title style</a:t>
            </a:r>
            <a:endParaRPr lang="en-US" dirty="0"/>
          </a:p>
        </p:txBody>
      </p:sp>
      <p:sp>
        <p:nvSpPr>
          <p:cNvPr id="1048666"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7"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8"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9"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0" name="Date Placeholder 6"/>
          <p:cNvSpPr>
            <a:spLocks noGrp="1"/>
          </p:cNvSpPr>
          <p:nvPr>
            <p:ph type="dt" sz="half" idx="10"/>
          </p:nvPr>
        </p:nvSpPr>
        <p:spPr/>
        <p:txBody>
          <a:bodyPr/>
          <a:lstStyle/>
          <a:p>
            <a:fld id="{B61BEF0D-F0BB-DE4B-95CE-6DB70DBA9567}" type="datetimeFigureOut">
              <a:rPr lang="en-US" dirty="0"/>
              <a:t>6/16/2024</a:t>
            </a:fld>
            <a:endParaRPr lang="en-US" dirty="0"/>
          </a:p>
        </p:txBody>
      </p:sp>
      <p:sp>
        <p:nvSpPr>
          <p:cNvPr id="1048671" name="Footer Placeholder 7"/>
          <p:cNvSpPr>
            <a:spLocks noGrp="1"/>
          </p:cNvSpPr>
          <p:nvPr>
            <p:ph type="ftr" sz="quarter" idx="11"/>
          </p:nvPr>
        </p:nvSpPr>
        <p:spPr/>
        <p:txBody>
          <a:bodyPr/>
          <a:lstStyle/>
          <a:p>
            <a:endParaRPr lang="en-US" dirty="0"/>
          </a:p>
        </p:txBody>
      </p:sp>
      <p:sp>
        <p:nvSpPr>
          <p:cNvPr id="1048672"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4"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1048635" name="Date Placeholder 2"/>
          <p:cNvSpPr>
            <a:spLocks noGrp="1"/>
          </p:cNvSpPr>
          <p:nvPr>
            <p:ph type="dt" sz="half" idx="10"/>
          </p:nvPr>
        </p:nvSpPr>
        <p:spPr/>
        <p:txBody>
          <a:bodyPr/>
          <a:lstStyle/>
          <a:p>
            <a:fld id="{B61BEF0D-F0BB-DE4B-95CE-6DB70DBA9567}" type="datetimeFigureOut">
              <a:rPr lang="en-US" dirty="0"/>
              <a:t>6/16/2024</a:t>
            </a:fld>
            <a:endParaRPr lang="en-US" dirty="0"/>
          </a:p>
        </p:txBody>
      </p:sp>
      <p:sp>
        <p:nvSpPr>
          <p:cNvPr id="1048636" name="Footer Placeholder 3"/>
          <p:cNvSpPr>
            <a:spLocks noGrp="1"/>
          </p:cNvSpPr>
          <p:nvPr>
            <p:ph type="ftr" sz="quarter" idx="11"/>
          </p:nvPr>
        </p:nvSpPr>
        <p:spPr/>
        <p:txBody>
          <a:bodyPr/>
          <a:lstStyle/>
          <a:p>
            <a:endParaRPr lang="en-US" dirty="0"/>
          </a:p>
        </p:txBody>
      </p:sp>
      <p:sp>
        <p:nvSpPr>
          <p:cNvPr id="1048637"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73" name="Date Placeholder 1"/>
          <p:cNvSpPr>
            <a:spLocks noGrp="1"/>
          </p:cNvSpPr>
          <p:nvPr>
            <p:ph type="dt" sz="half" idx="10"/>
          </p:nvPr>
        </p:nvSpPr>
        <p:spPr/>
        <p:txBody>
          <a:bodyPr/>
          <a:lstStyle/>
          <a:p>
            <a:fld id="{B61BEF0D-F0BB-DE4B-95CE-6DB70DBA9567}" type="datetimeFigureOut">
              <a:rPr lang="en-US" dirty="0"/>
              <a:t>6/16/2024</a:t>
            </a:fld>
            <a:endParaRPr lang="en-US" dirty="0"/>
          </a:p>
        </p:txBody>
      </p:sp>
      <p:sp>
        <p:nvSpPr>
          <p:cNvPr id="1048674" name="Footer Placeholder 2"/>
          <p:cNvSpPr>
            <a:spLocks noGrp="1"/>
          </p:cNvSpPr>
          <p:nvPr>
            <p:ph type="ftr" sz="quarter" idx="11"/>
          </p:nvPr>
        </p:nvSpPr>
        <p:spPr/>
        <p:txBody>
          <a:bodyPr/>
          <a:lstStyle/>
          <a:p>
            <a:endParaRPr lang="en-US" dirty="0"/>
          </a:p>
        </p:txBody>
      </p:sp>
      <p:sp>
        <p:nvSpPr>
          <p:cNvPr id="1048675"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8"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1048699"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0"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1048701" name="Date Placeholder 4"/>
          <p:cNvSpPr>
            <a:spLocks noGrp="1"/>
          </p:cNvSpPr>
          <p:nvPr>
            <p:ph type="dt" sz="half" idx="10"/>
          </p:nvPr>
        </p:nvSpPr>
        <p:spPr/>
        <p:txBody>
          <a:bodyPr/>
          <a:lstStyle/>
          <a:p>
            <a:fld id="{42A54C80-263E-416B-A8E0-580EDEADCBDC}" type="datetimeFigureOut">
              <a:rPr lang="en-US" dirty="0"/>
              <a:t>6/16/2024</a:t>
            </a:fld>
            <a:endParaRPr lang="en-US" dirty="0"/>
          </a:p>
        </p:txBody>
      </p:sp>
      <p:sp>
        <p:nvSpPr>
          <p:cNvPr id="1048702" name="Footer Placeholder 5"/>
          <p:cNvSpPr>
            <a:spLocks noGrp="1"/>
          </p:cNvSpPr>
          <p:nvPr>
            <p:ph type="ftr" sz="quarter" idx="11"/>
          </p:nvPr>
        </p:nvSpPr>
        <p:spPr/>
        <p:txBody>
          <a:bodyPr/>
          <a:lstStyle/>
          <a:p>
            <a:endParaRPr lang="en-US" dirty="0"/>
          </a:p>
        </p:txBody>
      </p:sp>
      <p:sp>
        <p:nvSpPr>
          <p:cNvPr id="1048703"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54"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1048655"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56"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57" name="Footer Placeholder 5"/>
          <p:cNvSpPr>
            <a:spLocks noGrp="1"/>
          </p:cNvSpPr>
          <p:nvPr>
            <p:ph type="ftr" sz="quarter" idx="11"/>
          </p:nvPr>
        </p:nvSpPr>
        <p:spPr/>
        <p:txBody>
          <a:bodyPr/>
          <a:lstStyle/>
          <a:p>
            <a:endParaRPr lang="en-US" dirty="0"/>
          </a:p>
        </p:txBody>
      </p:sp>
      <p:sp>
        <p:nvSpPr>
          <p:cNvPr id="1048658"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
        <p:nvSpPr>
          <p:cNvPr id="1048659" name="Date Placeholder 4"/>
          <p:cNvSpPr>
            <a:spLocks noGrp="1"/>
          </p:cNvSpPr>
          <p:nvPr>
            <p:ph type="dt" sz="half" idx="10"/>
          </p:nvPr>
        </p:nvSpPr>
        <p:spPr/>
        <p:txBody>
          <a:bodyPr/>
          <a:lstStyle/>
          <a:p>
            <a:fld id="{B61BEF0D-F0BB-DE4B-95CE-6DB70DBA9567}" type="datetimeFigureOut">
              <a:rPr lang="en-US" dirty="0"/>
              <a:t>6/16/2024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585"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6"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t>6/16/2024</a:t>
            </a:fld>
            <a:endParaRPr lang="en-US" dirty="0"/>
          </a:p>
        </p:txBody>
      </p:sp>
      <p:sp>
        <p:nvSpPr>
          <p:cNvPr id="1048587"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1048588"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048602" name="Title 1"/>
          <p:cNvSpPr>
            <a:spLocks noGrp="1"/>
          </p:cNvSpPr>
          <p:nvPr>
            <p:ph type="title"/>
          </p:nvPr>
        </p:nvSpPr>
        <p:spPr>
          <a:xfrm>
            <a:off x="6298571" y="2045000"/>
            <a:ext cx="4585522" cy="914400"/>
          </a:xfrm>
        </p:spPr>
        <p:txBody>
          <a:bodyPr/>
          <a:lstStyle/>
          <a:p>
            <a:r>
              <a:rPr lang="en-US" dirty="0">
                <a:latin typeface="Algerian" panose="04020705040A02060702" pitchFamily="82" charset="0"/>
              </a:rPr>
              <a:t>KEY LOGGER</a:t>
            </a:r>
            <a:endParaRPr lang="en-IN" dirty="0">
              <a:latin typeface="Algerian" panose="04020705040A02060702" pitchFamily="82" charset="0"/>
            </a:endParaRPr>
          </a:p>
        </p:txBody>
      </p:sp>
      <p:sp>
        <p:nvSpPr>
          <p:cNvPr id="6" name="TextBox 5">
            <a:extLst>
              <a:ext uri="{FF2B5EF4-FFF2-40B4-BE49-F238E27FC236}">
                <a16:creationId xmlns:a16="http://schemas.microsoft.com/office/drawing/2014/main" id="{16BC5CFA-C21C-12E2-0236-E400F1D682DF}"/>
              </a:ext>
            </a:extLst>
          </p:cNvPr>
          <p:cNvSpPr txBox="1"/>
          <p:nvPr/>
        </p:nvSpPr>
        <p:spPr>
          <a:xfrm>
            <a:off x="6737636" y="1410297"/>
            <a:ext cx="3707391" cy="461665"/>
          </a:xfrm>
          <a:prstGeom prst="rect">
            <a:avLst/>
          </a:prstGeom>
          <a:noFill/>
        </p:spPr>
        <p:txBody>
          <a:bodyPr wrap="square" rtlCol="0">
            <a:spAutoFit/>
          </a:bodyPr>
          <a:lstStyle/>
          <a:p>
            <a:r>
              <a:rPr lang="en-US" sz="2400" dirty="0" err="1">
                <a:latin typeface="Castellar" panose="020A0402060406010301" pitchFamily="18" charset="0"/>
              </a:rPr>
              <a:t>S.gopi</a:t>
            </a:r>
            <a:endParaRPr lang="en-IN" sz="2400" dirty="0">
              <a:latin typeface="Castellar" panose="020A0402060406010301" pitchFamily="18" charset="0"/>
            </a:endParaRPr>
          </a:p>
        </p:txBody>
      </p:sp>
      <p:pic>
        <p:nvPicPr>
          <p:cNvPr id="26" name="Picture 25">
            <a:extLst>
              <a:ext uri="{FF2B5EF4-FFF2-40B4-BE49-F238E27FC236}">
                <a16:creationId xmlns:a16="http://schemas.microsoft.com/office/drawing/2014/main" id="{0CFD793A-CC61-E698-7D6C-E46DCCAF1B2F}"/>
              </a:ext>
            </a:extLst>
          </p:cNvPr>
          <p:cNvPicPr>
            <a:picLocks noChangeAspect="1"/>
          </p:cNvPicPr>
          <p:nvPr/>
        </p:nvPicPr>
        <p:blipFill>
          <a:blip r:embed="rId2"/>
          <a:stretch>
            <a:fillRect/>
          </a:stretch>
        </p:blipFill>
        <p:spPr>
          <a:xfrm>
            <a:off x="311779" y="3900143"/>
            <a:ext cx="5986791" cy="2230660"/>
          </a:xfrm>
          <a:prstGeom prst="rect">
            <a:avLst/>
          </a:prstGeom>
          <a:effectLst>
            <a:glow rad="139700">
              <a:schemeClr val="accent2">
                <a:satMod val="175000"/>
                <a:alpha val="40000"/>
              </a:schemeClr>
            </a:glow>
            <a:innerShdw blurRad="63500" dist="50800" dir="5400000">
              <a:prstClr val="black">
                <a:alpha val="50000"/>
              </a:prstClr>
            </a:innerShdw>
            <a:softEdge rad="127000"/>
          </a:effectLst>
          <a:scene3d>
            <a:camera prst="orthographicFront">
              <a:rot lat="600000" lon="3000000" rev="600000"/>
            </a:camera>
            <a:lightRig rig="threePt" dir="t"/>
          </a:scene3d>
          <a:sp3d prstMaterial="softEdge">
            <a:bevelB prst="angle"/>
          </a:sp3d>
        </p:spPr>
      </p:pic>
      <p:sp>
        <p:nvSpPr>
          <p:cNvPr id="3" name="Content Placeholder 2">
            <a:extLst>
              <a:ext uri="{FF2B5EF4-FFF2-40B4-BE49-F238E27FC236}">
                <a16:creationId xmlns:a16="http://schemas.microsoft.com/office/drawing/2014/main" id="{D131565A-D6C8-2BCA-9897-8FAA1BB9CB9C}"/>
              </a:ext>
            </a:extLst>
          </p:cNvPr>
          <p:cNvSpPr>
            <a:spLocks noGrp="1"/>
          </p:cNvSpPr>
          <p:nvPr>
            <p:ph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048625" name="Title 1"/>
          <p:cNvSpPr>
            <a:spLocks noGrp="1"/>
          </p:cNvSpPr>
          <p:nvPr>
            <p:ph type="title"/>
          </p:nvPr>
        </p:nvSpPr>
        <p:spPr/>
        <p:txBody>
          <a:bodyPr>
            <a:normAutofit/>
          </a:bodyPr>
          <a:lstStyle/>
          <a:p>
            <a:pPr algn="ctr">
              <a:lnSpc>
                <a:spcPct val="200000"/>
              </a:lnSpc>
            </a:pPr>
            <a:r>
              <a:rPr lang="en-US" sz="2800" dirty="0">
                <a:latin typeface="Algerian" panose="04020705040A02060702" pitchFamily="82" charset="0"/>
              </a:rPr>
              <a:t>RESULT</a:t>
            </a:r>
            <a:endParaRPr lang="en-IN" sz="2800" dirty="0">
              <a:latin typeface="Algerian" panose="04020705040A02060702" pitchFamily="82" charset="0"/>
            </a:endParaRPr>
          </a:p>
        </p:txBody>
      </p:sp>
      <p:sp>
        <p:nvSpPr>
          <p:cNvPr id="1048626" name="Content Placeholder 2"/>
          <p:cNvSpPr>
            <a:spLocks noGrp="1"/>
          </p:cNvSpPr>
          <p:nvPr>
            <p:ph idx="1"/>
          </p:nvPr>
        </p:nvSpPr>
        <p:spPr>
          <a:xfrm>
            <a:off x="677334" y="2053389"/>
            <a:ext cx="8596668" cy="3194600"/>
          </a:xfrm>
        </p:spPr>
        <p:txBody>
          <a:bodyPr>
            <a:normAutofit fontScale="92500" lnSpcReduction="10000"/>
          </a:bodyPr>
          <a:lstStyle/>
          <a:p>
            <a:pPr algn="just">
              <a:buFont typeface="Arial"/>
              <a:buChar char="•"/>
            </a:pPr>
            <a:r>
              <a:rPr lang="en-US" sz="2400" dirty="0">
                <a:latin typeface="Arial Rounded MT Bold" panose="020F0704030504030204" pitchFamily="34" charset="0"/>
              </a:rPr>
              <a:t>As there always two sides of coin just like this keylogger has good as well as bad reputation.</a:t>
            </a:r>
          </a:p>
          <a:p>
            <a:pPr algn="just">
              <a:buFont typeface="Arial"/>
              <a:buChar char="•"/>
            </a:pPr>
            <a:r>
              <a:rPr lang="en-US" sz="2400" dirty="0">
                <a:latin typeface="Arial Rounded MT Bold" panose="020F0704030504030204" pitchFamily="34" charset="0"/>
              </a:rPr>
              <a:t>In the world of hacking it is use to hack some ones personal details . While on the other hand it is used in a company to monitor any suspicious activity that may cause serious liability to the company’s benefit.</a:t>
            </a:r>
          </a:p>
          <a:p>
            <a:pPr algn="just">
              <a:buFont typeface="Arial"/>
              <a:buChar char="•"/>
            </a:pPr>
            <a:r>
              <a:rPr lang="en-US" sz="2400" dirty="0">
                <a:latin typeface="Arial Rounded MT Bold" panose="020F0704030504030204" pitchFamily="34" charset="0"/>
              </a:rPr>
              <a:t>But we must aware what is installed on the computer. Use when surfing the internet. Keep your computer’s security software updated.</a:t>
            </a:r>
          </a:p>
          <a:p>
            <a:pPr algn="just">
              <a:buFont typeface="Arial"/>
              <a:buChar char="•"/>
            </a:pPr>
            <a:endParaRPr lang="en-IN" sz="2400" dirty="0">
              <a:latin typeface="Arial Rounded MT Bold" panose="020F0704030504030204" pitchFamily="34" charset="0"/>
            </a:endParaRPr>
          </a:p>
        </p:txBody>
      </p:sp>
      <p:sp>
        <p:nvSpPr>
          <p:cNvPr id="1048715" name="TextBox 1048714"/>
          <p:cNvSpPr txBox="1"/>
          <p:nvPr/>
        </p:nvSpPr>
        <p:spPr>
          <a:xfrm>
            <a:off x="4096000" y="3219450"/>
            <a:ext cx="4000000" cy="510540"/>
          </a:xfrm>
          <a:prstGeom prst="rect">
            <a:avLst/>
          </a:prstGeom>
        </p:spPr>
        <p:txBody>
          <a:bodyPr wrap="square" rtlCol="0">
            <a:spAutoFit/>
          </a:bodyPr>
          <a:lstStyle/>
          <a:p>
            <a:endParaRPr lang="en-US" sz="2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048632" name="Title 3"/>
          <p:cNvSpPr>
            <a:spLocks noGrp="1"/>
          </p:cNvSpPr>
          <p:nvPr>
            <p:ph type="title"/>
          </p:nvPr>
        </p:nvSpPr>
        <p:spPr>
          <a:xfrm>
            <a:off x="677335" y="1074821"/>
            <a:ext cx="8596668" cy="4748463"/>
          </a:xfrm>
        </p:spPr>
        <p:txBody>
          <a:bodyPr/>
          <a:lstStyle/>
          <a:p>
            <a:r>
              <a:rPr lang="en-US" dirty="0"/>
              <a:t>            </a:t>
            </a:r>
            <a:r>
              <a:rPr lang="en-US" b="1" dirty="0">
                <a:latin typeface="Algerian" panose="04020705040A02060702" pitchFamily="82" charset="0"/>
              </a:rPr>
              <a:t>   </a:t>
            </a:r>
            <a:endParaRPr lang="en-IN" sz="5400" b="1" dirty="0">
              <a:solidFill>
                <a:srgbClr val="FF0000"/>
              </a:solidFill>
              <a:latin typeface="Algerian" panose="04020705040A02060702" pitchFamily="82" charset="0"/>
            </a:endParaRPr>
          </a:p>
        </p:txBody>
      </p:sp>
      <p:sp>
        <p:nvSpPr>
          <p:cNvPr id="1048633" name="Text Placeholder 4"/>
          <p:cNvSpPr>
            <a:spLocks noGrp="1"/>
          </p:cNvSpPr>
          <p:nvPr>
            <p:ph type="body" idx="1"/>
          </p:nvPr>
        </p:nvSpPr>
        <p:spPr/>
        <p:txBody>
          <a:bodyPr/>
          <a:lstStyle/>
          <a:p>
            <a:endParaRPr lang="en-US" dirty="0"/>
          </a:p>
          <a:p>
            <a:endParaRPr lang="en-IN" dirty="0"/>
          </a:p>
        </p:txBody>
      </p:sp>
      <p:sp>
        <p:nvSpPr>
          <p:cNvPr id="8" name="TextBox 7">
            <a:extLst>
              <a:ext uri="{FF2B5EF4-FFF2-40B4-BE49-F238E27FC236}">
                <a16:creationId xmlns:a16="http://schemas.microsoft.com/office/drawing/2014/main" id="{F0BF07DE-991B-6009-47E9-6A8C50732DA8}"/>
              </a:ext>
            </a:extLst>
          </p:cNvPr>
          <p:cNvSpPr txBox="1"/>
          <p:nvPr/>
        </p:nvSpPr>
        <p:spPr>
          <a:xfrm>
            <a:off x="4075173" y="4527448"/>
            <a:ext cx="1027178" cy="230832"/>
          </a:xfrm>
          <a:prstGeom prst="rect">
            <a:avLst/>
          </a:prstGeom>
          <a:noFill/>
        </p:spPr>
        <p:txBody>
          <a:bodyPr wrap="square" rtlCol="0">
            <a:spAutoFit/>
          </a:bodyPr>
          <a:lstStyle/>
          <a:p>
            <a:endParaRPr lang="en-IN" sz="9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48632"/>
                                        </p:tgtEl>
                                        <p:attrNameLst>
                                          <p:attrName>style.visibility</p:attrName>
                                        </p:attrNameLst>
                                      </p:cBhvr>
                                      <p:to>
                                        <p:strVal val="visible"/>
                                      </p:to>
                                    </p:set>
                                    <p:animEffect transition="in" filter="box(in)">
                                      <p:cBhvr>
                                        <p:cTn id="7" dur="2000"/>
                                        <p:tgtEl>
                                          <p:spTgt spid="1048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772C580-933F-EE72-4F3D-DF0C76FA54C7}"/>
              </a:ext>
            </a:extLst>
          </p:cNvPr>
          <p:cNvSpPr>
            <a:spLocks noGrp="1"/>
          </p:cNvSpPr>
          <p:nvPr>
            <p:ph idx="1"/>
          </p:nvPr>
        </p:nvSpPr>
        <p:spPr>
          <a:xfrm>
            <a:off x="763783" y="1540043"/>
            <a:ext cx="10664434" cy="3384883"/>
          </a:xfrm>
        </p:spPr>
        <p:txBody>
          <a:bodyPr>
            <a:normAutofit/>
          </a:bodyPr>
          <a:lstStyle/>
          <a:p>
            <a:pPr algn="ctr">
              <a:lnSpc>
                <a:spcPct val="250000"/>
              </a:lnSpc>
            </a:pPr>
            <a:r>
              <a:rPr lang="en-IN" sz="3600" b="1" dirty="0">
                <a:latin typeface="Wide Latin" panose="020A0A07050505020404" pitchFamily="18" charset="0"/>
              </a:rPr>
              <a:t>Keylogger and PC Monitoring System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048594" name="Title 1"/>
          <p:cNvSpPr>
            <a:spLocks noGrp="1"/>
          </p:cNvSpPr>
          <p:nvPr>
            <p:ph type="title"/>
          </p:nvPr>
        </p:nvSpPr>
        <p:spPr>
          <a:xfrm>
            <a:off x="677334" y="609600"/>
            <a:ext cx="8596668" cy="833437"/>
          </a:xfrm>
        </p:spPr>
        <p:txBody>
          <a:bodyPr>
            <a:normAutofit/>
          </a:bodyPr>
          <a:lstStyle/>
          <a:p>
            <a:pPr algn="ctr">
              <a:lnSpc>
                <a:spcPct val="150000"/>
              </a:lnSpc>
            </a:pPr>
            <a:r>
              <a:rPr lang="en-US" sz="2800" dirty="0">
                <a:latin typeface="Algerian" panose="04020705040A02060702" pitchFamily="82" charset="0"/>
              </a:rPr>
              <a:t>agenda</a:t>
            </a:r>
            <a:endParaRPr lang="en-IN" sz="2800" dirty="0">
              <a:latin typeface="Algerian" panose="04020705040A02060702" pitchFamily="82" charset="0"/>
            </a:endParaRPr>
          </a:p>
        </p:txBody>
      </p:sp>
      <p:sp>
        <p:nvSpPr>
          <p:cNvPr id="1048595" name="Content Placeholder 2"/>
          <p:cNvSpPr>
            <a:spLocks noGrp="1"/>
          </p:cNvSpPr>
          <p:nvPr>
            <p:ph idx="1"/>
          </p:nvPr>
        </p:nvSpPr>
        <p:spPr>
          <a:xfrm>
            <a:off x="677334" y="1588167"/>
            <a:ext cx="8596668" cy="4989095"/>
          </a:xfrm>
        </p:spPr>
        <p:txBody>
          <a:bodyPr>
            <a:normAutofit/>
          </a:bodyPr>
          <a:lstStyle/>
          <a:p>
            <a:pPr marL="0" indent="0" algn="just">
              <a:buNone/>
            </a:pPr>
            <a:r>
              <a:rPr lang="en-US" sz="2400" dirty="0">
                <a:latin typeface="Arial Rounded MT Bold" panose="020F0704030504030204" pitchFamily="34" charset="0"/>
              </a:rPr>
              <a:t>Creating a comprehensive agenda for a keylogger project involves outlining the objectives, key tasks, milestones, and deliverables. Here is a detailed agenda for a keylogger </a:t>
            </a:r>
            <a:r>
              <a:rPr lang="en-US" sz="2400" dirty="0" err="1">
                <a:latin typeface="Arial Rounded MT Bold" panose="020F0704030504030204" pitchFamily="34" charset="0"/>
              </a:rPr>
              <a:t>project:Agenda</a:t>
            </a:r>
            <a:r>
              <a:rPr lang="en-US" sz="2400" dirty="0">
                <a:latin typeface="Arial Rounded MT Bold" panose="020F0704030504030204" pitchFamily="34" charset="0"/>
              </a:rPr>
              <a:t>: Keylogger Project</a:t>
            </a:r>
          </a:p>
          <a:p>
            <a:pPr marL="0" indent="0" algn="just">
              <a:buNone/>
            </a:pPr>
            <a:r>
              <a:rPr lang="en-US" sz="2400" dirty="0">
                <a:latin typeface="Arial Rounded MT Bold" panose="020F0704030504030204" pitchFamily="34" charset="0"/>
              </a:rPr>
              <a:t>*Project Planning</a:t>
            </a:r>
          </a:p>
          <a:p>
            <a:pPr marL="0" indent="0" algn="just">
              <a:buNone/>
            </a:pPr>
            <a:r>
              <a:rPr lang="en-US" sz="2400" dirty="0">
                <a:latin typeface="Arial Rounded MT Bold" panose="020F0704030504030204" pitchFamily="34" charset="0"/>
              </a:rPr>
              <a:t>*Requirements Gathering</a:t>
            </a:r>
          </a:p>
          <a:p>
            <a:pPr marL="0" indent="0" algn="just">
              <a:buNone/>
            </a:pPr>
            <a:r>
              <a:rPr lang="en-US" sz="2400" dirty="0">
                <a:latin typeface="Arial Rounded MT Bold" panose="020F0704030504030204" pitchFamily="34" charset="0"/>
              </a:rPr>
              <a:t>*Non-Functional Requirements</a:t>
            </a:r>
          </a:p>
          <a:p>
            <a:pPr marL="0" indent="0" algn="just">
              <a:buNone/>
            </a:pPr>
            <a:r>
              <a:rPr lang="en-US" sz="2400" dirty="0">
                <a:latin typeface="Arial Rounded MT Bold" panose="020F0704030504030204" pitchFamily="34" charset="0"/>
              </a:rPr>
              <a:t>*provides a structured approach to developing and deploying a keylogger, ensuring all aspects of the project are carefully planned and executed while maintaining ethical and legal standards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97E937-D6DF-C9D8-8CDB-84C8451D101F}"/>
              </a:ext>
            </a:extLst>
          </p:cNvPr>
          <p:cNvSpPr>
            <a:spLocks noGrp="1"/>
          </p:cNvSpPr>
          <p:nvPr>
            <p:ph type="title"/>
          </p:nvPr>
        </p:nvSpPr>
        <p:spPr/>
        <p:txBody>
          <a:bodyPr/>
          <a:lstStyle/>
          <a:p>
            <a:pPr algn="ctr">
              <a:lnSpc>
                <a:spcPct val="200000"/>
              </a:lnSpc>
            </a:pPr>
            <a:r>
              <a:rPr lang="en-US" dirty="0">
                <a:latin typeface="Algerian" panose="04020705040A02060702" pitchFamily="82" charset="0"/>
              </a:rPr>
              <a:t>PROBLEM STATEMENT</a:t>
            </a:r>
            <a:endParaRPr lang="en-IN" dirty="0">
              <a:latin typeface="Algerian" panose="04020705040A02060702" pitchFamily="82" charset="0"/>
            </a:endParaRPr>
          </a:p>
        </p:txBody>
      </p:sp>
      <p:sp>
        <p:nvSpPr>
          <p:cNvPr id="5" name="Content Placeholder 4">
            <a:extLst>
              <a:ext uri="{FF2B5EF4-FFF2-40B4-BE49-F238E27FC236}">
                <a16:creationId xmlns:a16="http://schemas.microsoft.com/office/drawing/2014/main" id="{88E7DF0F-CF9F-3751-E75F-94D1CC04166D}"/>
              </a:ext>
            </a:extLst>
          </p:cNvPr>
          <p:cNvSpPr>
            <a:spLocks noGrp="1"/>
          </p:cNvSpPr>
          <p:nvPr>
            <p:ph idx="1"/>
          </p:nvPr>
        </p:nvSpPr>
        <p:spPr/>
        <p:txBody>
          <a:bodyPr>
            <a:normAutofit/>
          </a:bodyPr>
          <a:lstStyle/>
          <a:p>
            <a:r>
              <a:rPr lang="en-US" sz="2000" dirty="0">
                <a:latin typeface="Arial Rounded MT Bold" panose="020F0704030504030204" pitchFamily="34" charset="0"/>
              </a:rPr>
              <a:t>The problem statement is that the keyloggers can be detected using antiviruses. Installation of hardware keyloggers is difficult without the knowledge of the owner of the system. The solution to the above existing problem is that we can build a software keyloggers instead of hardware keyloggers.</a:t>
            </a:r>
          </a:p>
          <a:p>
            <a:r>
              <a:rPr lang="en-US" sz="2000" dirty="0">
                <a:latin typeface="Arial Rounded MT Bold" panose="020F0704030504030204" pitchFamily="34" charset="0"/>
              </a:rPr>
              <a:t>Keyloggers are a genuine danger to clients and the client’s information, which is considered exploitative movement.</a:t>
            </a:r>
          </a:p>
          <a:p>
            <a:r>
              <a:rPr lang="en-US" sz="2000" dirty="0">
                <a:latin typeface="Arial Rounded MT Bold" panose="020F0704030504030204" pitchFamily="34" charset="0"/>
              </a:rPr>
              <a:t>The problem statement is that the keyloggers can be detected using antiviruses. Installation of hardware keyloggers is difficult without the knowledge of the owner of the system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048600" name="Title 1"/>
          <p:cNvSpPr>
            <a:spLocks noGrp="1"/>
          </p:cNvSpPr>
          <p:nvPr>
            <p:ph type="title"/>
          </p:nvPr>
        </p:nvSpPr>
        <p:spPr>
          <a:xfrm>
            <a:off x="677334" y="609600"/>
            <a:ext cx="8596668" cy="986603"/>
          </a:xfrm>
        </p:spPr>
        <p:txBody>
          <a:bodyPr>
            <a:normAutofit/>
          </a:bodyPr>
          <a:lstStyle/>
          <a:p>
            <a:pPr algn="ctr">
              <a:lnSpc>
                <a:spcPct val="150000"/>
              </a:lnSpc>
            </a:pPr>
            <a:r>
              <a:rPr lang="en-US" sz="3200" dirty="0">
                <a:latin typeface="Algerian" panose="04020705040A02060702" pitchFamily="82" charset="0"/>
              </a:rPr>
              <a:t>PROJECT OVERVIEW</a:t>
            </a:r>
            <a:endParaRPr lang="en-IN" sz="3200" dirty="0">
              <a:latin typeface="Algerian" panose="04020705040A02060702" pitchFamily="82" charset="0"/>
            </a:endParaRPr>
          </a:p>
        </p:txBody>
      </p:sp>
      <p:sp>
        <p:nvSpPr>
          <p:cNvPr id="1048601" name="Content Placeholder 2"/>
          <p:cNvSpPr>
            <a:spLocks noGrp="1"/>
          </p:cNvSpPr>
          <p:nvPr>
            <p:ph idx="1"/>
          </p:nvPr>
        </p:nvSpPr>
        <p:spPr>
          <a:xfrm>
            <a:off x="677334" y="1596203"/>
            <a:ext cx="8596668" cy="3880773"/>
          </a:xfrm>
        </p:spPr>
        <p:txBody>
          <a:bodyPr>
            <a:normAutofit fontScale="92500" lnSpcReduction="10000"/>
          </a:bodyPr>
          <a:lstStyle/>
          <a:p>
            <a:pPr algn="just">
              <a:buFont typeface="Arial"/>
              <a:buChar char="•"/>
            </a:pPr>
            <a:r>
              <a:rPr lang="en-US" sz="2400" dirty="0">
                <a:latin typeface="Arial Rounded MT Bold" panose="020F0704030504030204" pitchFamily="34" charset="0"/>
              </a:rPr>
              <a:t>In this the key logger code is executed  it automatically records the work in the background .</a:t>
            </a:r>
          </a:p>
          <a:p>
            <a:pPr algn="just">
              <a:buFont typeface="Arial"/>
              <a:buChar char="•"/>
            </a:pPr>
            <a:r>
              <a:rPr lang="en-US" sz="2400" dirty="0">
                <a:latin typeface="Arial Rounded MT Bold" panose="020F0704030504030204" pitchFamily="34" charset="0"/>
              </a:rPr>
              <a:t>A keylogger, short for keystroke logger, is a type of surveillance technology used to monitor and record each keystroke typed on a keyboard.</a:t>
            </a:r>
          </a:p>
          <a:p>
            <a:pPr algn="just">
              <a:buFont typeface="Arial"/>
              <a:buChar char="•"/>
            </a:pPr>
            <a:r>
              <a:rPr lang="en-US" sz="2400" dirty="0">
                <a:latin typeface="Arial Rounded MT Bold" panose="020F0704030504030204" pitchFamily="34" charset="0"/>
              </a:rPr>
              <a:t>keyloggers can be used for various purposes, both legitimate and malicious. They are often employed by employers to ensure employee productivity and security, by parents to monitor their children's online activities, or by malicious actors to steal sensitive information such as passwords and credit card numbers.</a:t>
            </a:r>
            <a:endParaRPr lang="en-IN" sz="2400" dirty="0">
              <a:latin typeface="Arial Rounded MT Bold" panose="020F07040305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048604" name="Title 1"/>
          <p:cNvSpPr>
            <a:spLocks noGrp="1"/>
          </p:cNvSpPr>
          <p:nvPr>
            <p:ph type="title"/>
          </p:nvPr>
        </p:nvSpPr>
        <p:spPr>
          <a:xfrm>
            <a:off x="677334" y="609600"/>
            <a:ext cx="8596668" cy="1212862"/>
          </a:xfrm>
        </p:spPr>
        <p:txBody>
          <a:bodyPr>
            <a:normAutofit/>
          </a:bodyPr>
          <a:lstStyle/>
          <a:p>
            <a:r>
              <a:rPr lang="en-US" sz="2800" dirty="0">
                <a:latin typeface="Algerian" panose="04020705040A02060702" pitchFamily="82" charset="0"/>
              </a:rPr>
              <a:t>Who are the end users</a:t>
            </a:r>
            <a:endParaRPr lang="en-IN" sz="2800" dirty="0">
              <a:latin typeface="Algerian" panose="04020705040A02060702" pitchFamily="82" charset="0"/>
            </a:endParaRPr>
          </a:p>
        </p:txBody>
      </p:sp>
      <p:sp>
        <p:nvSpPr>
          <p:cNvPr id="1048605" name="Content Placeholder 2"/>
          <p:cNvSpPr>
            <a:spLocks noGrp="1"/>
          </p:cNvSpPr>
          <p:nvPr>
            <p:ph idx="1"/>
          </p:nvPr>
        </p:nvSpPr>
        <p:spPr>
          <a:xfrm>
            <a:off x="677334" y="1716505"/>
            <a:ext cx="8596668" cy="4796590"/>
          </a:xfrm>
        </p:spPr>
        <p:txBody>
          <a:bodyPr>
            <a:normAutofit/>
          </a:bodyPr>
          <a:lstStyle/>
          <a:p>
            <a:pPr algn="just">
              <a:buFont typeface="Arial"/>
              <a:buChar char="•"/>
            </a:pPr>
            <a:r>
              <a:rPr lang="en-US" sz="2400" dirty="0">
                <a:latin typeface="Arial Rounded MT Bold" panose="020F0704030504030204" pitchFamily="34" charset="0"/>
              </a:rPr>
              <a:t>The end users of keyloggers can vary widely depending on the context in which the keylogger is used</a:t>
            </a:r>
          </a:p>
          <a:p>
            <a:pPr algn="just">
              <a:buFont typeface="Arial"/>
              <a:buChar char="•"/>
            </a:pPr>
            <a:r>
              <a:rPr lang="en-IN" sz="2400" dirty="0">
                <a:latin typeface="Arial Rounded MT Bold" panose="020F0704030504030204" pitchFamily="34" charset="0"/>
              </a:rPr>
              <a:t>Employers and Organizations</a:t>
            </a:r>
          </a:p>
          <a:p>
            <a:pPr algn="just">
              <a:buFont typeface="Arial"/>
              <a:buChar char="•"/>
            </a:pPr>
            <a:r>
              <a:rPr lang="en-IN" sz="2400" dirty="0">
                <a:latin typeface="Arial Rounded MT Bold" panose="020F0704030504030204" pitchFamily="34" charset="0"/>
              </a:rPr>
              <a:t>Parents and Guardians</a:t>
            </a:r>
          </a:p>
          <a:p>
            <a:pPr algn="just">
              <a:buFont typeface="Arial"/>
              <a:buChar char="•"/>
            </a:pPr>
            <a:r>
              <a:rPr lang="en-US" sz="2400" dirty="0">
                <a:latin typeface="Arial Rounded MT Bold" panose="020F0704030504030204" pitchFamily="34" charset="0"/>
              </a:rPr>
              <a:t>IT Administrators and Security Professionals</a:t>
            </a:r>
          </a:p>
          <a:p>
            <a:pPr algn="just">
              <a:buFont typeface="Arial"/>
              <a:buChar char="•"/>
            </a:pPr>
            <a:r>
              <a:rPr lang="en-IN" sz="2400" dirty="0">
                <a:latin typeface="Arial Rounded MT Bold" panose="020F0704030504030204" pitchFamily="34" charset="0"/>
              </a:rPr>
              <a:t>Law Enforcement </a:t>
            </a:r>
            <a:r>
              <a:rPr lang="en-IN" sz="2400" dirty="0" err="1">
                <a:latin typeface="Arial Rounded MT Bold" panose="020F0704030504030204" pitchFamily="34" charset="0"/>
              </a:rPr>
              <a:t>Agencie</a:t>
            </a:r>
            <a:endParaRPr lang="en-IN" sz="2400" dirty="0">
              <a:latin typeface="Arial Rounded MT Bold" panose="020F0704030504030204" pitchFamily="34" charset="0"/>
            </a:endParaRPr>
          </a:p>
          <a:p>
            <a:pPr algn="just">
              <a:buFont typeface="Arial"/>
              <a:buChar char="•"/>
            </a:pPr>
            <a:r>
              <a:rPr lang="en-IN" sz="2400" dirty="0">
                <a:latin typeface="Arial Rounded MT Bold" panose="020F0704030504030204" pitchFamily="34" charset="0"/>
              </a:rPr>
              <a:t>Researchers and Developers</a:t>
            </a:r>
          </a:p>
          <a:p>
            <a:pPr algn="just">
              <a:buFont typeface="Arial"/>
              <a:buChar char="•"/>
            </a:pPr>
            <a:r>
              <a:rPr lang="en-IN" sz="2400" dirty="0">
                <a:latin typeface="Arial Rounded MT Bold" panose="020F0704030504030204" pitchFamily="34" charset="0"/>
              </a:rPr>
              <a:t>Educational Institutions</a:t>
            </a:r>
          </a:p>
          <a:p>
            <a:pPr algn="just">
              <a:buFont typeface="Arial"/>
              <a:buChar char="•"/>
            </a:pPr>
            <a:r>
              <a:rPr lang="en-IN" sz="2400" dirty="0">
                <a:latin typeface="Arial Rounded MT Bold" panose="020F0704030504030204" pitchFamily="34" charset="0"/>
              </a:rPr>
              <a:t>Malicious Actors</a:t>
            </a:r>
          </a:p>
        </p:txBody>
      </p:sp>
      <p:sp>
        <p:nvSpPr>
          <p:cNvPr id="1048717" name="TextBox 1048716"/>
          <p:cNvSpPr txBox="1"/>
          <p:nvPr/>
        </p:nvSpPr>
        <p:spPr>
          <a:xfrm>
            <a:off x="4096000" y="3219450"/>
            <a:ext cx="4000000" cy="510540"/>
          </a:xfrm>
          <a:prstGeom prst="rect">
            <a:avLst/>
          </a:prstGeom>
        </p:spPr>
        <p:txBody>
          <a:bodyPr wrap="square" rtlCol="0">
            <a:spAutoFit/>
          </a:bodyPr>
          <a:lstStyle/>
          <a:p>
            <a:endParaRPr lang="en-US" sz="2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C21113-34ED-0746-19DA-1FD7F2EA9106}"/>
              </a:ext>
            </a:extLst>
          </p:cNvPr>
          <p:cNvSpPr>
            <a:spLocks noGrp="1"/>
          </p:cNvSpPr>
          <p:nvPr>
            <p:ph type="title"/>
          </p:nvPr>
        </p:nvSpPr>
        <p:spPr>
          <a:xfrm>
            <a:off x="677334" y="609600"/>
            <a:ext cx="8596668" cy="734351"/>
          </a:xfrm>
        </p:spPr>
        <p:txBody>
          <a:bodyPr/>
          <a:lstStyle/>
          <a:p>
            <a:pPr algn="ctr"/>
            <a:r>
              <a:rPr lang="en-US" dirty="0">
                <a:latin typeface="Algerian" panose="04020705040A02060702" pitchFamily="82" charset="0"/>
              </a:rPr>
              <a:t>SOLUTION &amp; VALUE PROPOSITION</a:t>
            </a:r>
            <a:endParaRPr lang="en-IN" dirty="0">
              <a:latin typeface="Algerian" panose="04020705040A02060702" pitchFamily="82" charset="0"/>
            </a:endParaRPr>
          </a:p>
        </p:txBody>
      </p:sp>
      <p:sp>
        <p:nvSpPr>
          <p:cNvPr id="1048622" name="Content Placeholder 2"/>
          <p:cNvSpPr>
            <a:spLocks noGrp="1"/>
          </p:cNvSpPr>
          <p:nvPr>
            <p:ph idx="1"/>
          </p:nvPr>
        </p:nvSpPr>
        <p:spPr>
          <a:xfrm>
            <a:off x="677334" y="1488613"/>
            <a:ext cx="8596668" cy="3880773"/>
          </a:xfrm>
        </p:spPr>
        <p:txBody>
          <a:bodyPr>
            <a:normAutofit lnSpcReduction="10000"/>
          </a:bodyPr>
          <a:lstStyle/>
          <a:p>
            <a:pPr marL="0" indent="0" algn="just">
              <a:buNone/>
            </a:pPr>
            <a:r>
              <a:rPr lang="en-IN" sz="2400" dirty="0">
                <a:latin typeface="Arial Rounded MT Bold" panose="020F0704030504030204" pitchFamily="34" charset="0"/>
              </a:rPr>
              <a:t>Solution: Keylogger Software</a:t>
            </a:r>
          </a:p>
          <a:p>
            <a:pPr marL="0" indent="0" algn="just">
              <a:buNone/>
            </a:pPr>
            <a:r>
              <a:rPr lang="en-IN" sz="2400" b="1" dirty="0"/>
              <a:t>Keystroke Logging, Stealth Mode, Data Encryption, Remote Monitoring, User Activity Monitoring, Alert System, Customization and Control, Legal and Ethical Compliance</a:t>
            </a:r>
          </a:p>
          <a:p>
            <a:pPr marL="0" indent="0" algn="just">
              <a:buNone/>
            </a:pPr>
            <a:r>
              <a:rPr lang="en-IN" sz="2400" dirty="0">
                <a:latin typeface="Arial Rounded MT Bold" panose="020F0704030504030204" pitchFamily="34" charset="0"/>
              </a:rPr>
              <a:t>Value Proposition:</a:t>
            </a:r>
          </a:p>
          <a:p>
            <a:pPr marL="0" indent="0" algn="just">
              <a:buNone/>
            </a:pPr>
            <a:r>
              <a:rPr lang="en-IN" sz="2400" dirty="0">
                <a:latin typeface="Arial Rounded MT Bold" panose="020F0704030504030204" pitchFamily="34" charset="0"/>
              </a:rPr>
              <a:t>Enhanced Security and Compliance,</a:t>
            </a:r>
            <a:r>
              <a:rPr lang="en-IN" sz="2400" b="1" dirty="0"/>
              <a:t> Productivity Monitoring, Parental Control, IT and System Diagnostics,</a:t>
            </a:r>
            <a:endParaRPr lang="en-IN" sz="2400" dirty="0">
              <a:latin typeface="Arial Rounded MT Bold" panose="020F0704030504030204" pitchFamily="34" charset="0"/>
            </a:endParaRPr>
          </a:p>
          <a:p>
            <a:pPr marL="0" indent="0" algn="just">
              <a:buNone/>
            </a:pPr>
            <a:r>
              <a:rPr lang="en-IN" sz="2400" dirty="0">
                <a:latin typeface="Arial Rounded MT Bold" panose="020F0704030504030204" pitchFamily="34" charset="0"/>
              </a:rPr>
              <a:t>Research and Development, Law Enforcement and Investigations</a:t>
            </a:r>
          </a:p>
        </p:txBody>
      </p:sp>
      <p:pic>
        <p:nvPicPr>
          <p:cNvPr id="2097157" name="Picture 4"/>
          <p:cNvPicPr>
            <a:picLocks noChangeAspect="1"/>
          </p:cNvPicPr>
          <p:nvPr/>
        </p:nvPicPr>
        <p:blipFill>
          <a:blip r:embed="rId2"/>
          <a:stretch>
            <a:fillRect/>
          </a:stretch>
        </p:blipFill>
        <p:spPr>
          <a:xfrm>
            <a:off x="7024360" y="4668252"/>
            <a:ext cx="4000527" cy="21897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048624" name="Content Placeholder 2"/>
          <p:cNvSpPr>
            <a:spLocks noGrp="1"/>
          </p:cNvSpPr>
          <p:nvPr>
            <p:ph idx="1"/>
          </p:nvPr>
        </p:nvSpPr>
        <p:spPr>
          <a:xfrm>
            <a:off x="677334" y="946484"/>
            <a:ext cx="8596668" cy="5470358"/>
          </a:xfrm>
        </p:spPr>
        <p:txBody>
          <a:bodyPr>
            <a:normAutofit/>
          </a:bodyPr>
          <a:lstStyle/>
          <a:p>
            <a:pPr algn="just">
              <a:buFont typeface="Arial"/>
              <a:buChar char="•"/>
            </a:pPr>
            <a:r>
              <a:rPr lang="en-US" sz="2400" dirty="0">
                <a:latin typeface="Aptos" panose="020B0004020202020204" pitchFamily="34" charset="0"/>
              </a:rPr>
              <a:t>In this  we are executing  the code in the python org platform </a:t>
            </a:r>
          </a:p>
          <a:p>
            <a:pPr marL="0" indent="0" algn="just">
              <a:buNone/>
            </a:pPr>
            <a:r>
              <a:rPr lang="en-US" sz="2400" dirty="0">
                <a:latin typeface="Aptos" panose="020B0004020202020204" pitchFamily="34" charset="0"/>
              </a:rPr>
              <a:t>      after writing the code before running the code we have to            </a:t>
            </a:r>
          </a:p>
          <a:p>
            <a:pPr marL="0" indent="0" algn="just">
              <a:buNone/>
            </a:pPr>
            <a:r>
              <a:rPr lang="en-US" sz="2400" dirty="0">
                <a:latin typeface="Aptos" panose="020B0004020202020204" pitchFamily="34" charset="0"/>
              </a:rPr>
              <a:t>       install  the </a:t>
            </a:r>
            <a:r>
              <a:rPr lang="en-US" sz="2400" dirty="0" err="1">
                <a:latin typeface="Aptos" panose="020B0004020202020204" pitchFamily="34" charset="0"/>
              </a:rPr>
              <a:t>libries</a:t>
            </a:r>
            <a:r>
              <a:rPr lang="en-US" sz="2400" dirty="0">
                <a:latin typeface="Aptos" panose="020B0004020202020204" pitchFamily="34" charset="0"/>
              </a:rPr>
              <a:t>  in the command prompt with the help of </a:t>
            </a:r>
          </a:p>
          <a:p>
            <a:pPr marL="0" indent="0" algn="just">
              <a:buNone/>
            </a:pPr>
            <a:r>
              <a:rPr lang="en-US" sz="2400" dirty="0">
                <a:latin typeface="Aptos" panose="020B0004020202020204" pitchFamily="34" charset="0"/>
              </a:rPr>
              <a:t>        pip(Preferred Installer Program) </a:t>
            </a:r>
          </a:p>
          <a:p>
            <a:pPr algn="just">
              <a:buFont typeface="Arial" panose="020B0604020202020204" pitchFamily="34" charset="0"/>
              <a:buChar char="•"/>
            </a:pPr>
            <a:r>
              <a:rPr lang="en-US" sz="2400" dirty="0">
                <a:latin typeface="Aptos" panose="020B0004020202020204" pitchFamily="34" charset="0"/>
              </a:rPr>
              <a:t>pip install </a:t>
            </a:r>
            <a:r>
              <a:rPr lang="en-US" sz="2400" dirty="0" err="1">
                <a:latin typeface="Aptos" panose="020B0004020202020204" pitchFamily="34" charset="0"/>
              </a:rPr>
              <a:t>jsonlib</a:t>
            </a:r>
            <a:endParaRPr lang="en-US" sz="2400" dirty="0">
              <a:latin typeface="Aptos" panose="020B0004020202020204" pitchFamily="34" charset="0"/>
            </a:endParaRPr>
          </a:p>
          <a:p>
            <a:pPr algn="just">
              <a:buFont typeface="Arial" panose="020B0604020202020204" pitchFamily="34" charset="0"/>
              <a:buChar char="•"/>
            </a:pPr>
            <a:r>
              <a:rPr lang="en-US" sz="2400" dirty="0">
                <a:latin typeface="Aptos" panose="020B0004020202020204" pitchFamily="34" charset="0"/>
              </a:rPr>
              <a:t>Pip install </a:t>
            </a:r>
            <a:r>
              <a:rPr lang="en-US" sz="2400" dirty="0" err="1">
                <a:latin typeface="Aptos" panose="020B0004020202020204" pitchFamily="34" charset="0"/>
              </a:rPr>
              <a:t>pynput</a:t>
            </a:r>
            <a:endParaRPr lang="en-US" sz="2400" dirty="0">
              <a:latin typeface="Aptos" panose="020B0004020202020204" pitchFamily="34" charset="0"/>
            </a:endParaRPr>
          </a:p>
          <a:p>
            <a:pPr algn="just">
              <a:buFont typeface="Arial" panose="020B0604020202020204" pitchFamily="34" charset="0"/>
              <a:buChar char="•"/>
            </a:pPr>
            <a:r>
              <a:rPr lang="en-IN" sz="2400" dirty="0">
                <a:latin typeface="Aptos" panose="020B0004020202020204" pitchFamily="34" charset="0"/>
              </a:rPr>
              <a:t>Without this </a:t>
            </a:r>
            <a:r>
              <a:rPr lang="en-IN" sz="2400" dirty="0" err="1">
                <a:latin typeface="Aptos" panose="020B0004020202020204" pitchFamily="34" charset="0"/>
              </a:rPr>
              <a:t>libries</a:t>
            </a:r>
            <a:r>
              <a:rPr lang="en-IN" sz="2400" dirty="0">
                <a:latin typeface="Aptos" panose="020B0004020202020204" pitchFamily="34" charset="0"/>
              </a:rPr>
              <a:t> the </a:t>
            </a:r>
          </a:p>
          <a:p>
            <a:pPr marL="0" indent="0" algn="just">
              <a:buNone/>
            </a:pPr>
            <a:r>
              <a:rPr lang="en-IN" sz="2400" dirty="0">
                <a:latin typeface="Aptos" panose="020B0004020202020204" pitchFamily="34" charset="0"/>
              </a:rPr>
              <a:t>      program shows error while </a:t>
            </a:r>
          </a:p>
          <a:p>
            <a:pPr marL="0" indent="0" algn="just">
              <a:buNone/>
            </a:pPr>
            <a:r>
              <a:rPr lang="en-IN" sz="2400" dirty="0">
                <a:latin typeface="Aptos" panose="020B0004020202020204" pitchFamily="34" charset="0"/>
              </a:rPr>
              <a:t>       </a:t>
            </a:r>
            <a:r>
              <a:rPr lang="en-IN" sz="2400" dirty="0" err="1">
                <a:latin typeface="Aptos" panose="020B0004020202020204" pitchFamily="34" charset="0"/>
              </a:rPr>
              <a:t>executation</a:t>
            </a:r>
            <a:r>
              <a:rPr lang="en-IN" sz="2400" dirty="0">
                <a:latin typeface="Aptos" panose="020B0004020202020204" pitchFamily="34" charset="0"/>
              </a:rPr>
              <a:t> </a:t>
            </a:r>
            <a:endParaRPr lang="en-US" sz="2400" dirty="0">
              <a:latin typeface="Aptos" panose="020B0004020202020204" pitchFamily="34" charset="0"/>
            </a:endParaRPr>
          </a:p>
        </p:txBody>
      </p:sp>
      <p:sp>
        <p:nvSpPr>
          <p:cNvPr id="1048716" name="TextBox 1048715"/>
          <p:cNvSpPr txBox="1"/>
          <p:nvPr/>
        </p:nvSpPr>
        <p:spPr>
          <a:xfrm>
            <a:off x="4096000" y="3219450"/>
            <a:ext cx="4000000" cy="510540"/>
          </a:xfrm>
          <a:prstGeom prst="rect">
            <a:avLst/>
          </a:prstGeom>
        </p:spPr>
        <p:txBody>
          <a:bodyPr wrap="square" rtlCol="0">
            <a:spAutoFit/>
          </a:bodyPr>
          <a:lstStyle/>
          <a:p>
            <a:pPr marL="0" indent="0">
              <a:buNone/>
            </a:pPr>
            <a:endParaRPr lang="en-US" sz="2800">
              <a:solidFill>
                <a:srgbClr val="000000"/>
              </a:solidFill>
            </a:endParaRPr>
          </a:p>
        </p:txBody>
      </p:sp>
      <p:pic>
        <p:nvPicPr>
          <p:cNvPr id="4" name="Picture 3">
            <a:extLst>
              <a:ext uri="{FF2B5EF4-FFF2-40B4-BE49-F238E27FC236}">
                <a16:creationId xmlns:a16="http://schemas.microsoft.com/office/drawing/2014/main" id="{218A017F-7BB0-9279-E55C-6141D2B3BBCB}"/>
              </a:ext>
            </a:extLst>
          </p:cNvPr>
          <p:cNvPicPr>
            <a:picLocks noChangeAspect="1"/>
          </p:cNvPicPr>
          <p:nvPr/>
        </p:nvPicPr>
        <p:blipFill>
          <a:blip r:embed="rId2"/>
          <a:stretch>
            <a:fillRect/>
          </a:stretch>
        </p:blipFill>
        <p:spPr>
          <a:xfrm>
            <a:off x="4791074" y="3219450"/>
            <a:ext cx="5941094" cy="348614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048624" name="Content Placeholder 2"/>
          <p:cNvSpPr>
            <a:spLocks noGrp="1"/>
          </p:cNvSpPr>
          <p:nvPr>
            <p:ph idx="1"/>
          </p:nvPr>
        </p:nvSpPr>
        <p:spPr>
          <a:xfrm>
            <a:off x="1" y="497305"/>
            <a:ext cx="12063662" cy="5919537"/>
          </a:xfrm>
        </p:spPr>
        <p:txBody>
          <a:bodyPr>
            <a:normAutofit/>
          </a:bodyPr>
          <a:lstStyle/>
          <a:p>
            <a:pPr algn="just">
              <a:buFont typeface="Arial"/>
              <a:buChar char="•"/>
            </a:pPr>
            <a:r>
              <a:rPr lang="en-US" sz="2400" dirty="0">
                <a:latin typeface="Arial Rounded MT Bold" panose="020F0704030504030204" pitchFamily="34" charset="0"/>
              </a:rPr>
              <a:t>Modeling in the context of developing a keylogger involves creating a detailed plan of its structure, components, interactions, and behaviors. This can include creating diagrams, defining data flows, and outlining the architecture. Here is an approach to modeling a keylogger</a:t>
            </a:r>
          </a:p>
          <a:p>
            <a:pPr algn="just">
              <a:buFont typeface="Arial"/>
              <a:buChar char="•"/>
            </a:pPr>
            <a:r>
              <a:rPr lang="en-US" sz="2400" dirty="0">
                <a:latin typeface="Arial Rounded MT Bold" panose="020F0704030504030204" pitchFamily="34" charset="0"/>
              </a:rPr>
              <a:t>Keystroke Capture Module: Captures keystrokes from the keyboard.</a:t>
            </a:r>
          </a:p>
          <a:p>
            <a:pPr algn="just">
              <a:buFont typeface="Arial"/>
              <a:buChar char="•"/>
            </a:pPr>
            <a:r>
              <a:rPr lang="en-US" sz="2400" dirty="0">
                <a:latin typeface="Arial Rounded MT Bold" panose="020F0704030504030204" pitchFamily="34" charset="0"/>
              </a:rPr>
              <a:t>Data Storage Module: Stores captured keystrokes securely.</a:t>
            </a:r>
          </a:p>
          <a:p>
            <a:pPr algn="just">
              <a:buFont typeface="Arial"/>
              <a:buChar char="•"/>
            </a:pPr>
            <a:r>
              <a:rPr lang="en-US" sz="2400" dirty="0">
                <a:latin typeface="Arial Rounded MT Bold" panose="020F0704030504030204" pitchFamily="34" charset="0"/>
              </a:rPr>
              <a:t>Data Transmission Module: Sends captured data to a remote server or email.</a:t>
            </a:r>
          </a:p>
          <a:p>
            <a:pPr algn="just">
              <a:buFont typeface="Arial"/>
              <a:buChar char="•"/>
            </a:pPr>
            <a:r>
              <a:rPr lang="en-US" sz="2400" dirty="0">
                <a:latin typeface="Arial Rounded MT Bold" panose="020F0704030504030204" pitchFamily="34" charset="0"/>
              </a:rPr>
              <a:t>Interface Module: Allows configuration and monitoring of the keylogger</a:t>
            </a:r>
          </a:p>
        </p:txBody>
      </p:sp>
      <p:sp>
        <p:nvSpPr>
          <p:cNvPr id="1048716" name="TextBox 1048715"/>
          <p:cNvSpPr txBox="1"/>
          <p:nvPr/>
        </p:nvSpPr>
        <p:spPr>
          <a:xfrm>
            <a:off x="4096000" y="3219450"/>
            <a:ext cx="4000000" cy="510540"/>
          </a:xfrm>
          <a:prstGeom prst="rect">
            <a:avLst/>
          </a:prstGeom>
        </p:spPr>
        <p:txBody>
          <a:bodyPr wrap="square" rtlCol="0">
            <a:spAutoFit/>
          </a:bodyPr>
          <a:lstStyle/>
          <a:p>
            <a:pPr marL="0" indent="0">
              <a:buNone/>
            </a:pPr>
            <a:endParaRPr lang="en-US" sz="2800">
              <a:solidFill>
                <a:srgbClr val="000000"/>
              </a:solidFill>
            </a:endParaRPr>
          </a:p>
        </p:txBody>
      </p:sp>
      <p:pic>
        <p:nvPicPr>
          <p:cNvPr id="3" name="Picture 2">
            <a:extLst>
              <a:ext uri="{FF2B5EF4-FFF2-40B4-BE49-F238E27FC236}">
                <a16:creationId xmlns:a16="http://schemas.microsoft.com/office/drawing/2014/main" id="{6D87A808-396E-C2F7-4574-D956DB27ECC6}"/>
              </a:ext>
            </a:extLst>
          </p:cNvPr>
          <p:cNvPicPr>
            <a:picLocks noChangeAspect="1"/>
          </p:cNvPicPr>
          <p:nvPr/>
        </p:nvPicPr>
        <p:blipFill>
          <a:blip r:embed="rId2"/>
          <a:stretch>
            <a:fillRect/>
          </a:stretch>
        </p:blipFill>
        <p:spPr>
          <a:xfrm>
            <a:off x="4859755" y="4251159"/>
            <a:ext cx="3867149" cy="2416342"/>
          </a:xfrm>
          <a:prstGeom prst="rect">
            <a:avLst/>
          </a:prstGeom>
        </p:spPr>
      </p:pic>
    </p:spTree>
    <p:extLst>
      <p:ext uri="{BB962C8B-B14F-4D97-AF65-F5344CB8AC3E}">
        <p14:creationId xmlns:p14="http://schemas.microsoft.com/office/powerpoint/2010/main" val="40176806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1521</TotalTime>
  <Words>619</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Algerian</vt:lpstr>
      <vt:lpstr>Aptos</vt:lpstr>
      <vt:lpstr>Arial</vt:lpstr>
      <vt:lpstr>Arial Rounded MT Bold</vt:lpstr>
      <vt:lpstr>Calibri</vt:lpstr>
      <vt:lpstr>Castellar</vt:lpstr>
      <vt:lpstr>Trebuchet MS</vt:lpstr>
      <vt:lpstr>Wide Latin</vt:lpstr>
      <vt:lpstr>Wingdings 3</vt:lpstr>
      <vt:lpstr>Facet</vt:lpstr>
      <vt:lpstr>KEY LOGGER</vt:lpstr>
      <vt:lpstr>PowerPoint Presentation</vt:lpstr>
      <vt:lpstr>agenda</vt:lpstr>
      <vt:lpstr>PROBLEM STATEMENT</vt:lpstr>
      <vt:lpstr>PROJECT OVERVIEW</vt:lpstr>
      <vt:lpstr>Who are the end users</vt:lpstr>
      <vt:lpstr>SOLUTION &amp; VALUE PROPOSITION</vt:lpstr>
      <vt:lpstr>PowerPoint Presentation</vt:lpstr>
      <vt:lpstr>PowerPoint Presentation</vt:lpstr>
      <vt:lpstr>RESULT</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Chaitu Chaithanya</cp:lastModifiedBy>
  <cp:revision>10</cp:revision>
  <dcterms:created xsi:type="dcterms:W3CDTF">2023-11-15T02:00:52Z</dcterms:created>
  <dcterms:modified xsi:type="dcterms:W3CDTF">2024-06-16T14:27:35Z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9a7a7ac9dead42899ba5ffab51616f13</vt:lpwstr>
  </property>
</Properties>
</file>