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BB621-D37F-50F0-7E68-86DF33AF19D2}"/>
              </a:ext>
            </a:extLst>
          </p:cNvPr>
          <p:cNvSpPr txBox="1"/>
          <p:nvPr/>
        </p:nvSpPr>
        <p:spPr>
          <a:xfrm>
            <a:off x="2295524" y="3059668"/>
            <a:ext cx="7417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STUDENT NAME :</a:t>
            </a:r>
            <a:r>
              <a:rPr lang="en-US" b="1" dirty="0"/>
              <a:t> S.B.Gopi</a:t>
            </a:r>
            <a:endParaRPr lang="en-GB" b="1" dirty="0"/>
          </a:p>
          <a:p>
            <a:pPr algn="l"/>
            <a:r>
              <a:rPr lang="en-GB" b="1" dirty="0"/>
              <a:t>REGISTER NO :31220692</a:t>
            </a:r>
            <a:r>
              <a:rPr lang="en-US" b="1" dirty="0"/>
              <a:t>2,08921918C8FD104982742BD82C104461</a:t>
            </a:r>
            <a:endParaRPr lang="en-GB" b="1" dirty="0"/>
          </a:p>
          <a:p>
            <a:pPr algn="l"/>
            <a:r>
              <a:rPr lang="en-GB" b="1" dirty="0"/>
              <a:t>DEPARTMENT: 3</a:t>
            </a:r>
            <a:r>
              <a:rPr lang="en-GB" b="1" baseline="30000" dirty="0"/>
              <a:t>rd</a:t>
            </a:r>
            <a:r>
              <a:rPr lang="en-GB" b="1" dirty="0"/>
              <a:t> year B.COM GENERAL </a:t>
            </a:r>
          </a:p>
          <a:p>
            <a:pPr algn="l"/>
            <a:r>
              <a:rPr lang="en-GB" b="1" dirty="0"/>
              <a:t>COLLEGE:AGURCUAND MANMULL JAIN COLLEGE </a:t>
            </a:r>
          </a:p>
          <a:p>
            <a:pPr algn="l"/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gopiche803@gmail.com</cp:lastModifiedBy>
  <cp:revision>22</cp:revision>
  <dcterms:created xsi:type="dcterms:W3CDTF">2024-03-29T15:07:22Z</dcterms:created>
  <dcterms:modified xsi:type="dcterms:W3CDTF">2024-09-01T14:41:06Z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