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5" r:id="rId9"/>
    <p:sldId id="266"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SETTI GOPI" userId="d2b099d468099067" providerId="LiveId" clId="{9327EC31-13F4-4A19-B035-968C7465520D}"/>
    <pc:docChg chg="undo custSel addSld delSld modSld sldOrd">
      <pc:chgData name="GOPISETTI GOPI" userId="d2b099d468099067" providerId="LiveId" clId="{9327EC31-13F4-4A19-B035-968C7465520D}" dt="2024-10-10T13:20:23.464" v="621" actId="404"/>
      <pc:docMkLst>
        <pc:docMk/>
      </pc:docMkLst>
      <pc:sldChg chg="modSp mod">
        <pc:chgData name="GOPISETTI GOPI" userId="d2b099d468099067" providerId="LiveId" clId="{9327EC31-13F4-4A19-B035-968C7465520D}" dt="2024-10-10T12:49:07.614" v="24" actId="403"/>
        <pc:sldMkLst>
          <pc:docMk/>
          <pc:sldMk cId="0" sldId="256"/>
        </pc:sldMkLst>
        <pc:spChg chg="mod">
          <ac:chgData name="GOPISETTI GOPI" userId="d2b099d468099067" providerId="LiveId" clId="{9327EC31-13F4-4A19-B035-968C7465520D}" dt="2024-10-10T12:49:07.614" v="24" actId="403"/>
          <ac:spMkLst>
            <pc:docMk/>
            <pc:sldMk cId="0" sldId="256"/>
            <ac:spMk id="99" creationId="{00000000-0000-0000-0000-000000000000}"/>
          </ac:spMkLst>
        </pc:spChg>
      </pc:sldChg>
      <pc:sldChg chg="modSp mod">
        <pc:chgData name="GOPISETTI GOPI" userId="d2b099d468099067" providerId="LiveId" clId="{9327EC31-13F4-4A19-B035-968C7465520D}" dt="2024-10-10T12:51:49.716" v="361"/>
        <pc:sldMkLst>
          <pc:docMk/>
          <pc:sldMk cId="0" sldId="257"/>
        </pc:sldMkLst>
        <pc:spChg chg="mod">
          <ac:chgData name="GOPISETTI GOPI" userId="d2b099d468099067" providerId="LiveId" clId="{9327EC31-13F4-4A19-B035-968C7465520D}" dt="2024-10-10T12:51:49.716" v="361"/>
          <ac:spMkLst>
            <pc:docMk/>
            <pc:sldMk cId="0" sldId="257"/>
            <ac:spMk id="104" creationId="{00000000-0000-0000-0000-000000000000}"/>
          </ac:spMkLst>
        </pc:spChg>
      </pc:sldChg>
      <pc:sldChg chg="addSp delSp modSp mod">
        <pc:chgData name="GOPISETTI GOPI" userId="d2b099d468099067" providerId="LiveId" clId="{9327EC31-13F4-4A19-B035-968C7465520D}" dt="2024-10-10T12:58:53.489" v="436" actId="20577"/>
        <pc:sldMkLst>
          <pc:docMk/>
          <pc:sldMk cId="0" sldId="258"/>
        </pc:sldMkLst>
        <pc:spChg chg="add mod">
          <ac:chgData name="GOPISETTI GOPI" userId="d2b099d468099067" providerId="LiveId" clId="{9327EC31-13F4-4A19-B035-968C7465520D}" dt="2024-10-10T12:58:51.297" v="434"/>
          <ac:spMkLst>
            <pc:docMk/>
            <pc:sldMk cId="0" sldId="258"/>
            <ac:spMk id="2" creationId="{7400E946-291F-5051-62AC-5AA9097F669E}"/>
          </ac:spMkLst>
        </pc:spChg>
        <pc:spChg chg="add del mod">
          <ac:chgData name="GOPISETTI GOPI" userId="d2b099d468099067" providerId="LiveId" clId="{9327EC31-13F4-4A19-B035-968C7465520D}" dt="2024-10-10T12:58:40.558" v="422" actId="478"/>
          <ac:spMkLst>
            <pc:docMk/>
            <pc:sldMk cId="0" sldId="258"/>
            <ac:spMk id="4" creationId="{7256812D-4449-4F8E-9BE4-F675ED9DE747}"/>
          </ac:spMkLst>
        </pc:spChg>
        <pc:spChg chg="add del mod">
          <ac:chgData name="GOPISETTI GOPI" userId="d2b099d468099067" providerId="LiveId" clId="{9327EC31-13F4-4A19-B035-968C7465520D}" dt="2024-10-10T12:58:53.489" v="436" actId="20577"/>
          <ac:spMkLst>
            <pc:docMk/>
            <pc:sldMk cId="0" sldId="258"/>
            <ac:spMk id="111" creationId="{00000000-0000-0000-0000-000000000000}"/>
          </ac:spMkLst>
        </pc:spChg>
      </pc:sldChg>
      <pc:sldChg chg="addSp delSp modSp new mod">
        <pc:chgData name="GOPISETTI GOPI" userId="d2b099d468099067" providerId="LiveId" clId="{9327EC31-13F4-4A19-B035-968C7465520D}" dt="2024-10-10T13:04:05.496" v="466" actId="1076"/>
        <pc:sldMkLst>
          <pc:docMk/>
          <pc:sldMk cId="420540038" sldId="260"/>
        </pc:sldMkLst>
        <pc:spChg chg="mod">
          <ac:chgData name="GOPISETTI GOPI" userId="d2b099d468099067" providerId="LiveId" clId="{9327EC31-13F4-4A19-B035-968C7465520D}" dt="2024-10-10T12:59:37.026" v="444" actId="1076"/>
          <ac:spMkLst>
            <pc:docMk/>
            <pc:sldMk cId="420540038" sldId="260"/>
            <ac:spMk id="2" creationId="{44BEDA34-5A7B-D26E-A3AF-EC81875E5B8D}"/>
          </ac:spMkLst>
        </pc:spChg>
        <pc:spChg chg="del mod">
          <ac:chgData name="GOPISETTI GOPI" userId="d2b099d468099067" providerId="LiveId" clId="{9327EC31-13F4-4A19-B035-968C7465520D}" dt="2024-10-10T13:00:04.371" v="446"/>
          <ac:spMkLst>
            <pc:docMk/>
            <pc:sldMk cId="420540038" sldId="260"/>
            <ac:spMk id="3" creationId="{9EAB8703-9A3F-E517-DED2-414913219F4C}"/>
          </ac:spMkLst>
        </pc:spChg>
        <pc:spChg chg="add mod">
          <ac:chgData name="GOPISETTI GOPI" userId="d2b099d468099067" providerId="LiveId" clId="{9327EC31-13F4-4A19-B035-968C7465520D}" dt="2024-10-10T13:03:53.712" v="463" actId="404"/>
          <ac:spMkLst>
            <pc:docMk/>
            <pc:sldMk cId="420540038" sldId="260"/>
            <ac:spMk id="4" creationId="{A9FAF4D4-1BD0-C700-7F82-CF563FF0DF07}"/>
          </ac:spMkLst>
        </pc:spChg>
        <pc:spChg chg="add mod">
          <ac:chgData name="GOPISETTI GOPI" userId="d2b099d468099067" providerId="LiveId" clId="{9327EC31-13F4-4A19-B035-968C7465520D}" dt="2024-10-10T13:04:05.496" v="466" actId="1076"/>
          <ac:spMkLst>
            <pc:docMk/>
            <pc:sldMk cId="420540038" sldId="260"/>
            <ac:spMk id="6" creationId="{4547000F-D009-E7C4-F060-8C1CF31CEF71}"/>
          </ac:spMkLst>
        </pc:spChg>
      </pc:sldChg>
      <pc:sldChg chg="addSp delSp modSp new mod">
        <pc:chgData name="GOPISETTI GOPI" userId="d2b099d468099067" providerId="LiveId" clId="{9327EC31-13F4-4A19-B035-968C7465520D}" dt="2024-10-10T13:09:42.571" v="497" actId="1076"/>
        <pc:sldMkLst>
          <pc:docMk/>
          <pc:sldMk cId="899815270" sldId="261"/>
        </pc:sldMkLst>
        <pc:spChg chg="mod">
          <ac:chgData name="GOPISETTI GOPI" userId="d2b099d468099067" providerId="LiveId" clId="{9327EC31-13F4-4A19-B035-968C7465520D}" dt="2024-10-10T13:03:16.544" v="460" actId="1076"/>
          <ac:spMkLst>
            <pc:docMk/>
            <pc:sldMk cId="899815270" sldId="261"/>
            <ac:spMk id="2" creationId="{D6DC8CAF-AD1F-F86E-19A0-35CAF73F21B7}"/>
          </ac:spMkLst>
        </pc:spChg>
        <pc:spChg chg="mod">
          <ac:chgData name="GOPISETTI GOPI" userId="d2b099d468099067" providerId="LiveId" clId="{9327EC31-13F4-4A19-B035-968C7465520D}" dt="2024-10-10T13:08:16.861" v="484" actId="14100"/>
          <ac:spMkLst>
            <pc:docMk/>
            <pc:sldMk cId="899815270" sldId="261"/>
            <ac:spMk id="3" creationId="{1BF1C4E1-7EB3-2563-40F2-4A16EE8A6693}"/>
          </ac:spMkLst>
        </pc:spChg>
        <pc:spChg chg="add mod">
          <ac:chgData name="GOPISETTI GOPI" userId="d2b099d468099067" providerId="LiveId" clId="{9327EC31-13F4-4A19-B035-968C7465520D}" dt="2024-10-10T13:06:54.915" v="471" actId="1076"/>
          <ac:spMkLst>
            <pc:docMk/>
            <pc:sldMk cId="899815270" sldId="261"/>
            <ac:spMk id="5" creationId="{9713D14B-9867-8D41-C4BC-E1FB0573C2F3}"/>
          </ac:spMkLst>
        </pc:spChg>
        <pc:spChg chg="add del mod">
          <ac:chgData name="GOPISETTI GOPI" userId="d2b099d468099067" providerId="LiveId" clId="{9327EC31-13F4-4A19-B035-968C7465520D}" dt="2024-10-10T13:07:34.714" v="475" actId="478"/>
          <ac:spMkLst>
            <pc:docMk/>
            <pc:sldMk cId="899815270" sldId="261"/>
            <ac:spMk id="6" creationId="{D8D61FFE-31B6-4519-8FA6-1882E93DDDD7}"/>
          </ac:spMkLst>
        </pc:spChg>
        <pc:spChg chg="add del mod">
          <ac:chgData name="GOPISETTI GOPI" userId="d2b099d468099067" providerId="LiveId" clId="{9327EC31-13F4-4A19-B035-968C7465520D}" dt="2024-10-10T13:08:09.886" v="483" actId="478"/>
          <ac:spMkLst>
            <pc:docMk/>
            <pc:sldMk cId="899815270" sldId="261"/>
            <ac:spMk id="7" creationId="{899A090D-840A-4347-4F09-B46264E17C27}"/>
          </ac:spMkLst>
        </pc:spChg>
        <pc:spChg chg="add del">
          <ac:chgData name="GOPISETTI GOPI" userId="d2b099d468099067" providerId="LiveId" clId="{9327EC31-13F4-4A19-B035-968C7465520D}" dt="2024-10-10T13:08:09.886" v="483" actId="478"/>
          <ac:spMkLst>
            <pc:docMk/>
            <pc:sldMk cId="899815270" sldId="261"/>
            <ac:spMk id="8" creationId="{180C117C-52E2-DB34-C850-CA7C431AD640}"/>
          </ac:spMkLst>
        </pc:spChg>
        <pc:spChg chg="add mod">
          <ac:chgData name="GOPISETTI GOPI" userId="d2b099d468099067" providerId="LiveId" clId="{9327EC31-13F4-4A19-B035-968C7465520D}" dt="2024-10-10T13:08:32.764" v="488" actId="5793"/>
          <ac:spMkLst>
            <pc:docMk/>
            <pc:sldMk cId="899815270" sldId="261"/>
            <ac:spMk id="9" creationId="{9F74A137-5B72-048C-2B75-51D3ED864178}"/>
          </ac:spMkLst>
        </pc:spChg>
        <pc:spChg chg="add mod">
          <ac:chgData name="GOPISETTI GOPI" userId="d2b099d468099067" providerId="LiveId" clId="{9327EC31-13F4-4A19-B035-968C7465520D}" dt="2024-10-10T13:09:42.571" v="497" actId="1076"/>
          <ac:spMkLst>
            <pc:docMk/>
            <pc:sldMk cId="899815270" sldId="261"/>
            <ac:spMk id="10" creationId="{61C76F99-80FF-0A48-30DA-23A090EED5B5}"/>
          </ac:spMkLst>
        </pc:spChg>
      </pc:sldChg>
      <pc:sldChg chg="delSp modSp new del mod">
        <pc:chgData name="GOPISETTI GOPI" userId="d2b099d468099067" providerId="LiveId" clId="{9327EC31-13F4-4A19-B035-968C7465520D}" dt="2024-10-10T13:14:16.750" v="515" actId="2696"/>
        <pc:sldMkLst>
          <pc:docMk/>
          <pc:sldMk cId="3584431924" sldId="262"/>
        </pc:sldMkLst>
        <pc:spChg chg="del mod">
          <ac:chgData name="GOPISETTI GOPI" userId="d2b099d468099067" providerId="LiveId" clId="{9327EC31-13F4-4A19-B035-968C7465520D}" dt="2024-10-10T13:14:00.851" v="513" actId="478"/>
          <ac:spMkLst>
            <pc:docMk/>
            <pc:sldMk cId="3584431924" sldId="262"/>
            <ac:spMk id="2" creationId="{E420850B-0375-B2D5-D0D7-1A6B0C5EE426}"/>
          </ac:spMkLst>
        </pc:spChg>
        <pc:spChg chg="mod">
          <ac:chgData name="GOPISETTI GOPI" userId="d2b099d468099067" providerId="LiveId" clId="{9327EC31-13F4-4A19-B035-968C7465520D}" dt="2024-10-10T13:14:08.352" v="514" actId="1076"/>
          <ac:spMkLst>
            <pc:docMk/>
            <pc:sldMk cId="3584431924" sldId="262"/>
            <ac:spMk id="3" creationId="{A843990C-9423-A847-34D5-342CA6F8F3DC}"/>
          </ac:spMkLst>
        </pc:spChg>
      </pc:sldChg>
      <pc:sldChg chg="addSp modSp new mod">
        <pc:chgData name="GOPISETTI GOPI" userId="d2b099d468099067" providerId="LiveId" clId="{9327EC31-13F4-4A19-B035-968C7465520D}" dt="2024-10-10T13:16:07.141" v="551" actId="404"/>
        <pc:sldMkLst>
          <pc:docMk/>
          <pc:sldMk cId="3463077277" sldId="263"/>
        </pc:sldMkLst>
        <pc:spChg chg="mod">
          <ac:chgData name="GOPISETTI GOPI" userId="d2b099d468099067" providerId="LiveId" clId="{9327EC31-13F4-4A19-B035-968C7465520D}" dt="2024-10-10T13:14:44.159" v="521"/>
          <ac:spMkLst>
            <pc:docMk/>
            <pc:sldMk cId="3463077277" sldId="263"/>
            <ac:spMk id="2" creationId="{623F7D7D-9877-A6EA-B318-A3DBFB51C00C}"/>
          </ac:spMkLst>
        </pc:spChg>
        <pc:spChg chg="mod">
          <ac:chgData name="GOPISETTI GOPI" userId="d2b099d468099067" providerId="LiveId" clId="{9327EC31-13F4-4A19-B035-968C7465520D}" dt="2024-10-10T13:15:40.215" v="541" actId="1076"/>
          <ac:spMkLst>
            <pc:docMk/>
            <pc:sldMk cId="3463077277" sldId="263"/>
            <ac:spMk id="3" creationId="{F4B2F9C5-AFEF-B4DC-2EBA-697AC0309D63}"/>
          </ac:spMkLst>
        </pc:spChg>
        <pc:spChg chg="add mod">
          <ac:chgData name="GOPISETTI GOPI" userId="d2b099d468099067" providerId="LiveId" clId="{9327EC31-13F4-4A19-B035-968C7465520D}" dt="2024-10-10T13:16:07.141" v="551" actId="404"/>
          <ac:spMkLst>
            <pc:docMk/>
            <pc:sldMk cId="3463077277" sldId="263"/>
            <ac:spMk id="4" creationId="{F5FCE4C2-E1E0-0735-6996-17A2D546F2DC}"/>
          </ac:spMkLst>
        </pc:spChg>
      </pc:sldChg>
      <pc:sldChg chg="addSp delSp modSp new mod">
        <pc:chgData name="GOPISETTI GOPI" userId="d2b099d468099067" providerId="LiveId" clId="{9327EC31-13F4-4A19-B035-968C7465520D}" dt="2024-10-10T13:17:16.267" v="576" actId="403"/>
        <pc:sldMkLst>
          <pc:docMk/>
          <pc:sldMk cId="4023230570" sldId="264"/>
        </pc:sldMkLst>
        <pc:spChg chg="del">
          <ac:chgData name="GOPISETTI GOPI" userId="d2b099d468099067" providerId="LiveId" clId="{9327EC31-13F4-4A19-B035-968C7465520D}" dt="2024-10-10T13:16:26.707" v="552" actId="478"/>
          <ac:spMkLst>
            <pc:docMk/>
            <pc:sldMk cId="4023230570" sldId="264"/>
            <ac:spMk id="2" creationId="{1AFB3297-D63C-3A18-2AC3-F91B9B81A7E9}"/>
          </ac:spMkLst>
        </pc:spChg>
        <pc:spChg chg="mod">
          <ac:chgData name="GOPISETTI GOPI" userId="d2b099d468099067" providerId="LiveId" clId="{9327EC31-13F4-4A19-B035-968C7465520D}" dt="2024-10-10T13:16:40.953" v="560" actId="404"/>
          <ac:spMkLst>
            <pc:docMk/>
            <pc:sldMk cId="4023230570" sldId="264"/>
            <ac:spMk id="3" creationId="{251C92DC-16BF-0371-15C5-33702819472A}"/>
          </ac:spMkLst>
        </pc:spChg>
        <pc:spChg chg="add mod">
          <ac:chgData name="GOPISETTI GOPI" userId="d2b099d468099067" providerId="LiveId" clId="{9327EC31-13F4-4A19-B035-968C7465520D}" dt="2024-10-10T13:17:16.267" v="576" actId="403"/>
          <ac:spMkLst>
            <pc:docMk/>
            <pc:sldMk cId="4023230570" sldId="264"/>
            <ac:spMk id="4" creationId="{E6BF7686-3E75-CE98-EF61-B70762AF2A67}"/>
          </ac:spMkLst>
        </pc:spChg>
      </pc:sldChg>
      <pc:sldChg chg="new del ord">
        <pc:chgData name="GOPISETTI GOPI" userId="d2b099d468099067" providerId="LiveId" clId="{9327EC31-13F4-4A19-B035-968C7465520D}" dt="2024-10-10T13:18:35.209" v="594" actId="2696"/>
        <pc:sldMkLst>
          <pc:docMk/>
          <pc:sldMk cId="10918445" sldId="265"/>
        </pc:sldMkLst>
      </pc:sldChg>
      <pc:sldChg chg="delSp modSp new mod">
        <pc:chgData name="GOPISETTI GOPI" userId="d2b099d468099067" providerId="LiveId" clId="{9327EC31-13F4-4A19-B035-968C7465520D}" dt="2024-10-10T13:19:52.520" v="613" actId="404"/>
        <pc:sldMkLst>
          <pc:docMk/>
          <pc:sldMk cId="189305827" sldId="265"/>
        </pc:sldMkLst>
        <pc:spChg chg="del">
          <ac:chgData name="GOPISETTI GOPI" userId="d2b099d468099067" providerId="LiveId" clId="{9327EC31-13F4-4A19-B035-968C7465520D}" dt="2024-10-10T13:18:49.503" v="596" actId="478"/>
          <ac:spMkLst>
            <pc:docMk/>
            <pc:sldMk cId="189305827" sldId="265"/>
            <ac:spMk id="2" creationId="{70D057B5-6A22-6952-B822-72956702B24A}"/>
          </ac:spMkLst>
        </pc:spChg>
        <pc:spChg chg="mod">
          <ac:chgData name="GOPISETTI GOPI" userId="d2b099d468099067" providerId="LiveId" clId="{9327EC31-13F4-4A19-B035-968C7465520D}" dt="2024-10-10T13:19:52.520" v="613" actId="404"/>
          <ac:spMkLst>
            <pc:docMk/>
            <pc:sldMk cId="189305827" sldId="265"/>
            <ac:spMk id="3" creationId="{FA9ABE52-3C84-24FF-8FB8-D0CCA2017F92}"/>
          </ac:spMkLst>
        </pc:spChg>
      </pc:sldChg>
      <pc:sldChg chg="addSp delSp modSp new del mod">
        <pc:chgData name="GOPISETTI GOPI" userId="d2b099d468099067" providerId="LiveId" clId="{9327EC31-13F4-4A19-B035-968C7465520D}" dt="2024-10-10T13:18:22.783" v="590" actId="2696"/>
        <pc:sldMkLst>
          <pc:docMk/>
          <pc:sldMk cId="2362738785" sldId="265"/>
        </pc:sldMkLst>
        <pc:spChg chg="del">
          <ac:chgData name="GOPISETTI GOPI" userId="d2b099d468099067" providerId="LiveId" clId="{9327EC31-13F4-4A19-B035-968C7465520D}" dt="2024-10-10T13:17:38.215" v="578" actId="478"/>
          <ac:spMkLst>
            <pc:docMk/>
            <pc:sldMk cId="2362738785" sldId="265"/>
            <ac:spMk id="2" creationId="{6167AEF0-5D27-E40E-DD93-498BB77A1A54}"/>
          </ac:spMkLst>
        </pc:spChg>
        <pc:spChg chg="del mod">
          <ac:chgData name="GOPISETTI GOPI" userId="d2b099d468099067" providerId="LiveId" clId="{9327EC31-13F4-4A19-B035-968C7465520D}" dt="2024-10-10T13:18:14.290" v="587" actId="478"/>
          <ac:spMkLst>
            <pc:docMk/>
            <pc:sldMk cId="2362738785" sldId="265"/>
            <ac:spMk id="3" creationId="{9A8781E3-2A58-C58B-5094-0187DCCD68DB}"/>
          </ac:spMkLst>
        </pc:spChg>
        <pc:spChg chg="add del mod">
          <ac:chgData name="GOPISETTI GOPI" userId="d2b099d468099067" providerId="LiveId" clId="{9327EC31-13F4-4A19-B035-968C7465520D}" dt="2024-10-10T13:17:59.927" v="584" actId="478"/>
          <ac:spMkLst>
            <pc:docMk/>
            <pc:sldMk cId="2362738785" sldId="265"/>
            <ac:spMk id="4" creationId="{9C2E9A0C-24B2-E4C5-64B3-31423111D91A}"/>
          </ac:spMkLst>
        </pc:spChg>
        <pc:spChg chg="add del mod">
          <ac:chgData name="GOPISETTI GOPI" userId="d2b099d468099067" providerId="LiveId" clId="{9327EC31-13F4-4A19-B035-968C7465520D}" dt="2024-10-10T13:18:16.152" v="588" actId="478"/>
          <ac:spMkLst>
            <pc:docMk/>
            <pc:sldMk cId="2362738785" sldId="265"/>
            <ac:spMk id="5" creationId="{2D1E2204-AD36-BACE-29E8-B25D8BA8ADD0}"/>
          </ac:spMkLst>
        </pc:spChg>
        <pc:spChg chg="add del mod">
          <ac:chgData name="GOPISETTI GOPI" userId="d2b099d468099067" providerId="LiveId" clId="{9327EC31-13F4-4A19-B035-968C7465520D}" dt="2024-10-10T13:18:05.905" v="585" actId="478"/>
          <ac:spMkLst>
            <pc:docMk/>
            <pc:sldMk cId="2362738785" sldId="265"/>
            <ac:spMk id="6" creationId="{BFB179AC-D455-4890-E7BB-C665094CC32C}"/>
          </ac:spMkLst>
        </pc:spChg>
        <pc:spChg chg="add del mod">
          <ac:chgData name="GOPISETTI GOPI" userId="d2b099d468099067" providerId="LiveId" clId="{9327EC31-13F4-4A19-B035-968C7465520D}" dt="2024-10-10T13:18:18.276" v="589" actId="478"/>
          <ac:spMkLst>
            <pc:docMk/>
            <pc:sldMk cId="2362738785" sldId="265"/>
            <ac:spMk id="7" creationId="{4F0BDC83-9C50-CD6A-E533-3235497453A4}"/>
          </ac:spMkLst>
        </pc:spChg>
        <pc:spChg chg="add del mod">
          <ac:chgData name="GOPISETTI GOPI" userId="d2b099d468099067" providerId="LiveId" clId="{9327EC31-13F4-4A19-B035-968C7465520D}" dt="2024-10-10T13:18:10.811" v="586" actId="478"/>
          <ac:spMkLst>
            <pc:docMk/>
            <pc:sldMk cId="2362738785" sldId="265"/>
            <ac:spMk id="8" creationId="{2C089180-29D0-7C1D-F8A1-A4A358F5D597}"/>
          </ac:spMkLst>
        </pc:spChg>
      </pc:sldChg>
      <pc:sldChg chg="delSp modSp new mod">
        <pc:chgData name="GOPISETTI GOPI" userId="d2b099d468099067" providerId="LiveId" clId="{9327EC31-13F4-4A19-B035-968C7465520D}" dt="2024-10-10T13:20:23.464" v="621" actId="404"/>
        <pc:sldMkLst>
          <pc:docMk/>
          <pc:sldMk cId="610469558" sldId="266"/>
        </pc:sldMkLst>
        <pc:spChg chg="del">
          <ac:chgData name="GOPISETTI GOPI" userId="d2b099d468099067" providerId="LiveId" clId="{9327EC31-13F4-4A19-B035-968C7465520D}" dt="2024-10-10T13:20:11.909" v="615" actId="478"/>
          <ac:spMkLst>
            <pc:docMk/>
            <pc:sldMk cId="610469558" sldId="266"/>
            <ac:spMk id="2" creationId="{426F7AF1-D04B-D8A9-31ED-11C89479FFD2}"/>
          </ac:spMkLst>
        </pc:spChg>
        <pc:spChg chg="mod">
          <ac:chgData name="GOPISETTI GOPI" userId="d2b099d468099067" providerId="LiveId" clId="{9327EC31-13F4-4A19-B035-968C7465520D}" dt="2024-10-10T13:20:23.464" v="621" actId="404"/>
          <ac:spMkLst>
            <pc:docMk/>
            <pc:sldMk cId="610469558" sldId="266"/>
            <ac:spMk id="3" creationId="{BBE1F2F7-2E33-0341-0371-BA789DC873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54067"/>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IN" b="1" i="0" dirty="0">
                <a:solidFill>
                  <a:srgbClr val="082343"/>
                </a:solidFill>
                <a:effectLst/>
                <a:latin typeface="SofiaPro"/>
              </a:rPr>
              <a:t> </a:t>
            </a:r>
            <a:r>
              <a:rPr lang="en-IN" sz="2400" b="1" i="0" dirty="0">
                <a:solidFill>
                  <a:srgbClr val="082343"/>
                </a:solidFill>
                <a:effectLst/>
                <a:latin typeface="SofiaPro"/>
              </a:rPr>
              <a:t>Analysis of AMCAT Data</a:t>
            </a:r>
          </a:p>
          <a:p>
            <a:pPr marL="0" marR="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1"/>
            <a:ext cx="8091556"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400" b="1" dirty="0" err="1">
                <a:solidFill>
                  <a:schemeClr val="dk1"/>
                </a:solidFill>
                <a:latin typeface="Calibri"/>
                <a:ea typeface="Calibri"/>
                <a:cs typeface="Calibri"/>
                <a:sym typeface="Calibri"/>
              </a:rPr>
              <a:t>Im</a:t>
            </a:r>
            <a:r>
              <a:rPr lang="en-IN" sz="2400" b="1" dirty="0">
                <a:solidFill>
                  <a:schemeClr val="dk1"/>
                </a:solidFill>
                <a:latin typeface="Calibri"/>
                <a:ea typeface="Calibri"/>
                <a:cs typeface="Calibri"/>
                <a:sym typeface="Calibri"/>
              </a:rPr>
              <a:t> From BE/CSE</a:t>
            </a:r>
            <a:endParaRPr sz="24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dirty="0">
                <a:solidFill>
                  <a:schemeClr val="dk1"/>
                </a:solidFill>
                <a:latin typeface="Calibri"/>
                <a:ea typeface="Calibri"/>
                <a:cs typeface="Calibri"/>
                <a:sym typeface="Calibri"/>
              </a:rPr>
              <a:t>I want to learn data science for getting better IT job And to improve skills </a:t>
            </a:r>
            <a:endParaRPr sz="24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2400" b="1" dirty="0">
                <a:solidFill>
                  <a:schemeClr val="dk1"/>
                </a:solidFill>
                <a:latin typeface="Calibri"/>
                <a:ea typeface="Calibri"/>
                <a:cs typeface="Calibri"/>
                <a:sym typeface="Calibri"/>
              </a:rPr>
              <a:t>  I done some task based internships on data science</a:t>
            </a:r>
            <a:endParaRPr sz="24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2400" b="1" dirty="0" err="1">
                <a:solidFill>
                  <a:schemeClr val="dk1"/>
                </a:solidFill>
                <a:latin typeface="Calibri"/>
                <a:ea typeface="Calibri"/>
                <a:cs typeface="Calibri"/>
                <a:sym typeface="Calibri"/>
              </a:rPr>
              <a:t>Github</a:t>
            </a:r>
            <a:r>
              <a:rPr lang="en-IN" sz="2400" b="1" dirty="0">
                <a:solidFill>
                  <a:schemeClr val="dk1"/>
                </a:solidFill>
                <a:latin typeface="Calibri"/>
                <a:ea typeface="Calibri"/>
                <a:cs typeface="Calibri"/>
                <a:sym typeface="Calibri"/>
              </a:rPr>
              <a:t> url:https://github.com/gopisettigopi123</a:t>
            </a:r>
          </a:p>
          <a:p>
            <a:pPr marR="0" lvl="0" algn="l" rtl="0">
              <a:spcBef>
                <a:spcPts val="0"/>
              </a:spcBef>
              <a:spcAft>
                <a:spcPts val="0"/>
              </a:spcAft>
              <a:buClr>
                <a:schemeClr val="dk1"/>
              </a:buClr>
              <a:buSzPts val="1800"/>
            </a:pPr>
            <a:r>
              <a:rPr lang="en-IN" sz="2400" b="1" dirty="0" err="1">
                <a:solidFill>
                  <a:schemeClr val="dk1"/>
                </a:solidFill>
                <a:latin typeface="Calibri"/>
                <a:ea typeface="Calibri"/>
                <a:cs typeface="Calibri"/>
                <a:sym typeface="Calibri"/>
              </a:rPr>
              <a:t>Linkdin</a:t>
            </a:r>
            <a:r>
              <a:rPr lang="en-IN" sz="2400" b="1" dirty="0">
                <a:solidFill>
                  <a:schemeClr val="dk1"/>
                </a:solidFill>
                <a:latin typeface="Calibri"/>
                <a:ea typeface="Calibri"/>
                <a:cs typeface="Calibri"/>
                <a:sym typeface="Calibri"/>
              </a:rPr>
              <a:t> url:https://www.linkedin.com/in/gopisettigopi/</a:t>
            </a:r>
            <a:endParaRPr sz="24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35718" y="1343818"/>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p>
          <a:p>
            <a:pPr marL="228600" lvl="0" indent="-228600" algn="l" rtl="0">
              <a:lnSpc>
                <a:spcPct val="90000"/>
              </a:lnSpc>
              <a:spcBef>
                <a:spcPts val="0"/>
              </a:spcBef>
              <a:spcAft>
                <a:spcPts val="0"/>
              </a:spcAft>
              <a:buClr>
                <a:schemeClr val="dk1"/>
              </a:buClr>
              <a:buSzPct val="100000"/>
              <a:buChar char="•"/>
            </a:pPr>
            <a:endParaRPr lang="en-US" dirty="0"/>
          </a:p>
          <a:p>
            <a:pPr marL="0" lvl="0" indent="0" algn="l" rtl="0">
              <a:lnSpc>
                <a:spcPct val="90000"/>
              </a:lnSpc>
              <a:spcBef>
                <a:spcPts val="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DA34-5A7B-D26E-A3AF-EC81875E5B8D}"/>
              </a:ext>
            </a:extLst>
          </p:cNvPr>
          <p:cNvSpPr>
            <a:spLocks noGrp="1"/>
          </p:cNvSpPr>
          <p:nvPr>
            <p:ph type="title"/>
          </p:nvPr>
        </p:nvSpPr>
        <p:spPr>
          <a:xfrm>
            <a:off x="435078" y="551938"/>
            <a:ext cx="8354961" cy="755752"/>
          </a:xfrm>
        </p:spPr>
        <p:txBody>
          <a:bodyPr>
            <a:normAutofit fontScale="90000"/>
          </a:bodyPr>
          <a:lstStyle/>
          <a:p>
            <a:r>
              <a:rPr lang="en-IN" sz="3100" b="1" dirty="0"/>
              <a:t>Business Problem and Use case domain understanding(If Required) </a:t>
            </a:r>
            <a:br>
              <a:rPr lang="en-IN" b="1" dirty="0"/>
            </a:br>
            <a:endParaRPr lang="en-IN" dirty="0"/>
          </a:p>
        </p:txBody>
      </p:sp>
      <p:sp>
        <p:nvSpPr>
          <p:cNvPr id="4" name="Rectangle 1">
            <a:extLst>
              <a:ext uri="{FF2B5EF4-FFF2-40B4-BE49-F238E27FC236}">
                <a16:creationId xmlns:a16="http://schemas.microsoft.com/office/drawing/2014/main" id="{A9FAF4D4-1BD0-C700-7F82-CF563FF0DF07}"/>
              </a:ext>
            </a:extLst>
          </p:cNvPr>
          <p:cNvSpPr>
            <a:spLocks noGrp="1" noChangeArrowheads="1"/>
          </p:cNvSpPr>
          <p:nvPr>
            <p:ph type="body" idx="1"/>
          </p:nvPr>
        </p:nvSpPr>
        <p:spPr bwMode="auto">
          <a:xfrm>
            <a:off x="434975" y="1088178"/>
            <a:ext cx="663441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Recruiters</a:t>
            </a:r>
            <a:r>
              <a:rPr kumimoji="0" lang="en-US" altLang="en-US" sz="1600" b="0" i="0" u="none" strike="noStrike" cap="none" normalizeH="0" baseline="0" dirty="0">
                <a:ln>
                  <a:noFill/>
                </a:ln>
                <a:solidFill>
                  <a:schemeClr val="tx1"/>
                </a:solidFill>
                <a:effectLst/>
                <a:latin typeface="Arial" panose="020B0604020202020204" pitchFamily="34" charset="0"/>
              </a:rPr>
              <a:t>: Hiring managers or companies using AMCAT data to assess and select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a:t>
            </a:r>
            <a:r>
              <a:rPr kumimoji="0" lang="en-US" altLang="en-US" sz="1600" b="0" i="0" u="none" strike="noStrike" cap="none" normalizeH="0" baseline="0" dirty="0">
                <a:ln>
                  <a:noFill/>
                </a:ln>
                <a:solidFill>
                  <a:schemeClr val="tx1"/>
                </a:solidFill>
                <a:effectLst/>
                <a:latin typeface="Arial" panose="020B0604020202020204" pitchFamily="34" charset="0"/>
              </a:rPr>
              <a:t>: Colleges or training centers analyzing their students' performance to improve curricula.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Candidates</a:t>
            </a:r>
            <a:r>
              <a:rPr kumimoji="0" lang="en-US" altLang="en-US" sz="1600" b="0" i="0" u="none" strike="noStrike" cap="none" normalizeH="0" baseline="0" dirty="0">
                <a:ln>
                  <a:noFill/>
                </a:ln>
                <a:solidFill>
                  <a:schemeClr val="tx1"/>
                </a:solidFill>
                <a:effectLst/>
                <a:latin typeface="Arial" panose="020B0604020202020204" pitchFamily="34" charset="0"/>
              </a:rPr>
              <a:t>: Job seekers who have taken the AMCAT test and wish to understand their strengths and weaknesses.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Analysts/Scientists</a:t>
            </a:r>
            <a:r>
              <a:rPr kumimoji="0" lang="en-US" altLang="en-US" sz="1600" b="0" i="0" u="none" strike="noStrike" cap="none" normalizeH="0" baseline="0" dirty="0">
                <a:ln>
                  <a:noFill/>
                </a:ln>
                <a:solidFill>
                  <a:schemeClr val="tx1"/>
                </a:solidFill>
                <a:effectLst/>
                <a:latin typeface="Arial" panose="020B0604020202020204" pitchFamily="34" charset="0"/>
              </a:rPr>
              <a:t>: Analysts performing EDA on the AMCAT data to derive insights, identify patterns, and build visual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AMCAT System</a:t>
            </a:r>
            <a:r>
              <a:rPr kumimoji="0" lang="en-US" altLang="en-US" sz="1600" b="0" i="0" u="none" strike="noStrike" cap="none" normalizeH="0" baseline="0" dirty="0">
                <a:ln>
                  <a:noFill/>
                </a:ln>
                <a:solidFill>
                  <a:schemeClr val="tx1"/>
                </a:solidFill>
                <a:effectLst/>
                <a:latin typeface="Arial" panose="020B0604020202020204" pitchFamily="34" charset="0"/>
              </a:rPr>
              <a:t>: The system that holds the AMCAT data, manages test results, and provides access to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Analyze Candidate Performance</a:t>
            </a:r>
            <a:r>
              <a:rPr kumimoji="0" lang="en-US" altLang="en-US" sz="1600" b="0" i="0" u="none" strike="noStrike" cap="none" normalizeH="0" baseline="0" dirty="0">
                <a:ln>
                  <a:noFill/>
                </a:ln>
                <a:solidFill>
                  <a:schemeClr val="tx1"/>
                </a:solidFill>
                <a:effectLst/>
                <a:latin typeface="Arial" panose="020B0604020202020204" pitchFamily="34" charset="0"/>
              </a:rPr>
              <a:t>: Recruiters or data analysts use the system to analyze individual candidate performance based on various skill assessments (e.g., logical reasoning, technical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547000F-D009-E7C4-F060-8C1CF31CEF71}"/>
              </a:ext>
            </a:extLst>
          </p:cNvPr>
          <p:cNvSpPr txBox="1"/>
          <p:nvPr/>
        </p:nvSpPr>
        <p:spPr>
          <a:xfrm>
            <a:off x="7069394" y="819200"/>
            <a:ext cx="4601497" cy="5047536"/>
          </a:xfrm>
          <a:prstGeom prst="rect">
            <a:avLst/>
          </a:prstGeom>
          <a:noFill/>
        </p:spPr>
        <p:txBody>
          <a:bodyPr wrap="square">
            <a:spAutoFit/>
          </a:bodyPr>
          <a:lstStyle/>
          <a:p>
            <a:r>
              <a:rPr lang="en-IN" dirty="0"/>
              <a:t> +---------------------------------+</a:t>
            </a:r>
          </a:p>
          <a:p>
            <a:r>
              <a:rPr lang="en-IN" dirty="0"/>
              <a:t>                    |           AMCAT System          |</a:t>
            </a:r>
          </a:p>
          <a:p>
            <a:r>
              <a:rPr lang="en-IN" dirty="0"/>
              <a:t>                    +---------------------------------+</a:t>
            </a:r>
          </a:p>
          <a:p>
            <a:r>
              <a:rPr lang="en-IN" dirty="0"/>
              <a:t>                            |              |</a:t>
            </a:r>
          </a:p>
          <a:p>
            <a:r>
              <a:rPr lang="en-IN" dirty="0"/>
              <a:t>                            |              |</a:t>
            </a:r>
          </a:p>
          <a:p>
            <a:r>
              <a:rPr lang="en-IN" dirty="0"/>
              <a:t>                    +-------+        +-----+-----+</a:t>
            </a:r>
          </a:p>
          <a:p>
            <a:r>
              <a:rPr lang="en-IN" dirty="0"/>
              <a:t>                    |                |           |</a:t>
            </a:r>
          </a:p>
          <a:p>
            <a:r>
              <a:rPr lang="en-IN" dirty="0"/>
              <a:t>            +-------+----+     +-----+-----+     +-----+</a:t>
            </a:r>
          </a:p>
          <a:p>
            <a:r>
              <a:rPr lang="en-IN" dirty="0"/>
              <a:t>            |  Recruiter  |     | Educational |   | Candidate |</a:t>
            </a:r>
          </a:p>
          <a:p>
            <a:r>
              <a:rPr lang="en-IN" dirty="0"/>
              <a:t>            +------------+     | Institution |   +-----+-----+</a:t>
            </a:r>
          </a:p>
          <a:p>
            <a:r>
              <a:rPr lang="en-IN" dirty="0"/>
              <a:t>                                +-----------+          |</a:t>
            </a:r>
          </a:p>
          <a:p>
            <a:r>
              <a:rPr lang="en-IN" dirty="0"/>
              <a:t>                +----------------------+               |</a:t>
            </a:r>
          </a:p>
          <a:p>
            <a:r>
              <a:rPr lang="en-IN" dirty="0"/>
              <a:t>                |                      |               |</a:t>
            </a:r>
          </a:p>
          <a:p>
            <a:r>
              <a:rPr lang="en-IN" dirty="0"/>
              <a:t>        +-------+-------+     +--------+--------+       |</a:t>
            </a:r>
          </a:p>
          <a:p>
            <a:r>
              <a:rPr lang="en-IN" dirty="0"/>
              <a:t>        | </a:t>
            </a:r>
            <a:r>
              <a:rPr lang="en-IN" dirty="0" err="1"/>
              <a:t>Analyze</a:t>
            </a:r>
            <a:r>
              <a:rPr lang="en-IN" dirty="0"/>
              <a:t>       |     | University       |       |</a:t>
            </a:r>
          </a:p>
          <a:p>
            <a:r>
              <a:rPr lang="en-IN" dirty="0"/>
              <a:t>        | Candidate     |     | Performance      |       |</a:t>
            </a:r>
          </a:p>
          <a:p>
            <a:r>
              <a:rPr lang="en-IN" dirty="0"/>
              <a:t>        | Performance   |     | Analysis         |       |</a:t>
            </a:r>
          </a:p>
          <a:p>
            <a:r>
              <a:rPr lang="en-IN" dirty="0"/>
              <a:t>        +---------------+     +------------------+       |</a:t>
            </a:r>
          </a:p>
          <a:p>
            <a:r>
              <a:rPr lang="en-IN" dirty="0"/>
              <a:t>                                                         |</a:t>
            </a:r>
          </a:p>
          <a:p>
            <a:r>
              <a:rPr lang="en-IN" dirty="0"/>
              <a:t>              +-------------------+       +-------------+---+</a:t>
            </a:r>
          </a:p>
          <a:p>
            <a:r>
              <a:rPr lang="en-IN" dirty="0"/>
              <a:t>              | Generate           |       | Provide Feedback |</a:t>
            </a:r>
          </a:p>
          <a:p>
            <a:r>
              <a:rPr lang="en-IN" dirty="0"/>
              <a:t>              | Recruitment Insights|       | to Candidates    |</a:t>
            </a:r>
          </a:p>
          <a:p>
            <a:r>
              <a:rPr lang="en-IN" dirty="0"/>
              <a:t>              +-------------------+       +------------------+</a:t>
            </a:r>
          </a:p>
        </p:txBody>
      </p:sp>
    </p:spTree>
    <p:extLst>
      <p:ext uri="{BB962C8B-B14F-4D97-AF65-F5344CB8AC3E}">
        <p14:creationId xmlns:p14="http://schemas.microsoft.com/office/powerpoint/2010/main" val="42054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8CAF-AD1F-F86E-19A0-35CAF73F21B7}"/>
              </a:ext>
            </a:extLst>
          </p:cNvPr>
          <p:cNvSpPr>
            <a:spLocks noGrp="1"/>
          </p:cNvSpPr>
          <p:nvPr>
            <p:ph type="title"/>
          </p:nvPr>
        </p:nvSpPr>
        <p:spPr>
          <a:xfrm>
            <a:off x="366252" y="335628"/>
            <a:ext cx="3635477" cy="539443"/>
          </a:xfrm>
        </p:spPr>
        <p:txBody>
          <a:bodyPr>
            <a:normAutofit fontScale="90000"/>
          </a:bodyPr>
          <a:lstStyle/>
          <a:p>
            <a:r>
              <a:rPr lang="en-IN" sz="2200" b="1" dirty="0"/>
              <a:t>Objective of the Project</a:t>
            </a:r>
            <a:br>
              <a:rPr lang="en-IN" dirty="0"/>
            </a:br>
            <a:endParaRPr lang="en-IN" dirty="0"/>
          </a:p>
        </p:txBody>
      </p:sp>
      <p:sp>
        <p:nvSpPr>
          <p:cNvPr id="3" name="Text Placeholder 2">
            <a:extLst>
              <a:ext uri="{FF2B5EF4-FFF2-40B4-BE49-F238E27FC236}">
                <a16:creationId xmlns:a16="http://schemas.microsoft.com/office/drawing/2014/main" id="{1BF1C4E1-7EB3-2563-40F2-4A16EE8A6693}"/>
              </a:ext>
            </a:extLst>
          </p:cNvPr>
          <p:cNvSpPr>
            <a:spLocks noGrp="1"/>
          </p:cNvSpPr>
          <p:nvPr>
            <p:ph type="body" idx="1"/>
          </p:nvPr>
        </p:nvSpPr>
        <p:spPr>
          <a:xfrm>
            <a:off x="454742" y="605349"/>
            <a:ext cx="10515600" cy="1508586"/>
          </a:xfrm>
        </p:spPr>
        <p:txBody>
          <a:bodyPr>
            <a:normAutofit/>
          </a:bodyPr>
          <a:lstStyle/>
          <a:p>
            <a:r>
              <a:rPr lang="en-US" sz="2000" dirty="0"/>
              <a:t>The primary objective of the project is to conduct </a:t>
            </a:r>
            <a:r>
              <a:rPr lang="en-US" sz="2000" b="1" dirty="0"/>
              <a:t>Exploratory Data Analysis (EDA)</a:t>
            </a:r>
            <a:r>
              <a:rPr lang="en-US" sz="2000" dirty="0"/>
              <a:t> on AMCAT (Aspiring Minds Computer Adaptive Test) data to uncover patterns, trends, and insights that can aid in various business and academic use cases, including recruitment optimization, skill gap identification, and educational performance evaluation.</a:t>
            </a:r>
            <a:endParaRPr lang="en-IN" sz="2000" dirty="0"/>
          </a:p>
        </p:txBody>
      </p:sp>
      <p:sp>
        <p:nvSpPr>
          <p:cNvPr id="5" name="TextBox 4">
            <a:extLst>
              <a:ext uri="{FF2B5EF4-FFF2-40B4-BE49-F238E27FC236}">
                <a16:creationId xmlns:a16="http://schemas.microsoft.com/office/drawing/2014/main" id="{9713D14B-9867-8D41-C4BC-E1FB0573C2F3}"/>
              </a:ext>
            </a:extLst>
          </p:cNvPr>
          <p:cNvSpPr txBox="1"/>
          <p:nvPr/>
        </p:nvSpPr>
        <p:spPr>
          <a:xfrm>
            <a:off x="454742" y="2344446"/>
            <a:ext cx="6096000" cy="286232"/>
          </a:xfrm>
          <a:prstGeom prst="rect">
            <a:avLst/>
          </a:prstGeom>
          <a:noFill/>
        </p:spPr>
        <p:txBody>
          <a:bodyPr wrap="square">
            <a:spAutoFit/>
          </a:bodyPr>
          <a:lstStyle/>
          <a:p>
            <a:pPr marL="228600" lvl="0" indent="-228600" algn="l" rtl="0">
              <a:lnSpc>
                <a:spcPct val="90000"/>
              </a:lnSpc>
              <a:spcBef>
                <a:spcPts val="1000"/>
              </a:spcBef>
              <a:spcAft>
                <a:spcPts val="0"/>
              </a:spcAft>
              <a:buClr>
                <a:schemeClr val="dk1"/>
              </a:buClr>
              <a:buSzPct val="100000"/>
              <a:buChar char="•"/>
            </a:pPr>
            <a:r>
              <a:rPr lang="en-US" b="1" dirty="0"/>
              <a:t>Web Scraping – Details (Websites, Processor you followed) </a:t>
            </a:r>
            <a:endParaRPr lang="en-US" dirty="0"/>
          </a:p>
        </p:txBody>
      </p:sp>
      <p:sp>
        <p:nvSpPr>
          <p:cNvPr id="9" name="Text Placeholder 2">
            <a:extLst>
              <a:ext uri="{FF2B5EF4-FFF2-40B4-BE49-F238E27FC236}">
                <a16:creationId xmlns:a16="http://schemas.microsoft.com/office/drawing/2014/main" id="{9F74A137-5B72-048C-2B75-51D3ED864178}"/>
              </a:ext>
            </a:extLst>
          </p:cNvPr>
          <p:cNvSpPr txBox="1">
            <a:spLocks/>
          </p:cNvSpPr>
          <p:nvPr/>
        </p:nvSpPr>
        <p:spPr>
          <a:xfrm>
            <a:off x="454742" y="2832357"/>
            <a:ext cx="10515600" cy="15085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endParaRPr lang="en-IN" sz="2000" dirty="0"/>
          </a:p>
        </p:txBody>
      </p:sp>
      <p:sp>
        <p:nvSpPr>
          <p:cNvPr id="10" name="Rectangle 3">
            <a:extLst>
              <a:ext uri="{FF2B5EF4-FFF2-40B4-BE49-F238E27FC236}">
                <a16:creationId xmlns:a16="http://schemas.microsoft.com/office/drawing/2014/main" id="{61C76F99-80FF-0A48-30DA-23A090EED5B5}"/>
              </a:ext>
            </a:extLst>
          </p:cNvPr>
          <p:cNvSpPr>
            <a:spLocks noChangeArrowheads="1"/>
          </p:cNvSpPr>
          <p:nvPr/>
        </p:nvSpPr>
        <p:spPr bwMode="auto">
          <a:xfrm>
            <a:off x="816076" y="2620888"/>
            <a:ext cx="994778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a:t>
            </a:r>
            <a:r>
              <a:rPr kumimoji="0" lang="en-US" altLang="en-US" sz="700" b="1" i="0" u="none" strike="noStrike" cap="none" normalizeH="0" baseline="0" dirty="0">
                <a:ln>
                  <a:noFill/>
                </a:ln>
                <a:solidFill>
                  <a:schemeClr val="tx1"/>
                </a:solidFill>
                <a:effectLst/>
                <a:latin typeface="Arial" panose="020B0604020202020204" pitchFamily="34" charset="0"/>
              </a:rPr>
              <a:t>Identify Target Websites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1" i="0" u="none" strike="noStrike" cap="none" normalizeH="0" baseline="0" dirty="0">
                <a:ln>
                  <a:noFill/>
                </a:ln>
                <a:solidFill>
                  <a:schemeClr val="tx1"/>
                </a:solidFill>
                <a:effectLst/>
                <a:latin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rPr>
              <a:t>: Select websites that contain the data required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Example Websites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Job portals</a:t>
            </a:r>
            <a:r>
              <a:rPr kumimoji="0" lang="en-US" altLang="en-US" b="0" i="0" u="none" strike="noStrike" cap="none" normalizeH="0" baseline="0" dirty="0">
                <a:ln>
                  <a:noFill/>
                </a:ln>
                <a:solidFill>
                  <a:schemeClr val="tx1"/>
                </a:solidFill>
                <a:effectLst/>
                <a:latin typeface="Arial" panose="020B0604020202020204" pitchFamily="34" charset="0"/>
              </a:rPr>
              <a:t>: For AMCAT-related data, you might scrape websites like </a:t>
            </a:r>
            <a:r>
              <a:rPr kumimoji="0" lang="en-US" altLang="en-US" b="1" i="0" u="none" strike="noStrike" cap="none" normalizeH="0" baseline="0" dirty="0">
                <a:ln>
                  <a:noFill/>
                </a:ln>
                <a:solidFill>
                  <a:schemeClr val="tx1"/>
                </a:solidFill>
                <a:effectLst/>
                <a:latin typeface="Arial" panose="020B0604020202020204" pitchFamily="34" charset="0"/>
              </a:rPr>
              <a:t>LinkedIn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Indeed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Glassdoor</a:t>
            </a:r>
            <a:r>
              <a:rPr kumimoji="0" lang="en-US" altLang="en-US" b="0" i="0" u="none" strike="noStrike" cap="none" normalizeH="0" baseline="0" dirty="0">
                <a:ln>
                  <a:noFill/>
                </a:ln>
                <a:solidFill>
                  <a:schemeClr val="tx1"/>
                </a:solidFill>
                <a:effectLst/>
                <a:latin typeface="Arial" panose="020B0604020202020204" pitchFamily="34" charset="0"/>
              </a:rPr>
              <a:t>, or </a:t>
            </a:r>
            <a:r>
              <a:rPr kumimoji="0" lang="en-US" altLang="en-US" b="1" i="0" u="none" strike="noStrike" cap="none" normalizeH="0" baseline="0" dirty="0">
                <a:ln>
                  <a:noFill/>
                </a:ln>
                <a:solidFill>
                  <a:schemeClr val="tx1"/>
                </a:solidFill>
                <a:effectLst/>
                <a:latin typeface="Arial" panose="020B0604020202020204" pitchFamily="34" charset="0"/>
              </a:rPr>
              <a:t>Naukri.com</a:t>
            </a:r>
            <a:r>
              <a:rPr kumimoji="0" lang="en-US" altLang="en-US" b="0" i="0" u="none" strike="noStrike" cap="none" normalizeH="0" baseline="0" dirty="0">
                <a:ln>
                  <a:noFill/>
                </a:ln>
                <a:solidFill>
                  <a:schemeClr val="tx1"/>
                </a:solidFill>
                <a:effectLst/>
                <a:latin typeface="Arial" panose="020B0604020202020204" pitchFamily="34" charset="0"/>
              </a:rPr>
              <a:t> to gather job openings, required skills, or company reviews.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Educational Sites</a:t>
            </a:r>
            <a:r>
              <a:rPr kumimoji="0" lang="en-US" altLang="en-US" b="0" i="0" u="none" strike="noStrike" cap="none" normalizeH="0" baseline="0" dirty="0">
                <a:ln>
                  <a:noFill/>
                </a:ln>
                <a:solidFill>
                  <a:schemeClr val="tx1"/>
                </a:solidFill>
                <a:effectLst/>
                <a:latin typeface="Arial" panose="020B0604020202020204" pitchFamily="34" charset="0"/>
              </a:rPr>
              <a:t>: You might target university or course listing websites like </a:t>
            </a:r>
            <a:r>
              <a:rPr kumimoji="0" lang="en-US" altLang="en-US" b="1" i="0" u="none" strike="noStrike" cap="none" normalizeH="0" baseline="0" dirty="0">
                <a:ln>
                  <a:noFill/>
                </a:ln>
                <a:solidFill>
                  <a:schemeClr val="tx1"/>
                </a:solidFill>
                <a:effectLst/>
                <a:latin typeface="Arial" panose="020B0604020202020204" pitchFamily="34" charset="0"/>
              </a:rPr>
              <a:t>Coursera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edX</a:t>
            </a:r>
            <a:r>
              <a:rPr kumimoji="0" lang="en-US" altLang="en-US" b="0" i="0" u="none" strike="noStrike" cap="none" normalizeH="0" baseline="0" dirty="0">
                <a:ln>
                  <a:noFill/>
                </a:ln>
                <a:solidFill>
                  <a:schemeClr val="tx1"/>
                </a:solidFill>
                <a:effectLst/>
                <a:latin typeface="Arial" panose="020B0604020202020204" pitchFamily="34" charset="0"/>
              </a:rPr>
              <a:t>, or </a:t>
            </a:r>
            <a:r>
              <a:rPr kumimoji="0" lang="en-US" altLang="en-US" b="1" i="0" u="none" strike="noStrike" cap="none" normalizeH="0" baseline="0" dirty="0">
                <a:ln>
                  <a:noFill/>
                </a:ln>
                <a:solidFill>
                  <a:schemeClr val="tx1"/>
                </a:solidFill>
                <a:effectLst/>
                <a:latin typeface="Arial" panose="020B0604020202020204" pitchFamily="34" charset="0"/>
              </a:rPr>
              <a:t>Udemy</a:t>
            </a:r>
            <a:r>
              <a:rPr kumimoji="0" lang="en-US" altLang="en-US" b="0" i="0" u="none" strike="noStrike" cap="none" normalizeH="0" baseline="0" dirty="0">
                <a:ln>
                  <a:noFill/>
                </a:ln>
                <a:solidFill>
                  <a:schemeClr val="tx1"/>
                </a:solidFill>
                <a:effectLst/>
                <a:latin typeface="Arial" panose="020B0604020202020204" pitchFamily="34" charset="0"/>
              </a:rPr>
              <a:t> to find course details related to skills being evaluated in AMCAT.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Company Career Pages</a:t>
            </a:r>
            <a:r>
              <a:rPr kumimoji="0" lang="en-US" altLang="en-US" b="0" i="0" u="none" strike="noStrike" cap="none" normalizeH="0" baseline="0" dirty="0">
                <a:ln>
                  <a:noFill/>
                </a:ln>
                <a:solidFill>
                  <a:schemeClr val="tx1"/>
                </a:solidFill>
                <a:effectLst/>
                <a:latin typeface="Arial" panose="020B0604020202020204" pitchFamily="34" charset="0"/>
              </a:rPr>
              <a:t>: Directly scrape the career sections of company websites to extract job postings and recruitment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tx1"/>
                </a:solidFill>
                <a:effectLst/>
                <a:latin typeface="Arial" panose="020B0604020202020204" pitchFamily="34" charset="0"/>
              </a:rPr>
              <a:t>2. Analyze Website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1" i="0" u="none" strike="noStrike" cap="none" normalizeH="0" baseline="0" dirty="0">
                <a:ln>
                  <a:noFill/>
                </a:ln>
                <a:solidFill>
                  <a:schemeClr val="tx1"/>
                </a:solidFill>
                <a:effectLst/>
                <a:latin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rPr>
              <a:t>: Understand the HTML structure of the web pages to locate the data you want to scrape.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Tools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Browser Developer Tools</a:t>
            </a:r>
            <a:r>
              <a:rPr kumimoji="0" lang="en-US" altLang="en-US" b="0" i="0" u="none" strike="noStrike" cap="none" normalizeH="0" baseline="0" dirty="0">
                <a:ln>
                  <a:noFill/>
                </a:ln>
                <a:solidFill>
                  <a:schemeClr val="tx1"/>
                </a:solidFill>
                <a:effectLst/>
                <a:latin typeface="Arial" panose="020B0604020202020204" pitchFamily="34" charset="0"/>
              </a:rPr>
              <a:t>: Right-click on a webpage → Inspect (in Chrome or Firefox) to examine HTML elements, including the tags and classes containing data (e.g., </a:t>
            </a:r>
            <a:r>
              <a:rPr kumimoji="0" lang="en-US" altLang="en-US" sz="800" b="0" i="0" u="none" strike="noStrike" cap="none" normalizeH="0" baseline="0" dirty="0">
                <a:ln>
                  <a:noFill/>
                </a:ln>
                <a:solidFill>
                  <a:schemeClr val="tx1"/>
                </a:solidFill>
                <a:effectLst/>
                <a:latin typeface="Arial Unicode MS"/>
              </a:rPr>
              <a:t>div</a:t>
            </a:r>
            <a:r>
              <a:rPr kumimoji="0" lang="en-US" altLang="en-US" sz="6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latin typeface="Arial Unicode MS"/>
              </a:rPr>
              <a:t>span</a:t>
            </a:r>
            <a:r>
              <a:rPr kumimoji="0" lang="en-US" altLang="en-US" sz="6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latin typeface="Arial Unicode MS"/>
              </a:rPr>
              <a:t>table</a:t>
            </a:r>
            <a:r>
              <a:rPr kumimoji="0" lang="en-US" altLang="en-US" sz="600" b="0" i="0" u="none" strike="noStrike" cap="none" normalizeH="0" baseline="0" dirty="0">
                <a:ln>
                  <a:noFill/>
                </a:ln>
                <a:solidFill>
                  <a:schemeClr val="tx1"/>
                </a:solidFill>
                <a:effectLst/>
              </a:rPr>
              <a:t>, etc.).</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URLs</a:t>
            </a:r>
            <a:r>
              <a:rPr kumimoji="0" lang="en-US" altLang="en-US" b="0" i="0" u="none" strike="noStrike" cap="none" normalizeH="0" baseline="0" dirty="0">
                <a:ln>
                  <a:noFill/>
                </a:ln>
                <a:solidFill>
                  <a:schemeClr val="tx1"/>
                </a:solidFill>
                <a:effectLst/>
                <a:latin typeface="Arial" panose="020B0604020202020204" pitchFamily="34" charset="0"/>
              </a:rPr>
              <a:t>: Identify how data is structured across multiple pages, and understand whether the data you want is loaded dynamically via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81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7D7D-9877-A6EA-B318-A3DBFB51C00C}"/>
              </a:ext>
            </a:extLst>
          </p:cNvPr>
          <p:cNvSpPr>
            <a:spLocks noGrp="1"/>
          </p:cNvSpPr>
          <p:nvPr>
            <p:ph type="title"/>
          </p:nvPr>
        </p:nvSpPr>
        <p:spPr>
          <a:xfrm>
            <a:off x="838200" y="365126"/>
            <a:ext cx="2435942" cy="873740"/>
          </a:xfrm>
        </p:spPr>
        <p:txBody>
          <a:bodyPr>
            <a:normAutofit/>
          </a:bodyPr>
          <a:lstStyle/>
          <a:p>
            <a:r>
              <a:rPr lang="en-IN" sz="2000" b="1" u="sng" dirty="0">
                <a:solidFill>
                  <a:srgbClr val="FF0000"/>
                </a:solidFill>
              </a:rPr>
              <a:t>Exploratory Data Analysis:</a:t>
            </a:r>
            <a:endParaRPr lang="en-IN" sz="3600" dirty="0"/>
          </a:p>
        </p:txBody>
      </p:sp>
      <p:sp>
        <p:nvSpPr>
          <p:cNvPr id="3" name="Text Placeholder 2">
            <a:extLst>
              <a:ext uri="{FF2B5EF4-FFF2-40B4-BE49-F238E27FC236}">
                <a16:creationId xmlns:a16="http://schemas.microsoft.com/office/drawing/2014/main" id="{F4B2F9C5-AFEF-B4DC-2EBA-697AC0309D63}"/>
              </a:ext>
            </a:extLst>
          </p:cNvPr>
          <p:cNvSpPr>
            <a:spLocks noGrp="1"/>
          </p:cNvSpPr>
          <p:nvPr>
            <p:ph type="body" idx="1"/>
          </p:nvPr>
        </p:nvSpPr>
        <p:spPr>
          <a:xfrm>
            <a:off x="543232" y="1383173"/>
            <a:ext cx="5621594" cy="4820981"/>
          </a:xfrm>
        </p:spPr>
        <p:txBody>
          <a:bodyPr>
            <a:normAutofit/>
          </a:bodyPr>
          <a:lstStyle/>
          <a:p>
            <a:r>
              <a:rPr lang="en-US" sz="1400" b="1" dirty="0"/>
              <a:t>1. Data Cleaning Steps</a:t>
            </a:r>
          </a:p>
          <a:p>
            <a:pPr>
              <a:buFont typeface="Arial" panose="020B0604020202020204" pitchFamily="34" charset="0"/>
              <a:buChar char="•"/>
            </a:pPr>
            <a:r>
              <a:rPr lang="en-US" sz="1400" b="1" dirty="0"/>
              <a:t>Handling Missing Values</a:t>
            </a:r>
            <a:r>
              <a:rPr lang="en-US" sz="1400" dirty="0"/>
              <a:t>:</a:t>
            </a:r>
          </a:p>
          <a:p>
            <a:pPr marL="742950" lvl="1" indent="-285750">
              <a:buFont typeface="Arial" panose="020B0604020202020204" pitchFamily="34" charset="0"/>
              <a:buChar char="•"/>
            </a:pPr>
            <a:r>
              <a:rPr lang="en-US" sz="1200" dirty="0"/>
              <a:t>Identify columns with missing values.</a:t>
            </a:r>
          </a:p>
          <a:p>
            <a:pPr marL="742950" lvl="1" indent="-285750">
              <a:buFont typeface="Arial" panose="020B0604020202020204" pitchFamily="34" charset="0"/>
              <a:buChar char="•"/>
            </a:pPr>
            <a:r>
              <a:rPr lang="en-US" sz="1200" dirty="0"/>
              <a:t>Remove rows or columns with excessive missing data or impute values (mean, median, mode, or more advanced techniques like KNN imputation).</a:t>
            </a:r>
          </a:p>
          <a:p>
            <a:pPr>
              <a:buFont typeface="Arial" panose="020B0604020202020204" pitchFamily="34" charset="0"/>
              <a:buChar char="•"/>
            </a:pPr>
            <a:r>
              <a:rPr lang="en-US" sz="1400" b="1" dirty="0"/>
              <a:t>Outlier Detection and Treatment</a:t>
            </a:r>
            <a:r>
              <a:rPr lang="en-US" sz="1400" dirty="0"/>
              <a:t>:</a:t>
            </a:r>
          </a:p>
          <a:p>
            <a:pPr marL="742950" lvl="1" indent="-285750">
              <a:buFont typeface="Arial" panose="020B0604020202020204" pitchFamily="34" charset="0"/>
              <a:buChar char="•"/>
            </a:pPr>
            <a:r>
              <a:rPr lang="en-US" sz="1200" dirty="0"/>
              <a:t>Use box plots or z-scores to identify outliers.</a:t>
            </a:r>
          </a:p>
          <a:p>
            <a:pPr marL="742950" lvl="1" indent="-285750">
              <a:buFont typeface="Arial" panose="020B0604020202020204" pitchFamily="34" charset="0"/>
              <a:buChar char="•"/>
            </a:pPr>
            <a:r>
              <a:rPr lang="en-US" sz="1200" dirty="0"/>
              <a:t>Treat outliers by capping/flooring or removing them based on business context.</a:t>
            </a:r>
          </a:p>
          <a:p>
            <a:pPr>
              <a:buFont typeface="Arial" panose="020B0604020202020204" pitchFamily="34" charset="0"/>
              <a:buChar char="•"/>
            </a:pPr>
            <a:r>
              <a:rPr lang="en-US" sz="1400" b="1" dirty="0"/>
              <a:t>Data Type Correction</a:t>
            </a:r>
            <a:r>
              <a:rPr lang="en-US" sz="1400" dirty="0"/>
              <a:t>:</a:t>
            </a:r>
          </a:p>
          <a:p>
            <a:pPr marL="742950" lvl="1" indent="-285750">
              <a:buFont typeface="Arial" panose="020B0604020202020204" pitchFamily="34" charset="0"/>
              <a:buChar char="•"/>
            </a:pPr>
            <a:r>
              <a:rPr lang="en-US" sz="1200" dirty="0"/>
              <a:t>Ensure each column is in the correct data type (e.g., converting strings to dates, or floats to integers).</a:t>
            </a:r>
          </a:p>
          <a:p>
            <a:pPr>
              <a:buFont typeface="Arial" panose="020B0604020202020204" pitchFamily="34" charset="0"/>
              <a:buChar char="•"/>
            </a:pPr>
            <a:r>
              <a:rPr lang="en-US" sz="1400" b="1" dirty="0"/>
              <a:t>Removing Duplicates</a:t>
            </a:r>
            <a:r>
              <a:rPr lang="en-US" sz="1400" dirty="0"/>
              <a:t>:</a:t>
            </a:r>
          </a:p>
          <a:p>
            <a:pPr marL="742950" lvl="1" indent="-285750">
              <a:buFont typeface="Arial" panose="020B0604020202020204" pitchFamily="34" charset="0"/>
              <a:buChar char="•"/>
            </a:pPr>
            <a:r>
              <a:rPr lang="en-US" sz="1200" dirty="0"/>
              <a:t>Detect and remove duplicate rows if applicable.</a:t>
            </a:r>
          </a:p>
          <a:p>
            <a:pPr>
              <a:buFont typeface="Arial" panose="020B0604020202020204" pitchFamily="34" charset="0"/>
              <a:buChar char="•"/>
            </a:pPr>
            <a:r>
              <a:rPr lang="en-US" sz="1400" b="1" dirty="0"/>
              <a:t>Normalization/Standardization</a:t>
            </a:r>
            <a:r>
              <a:rPr lang="en-US" sz="1400" dirty="0"/>
              <a:t>:</a:t>
            </a:r>
          </a:p>
          <a:p>
            <a:pPr marL="742950" lvl="1" indent="-285750">
              <a:buFont typeface="Arial" panose="020B0604020202020204" pitchFamily="34" charset="0"/>
              <a:buChar char="•"/>
            </a:pPr>
            <a:r>
              <a:rPr lang="en-US" sz="1200" dirty="0"/>
              <a:t>Scale numerical variables for uniformity, especially if using algorithms that are distance-based</a:t>
            </a:r>
          </a:p>
          <a:p>
            <a:endParaRPr lang="en-IN" dirty="0"/>
          </a:p>
        </p:txBody>
      </p:sp>
      <p:sp>
        <p:nvSpPr>
          <p:cNvPr id="4" name="Text Placeholder 2">
            <a:extLst>
              <a:ext uri="{FF2B5EF4-FFF2-40B4-BE49-F238E27FC236}">
                <a16:creationId xmlns:a16="http://schemas.microsoft.com/office/drawing/2014/main" id="{F5FCE4C2-E1E0-0735-6996-17A2D546F2DC}"/>
              </a:ext>
            </a:extLst>
          </p:cNvPr>
          <p:cNvSpPr txBox="1">
            <a:spLocks/>
          </p:cNvSpPr>
          <p:nvPr/>
        </p:nvSpPr>
        <p:spPr>
          <a:xfrm>
            <a:off x="6107063" y="1238866"/>
            <a:ext cx="5621594" cy="48209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1200" b="1" dirty="0"/>
              <a:t>2. Data Manipulation Steps</a:t>
            </a:r>
          </a:p>
          <a:p>
            <a:pPr>
              <a:buFont typeface="Arial" panose="020B0604020202020204" pitchFamily="34" charset="0"/>
              <a:buChar char="•"/>
            </a:pPr>
            <a:r>
              <a:rPr lang="en-US" sz="1200" b="1" dirty="0"/>
              <a:t>Feature Engineering</a:t>
            </a:r>
            <a:r>
              <a:rPr lang="en-US" sz="1200" dirty="0"/>
              <a:t>:</a:t>
            </a:r>
          </a:p>
          <a:p>
            <a:pPr marL="742950" lvl="1" indent="-285750">
              <a:buFont typeface="Arial" panose="020B0604020202020204" pitchFamily="34" charset="0"/>
              <a:buChar char="•"/>
            </a:pPr>
            <a:r>
              <a:rPr lang="en-US" sz="1100" dirty="0"/>
              <a:t>Create new features based on existing data to enrich the dataset (e.g., age from date of birth, or categorical grouping).</a:t>
            </a:r>
          </a:p>
          <a:p>
            <a:pPr>
              <a:buFont typeface="Arial" panose="020B0604020202020204" pitchFamily="34" charset="0"/>
              <a:buChar char="•"/>
            </a:pPr>
            <a:r>
              <a:rPr lang="en-US" sz="1200" b="1" dirty="0"/>
              <a:t>Handling Categorical Data</a:t>
            </a:r>
            <a:r>
              <a:rPr lang="en-US" sz="1200" dirty="0"/>
              <a:t>:</a:t>
            </a:r>
          </a:p>
          <a:p>
            <a:pPr marL="742950" lvl="1" indent="-285750">
              <a:buFont typeface="Arial" panose="020B0604020202020204" pitchFamily="34" charset="0"/>
              <a:buChar char="•"/>
            </a:pPr>
            <a:r>
              <a:rPr lang="en-US" sz="1100" dirty="0"/>
              <a:t>Convert categorical variables into numerical (one-hot encoding or label encoding).</a:t>
            </a:r>
          </a:p>
          <a:p>
            <a:pPr>
              <a:buFont typeface="Arial" panose="020B0604020202020204" pitchFamily="34" charset="0"/>
              <a:buChar char="•"/>
            </a:pPr>
            <a:r>
              <a:rPr lang="en-US" sz="1200" b="1" dirty="0"/>
              <a:t>Aggregating Data</a:t>
            </a:r>
            <a:r>
              <a:rPr lang="en-US" sz="1200" dirty="0"/>
              <a:t>:</a:t>
            </a:r>
          </a:p>
          <a:p>
            <a:pPr marL="742950" lvl="1" indent="-285750">
              <a:buFont typeface="Arial" panose="020B0604020202020204" pitchFamily="34" charset="0"/>
              <a:buChar char="•"/>
            </a:pPr>
            <a:r>
              <a:rPr lang="en-US" sz="1100" dirty="0"/>
              <a:t>Summarize or group the data to make it more informative for analysis (e.g., group sales data by region).</a:t>
            </a:r>
          </a:p>
          <a:p>
            <a:pPr>
              <a:buFont typeface="Arial" panose="020B0604020202020204" pitchFamily="34" charset="0"/>
              <a:buChar char="•"/>
            </a:pPr>
            <a:r>
              <a:rPr lang="en-US" sz="1200" b="1" dirty="0"/>
              <a:t>Transformation of Variables</a:t>
            </a:r>
            <a:r>
              <a:rPr lang="en-US" sz="1200" dirty="0"/>
              <a:t>:</a:t>
            </a:r>
          </a:p>
          <a:p>
            <a:pPr marL="742950" lvl="1" indent="-285750">
              <a:buFont typeface="Arial" panose="020B0604020202020204" pitchFamily="34" charset="0"/>
              <a:buChar char="•"/>
            </a:pPr>
            <a:r>
              <a:rPr lang="en-US" sz="1100" dirty="0"/>
              <a:t>Log or power transformations to reduce skewness in the distribution of variables.</a:t>
            </a:r>
          </a:p>
          <a:p>
            <a:pPr>
              <a:buFont typeface="Arial" panose="020B0604020202020204" pitchFamily="34" charset="0"/>
              <a:buChar char="•"/>
            </a:pPr>
            <a:r>
              <a:rPr lang="en-US" sz="1200" b="1" dirty="0"/>
              <a:t>Filtering and Sorting</a:t>
            </a:r>
            <a:r>
              <a:rPr lang="en-US" sz="1200" dirty="0"/>
              <a:t>:</a:t>
            </a:r>
          </a:p>
          <a:p>
            <a:pPr marL="742950" lvl="1" indent="-285750">
              <a:buFont typeface="Arial" panose="020B0604020202020204" pitchFamily="34" charset="0"/>
              <a:buChar char="•"/>
            </a:pPr>
            <a:r>
              <a:rPr lang="en-US" sz="1100" dirty="0"/>
              <a:t>Filter out irrelevant data and sort based on the key variables (e.g., sort by sales or profit).</a:t>
            </a:r>
          </a:p>
          <a:p>
            <a:endParaRPr lang="en-IN" sz="1200" dirty="0"/>
          </a:p>
        </p:txBody>
      </p:sp>
    </p:spTree>
    <p:extLst>
      <p:ext uri="{BB962C8B-B14F-4D97-AF65-F5344CB8AC3E}">
        <p14:creationId xmlns:p14="http://schemas.microsoft.com/office/powerpoint/2010/main" val="346307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1C92DC-16BF-0371-15C5-33702819472A}"/>
              </a:ext>
            </a:extLst>
          </p:cNvPr>
          <p:cNvSpPr>
            <a:spLocks noGrp="1"/>
          </p:cNvSpPr>
          <p:nvPr>
            <p:ph type="body" idx="1"/>
          </p:nvPr>
        </p:nvSpPr>
        <p:spPr>
          <a:xfrm>
            <a:off x="838200" y="186813"/>
            <a:ext cx="5257800" cy="5990150"/>
          </a:xfrm>
        </p:spPr>
        <p:txBody>
          <a:bodyPr>
            <a:normAutofit/>
          </a:bodyPr>
          <a:lstStyle/>
          <a:p>
            <a:r>
              <a:rPr lang="en-IN" sz="1800" b="1" dirty="0"/>
              <a:t>3. Univariate Analysis Steps</a:t>
            </a:r>
          </a:p>
          <a:p>
            <a:pPr>
              <a:buFont typeface="Arial" panose="020B0604020202020204" pitchFamily="34" charset="0"/>
              <a:buChar char="•"/>
            </a:pPr>
            <a:r>
              <a:rPr lang="en-IN" sz="1800" b="1" dirty="0"/>
              <a:t>Visualization</a:t>
            </a:r>
            <a:r>
              <a:rPr lang="en-IN" sz="1800" dirty="0"/>
              <a:t>:</a:t>
            </a:r>
          </a:p>
          <a:p>
            <a:pPr marL="742950" lvl="1" indent="-285750">
              <a:buFont typeface="Arial" panose="020B0604020202020204" pitchFamily="34" charset="0"/>
              <a:buChar char="•"/>
            </a:pPr>
            <a:r>
              <a:rPr lang="en-IN" sz="1600" dirty="0"/>
              <a:t>Use </a:t>
            </a:r>
            <a:r>
              <a:rPr lang="en-IN" sz="1600" b="1" dirty="0"/>
              <a:t>histograms</a:t>
            </a:r>
            <a:r>
              <a:rPr lang="en-IN" sz="1600" dirty="0"/>
              <a:t> for continuous variables to check distribution.</a:t>
            </a:r>
          </a:p>
          <a:p>
            <a:pPr marL="742950" lvl="1" indent="-285750">
              <a:buFont typeface="Arial" panose="020B0604020202020204" pitchFamily="34" charset="0"/>
              <a:buChar char="•"/>
            </a:pPr>
            <a:r>
              <a:rPr lang="en-IN" sz="1600" dirty="0"/>
              <a:t>Use </a:t>
            </a:r>
            <a:r>
              <a:rPr lang="en-IN" sz="1600" b="1" dirty="0"/>
              <a:t>bar plots</a:t>
            </a:r>
            <a:r>
              <a:rPr lang="en-IN" sz="1600" dirty="0"/>
              <a:t> for categorical variables to display frequencies.</a:t>
            </a:r>
          </a:p>
          <a:p>
            <a:pPr>
              <a:buFont typeface="Arial" panose="020B0604020202020204" pitchFamily="34" charset="0"/>
              <a:buChar char="•"/>
            </a:pPr>
            <a:r>
              <a:rPr lang="en-IN" sz="1800" b="1" dirty="0"/>
              <a:t>Descriptive Statistics</a:t>
            </a:r>
            <a:r>
              <a:rPr lang="en-IN" sz="1800" dirty="0"/>
              <a:t>:</a:t>
            </a:r>
          </a:p>
          <a:p>
            <a:pPr marL="742950" lvl="1" indent="-285750">
              <a:buFont typeface="Arial" panose="020B0604020202020204" pitchFamily="34" charset="0"/>
              <a:buChar char="•"/>
            </a:pPr>
            <a:r>
              <a:rPr lang="en-IN" sz="1600" dirty="0"/>
              <a:t>Compute </a:t>
            </a:r>
            <a:r>
              <a:rPr lang="en-IN" sz="1600" b="1" dirty="0"/>
              <a:t>mean</a:t>
            </a:r>
            <a:r>
              <a:rPr lang="en-IN" sz="1600" dirty="0"/>
              <a:t>, </a:t>
            </a:r>
            <a:r>
              <a:rPr lang="en-IN" sz="1600" b="1" dirty="0"/>
              <a:t>median</a:t>
            </a:r>
            <a:r>
              <a:rPr lang="en-IN" sz="1600" dirty="0"/>
              <a:t>, </a:t>
            </a:r>
            <a:r>
              <a:rPr lang="en-IN" sz="1600" b="1" dirty="0"/>
              <a:t>mode</a:t>
            </a:r>
            <a:r>
              <a:rPr lang="en-IN" sz="1600" dirty="0"/>
              <a:t>, </a:t>
            </a:r>
            <a:r>
              <a:rPr lang="en-IN" sz="1600" b="1" dirty="0"/>
              <a:t>standard deviation</a:t>
            </a:r>
            <a:r>
              <a:rPr lang="en-IN" sz="1600" dirty="0"/>
              <a:t>, and </a:t>
            </a:r>
            <a:r>
              <a:rPr lang="en-IN" sz="1600" b="1" dirty="0"/>
              <a:t>percentiles</a:t>
            </a:r>
            <a:r>
              <a:rPr lang="en-IN" sz="1600" dirty="0"/>
              <a:t> to summarize the data.</a:t>
            </a:r>
          </a:p>
          <a:p>
            <a:pPr>
              <a:buFont typeface="Arial" panose="020B0604020202020204" pitchFamily="34" charset="0"/>
              <a:buChar char="•"/>
            </a:pPr>
            <a:r>
              <a:rPr lang="en-IN" sz="1800" b="1" dirty="0"/>
              <a:t>Distribution Analysis</a:t>
            </a:r>
            <a:r>
              <a:rPr lang="en-IN" sz="1800" dirty="0"/>
              <a:t>:</a:t>
            </a:r>
          </a:p>
          <a:p>
            <a:pPr marL="742950" lvl="1" indent="-285750">
              <a:buFont typeface="Arial" panose="020B0604020202020204" pitchFamily="34" charset="0"/>
              <a:buChar char="•"/>
            </a:pPr>
            <a:r>
              <a:rPr lang="en-IN" sz="1600" dirty="0"/>
              <a:t>Check </a:t>
            </a:r>
            <a:r>
              <a:rPr lang="en-IN" sz="1600" b="1" dirty="0"/>
              <a:t>normality</a:t>
            </a:r>
            <a:r>
              <a:rPr lang="en-IN" sz="1600" dirty="0"/>
              <a:t> (e.g., using Q-Q plots or skewness/kurtosis).</a:t>
            </a:r>
          </a:p>
          <a:p>
            <a:pPr marL="742950" lvl="1" indent="-285750">
              <a:buFont typeface="Arial" panose="020B0604020202020204" pitchFamily="34" charset="0"/>
              <a:buChar char="•"/>
            </a:pPr>
            <a:r>
              <a:rPr lang="en-IN" sz="1600" dirty="0"/>
              <a:t>Identify if transformations (log, square root) are necessary.</a:t>
            </a:r>
          </a:p>
          <a:p>
            <a:endParaRPr lang="en-IN" dirty="0"/>
          </a:p>
        </p:txBody>
      </p:sp>
      <p:sp>
        <p:nvSpPr>
          <p:cNvPr id="4" name="Text Placeholder 2">
            <a:extLst>
              <a:ext uri="{FF2B5EF4-FFF2-40B4-BE49-F238E27FC236}">
                <a16:creationId xmlns:a16="http://schemas.microsoft.com/office/drawing/2014/main" id="{E6BF7686-3E75-CE98-EF61-B70762AF2A67}"/>
              </a:ext>
            </a:extLst>
          </p:cNvPr>
          <p:cNvSpPr txBox="1">
            <a:spLocks/>
          </p:cNvSpPr>
          <p:nvPr/>
        </p:nvSpPr>
        <p:spPr>
          <a:xfrm>
            <a:off x="5818239" y="299884"/>
            <a:ext cx="5257800" cy="59901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1600" b="1" dirty="0"/>
              <a:t>. Bivariate Analysis Steps</a:t>
            </a:r>
          </a:p>
          <a:p>
            <a:pPr>
              <a:buFont typeface="Arial" panose="020B0604020202020204" pitchFamily="34" charset="0"/>
              <a:buChar char="•"/>
            </a:pPr>
            <a:r>
              <a:rPr lang="en-US" sz="1600" b="1" dirty="0"/>
              <a:t>Scatter Plots</a:t>
            </a:r>
            <a:r>
              <a:rPr lang="en-US" sz="1600" dirty="0"/>
              <a:t>:</a:t>
            </a:r>
          </a:p>
          <a:p>
            <a:pPr marL="742950" lvl="1" indent="-285750">
              <a:buFont typeface="Arial" panose="020B0604020202020204" pitchFamily="34" charset="0"/>
              <a:buChar char="•"/>
            </a:pPr>
            <a:r>
              <a:rPr lang="en-US" sz="1400" dirty="0"/>
              <a:t>Used to analyze relationships between two continuous variables.</a:t>
            </a:r>
          </a:p>
          <a:p>
            <a:pPr>
              <a:buFont typeface="Arial" panose="020B0604020202020204" pitchFamily="34" charset="0"/>
              <a:buChar char="•"/>
            </a:pPr>
            <a:r>
              <a:rPr lang="en-US" sz="1600" b="1" dirty="0"/>
              <a:t>Correlation Matrix</a:t>
            </a:r>
            <a:r>
              <a:rPr lang="en-US" sz="1600" dirty="0"/>
              <a:t>:</a:t>
            </a:r>
          </a:p>
          <a:p>
            <a:pPr marL="742950" lvl="1" indent="-285750">
              <a:buFont typeface="Arial" panose="020B0604020202020204" pitchFamily="34" charset="0"/>
              <a:buChar char="•"/>
            </a:pPr>
            <a:r>
              <a:rPr lang="en-US" sz="1400" dirty="0"/>
              <a:t>Display correlation between numerical variables and identify multicollinearity (high correlation between independent variables).</a:t>
            </a:r>
          </a:p>
          <a:p>
            <a:pPr>
              <a:buFont typeface="Arial" panose="020B0604020202020204" pitchFamily="34" charset="0"/>
              <a:buChar char="•"/>
            </a:pPr>
            <a:r>
              <a:rPr lang="en-US" sz="1600" b="1" dirty="0"/>
              <a:t>Box Plots/Violin Plots</a:t>
            </a:r>
            <a:r>
              <a:rPr lang="en-US" sz="1600" dirty="0"/>
              <a:t>:</a:t>
            </a:r>
          </a:p>
          <a:p>
            <a:pPr marL="742950" lvl="1" indent="-285750">
              <a:buFont typeface="Arial" panose="020B0604020202020204" pitchFamily="34" charset="0"/>
              <a:buChar char="•"/>
            </a:pPr>
            <a:r>
              <a:rPr lang="en-US" sz="1400" dirty="0"/>
              <a:t>Compare the distribution of continuous variables across categories.</a:t>
            </a:r>
          </a:p>
          <a:p>
            <a:pPr>
              <a:buFont typeface="Arial" panose="020B0604020202020204" pitchFamily="34" charset="0"/>
              <a:buChar char="•"/>
            </a:pPr>
            <a:r>
              <a:rPr lang="en-US" sz="1600" b="1" dirty="0"/>
              <a:t>Cross-tabulation</a:t>
            </a:r>
            <a:r>
              <a:rPr lang="en-US" sz="1600" dirty="0"/>
              <a:t>:</a:t>
            </a:r>
          </a:p>
          <a:p>
            <a:pPr marL="742950" lvl="1" indent="-285750">
              <a:buFont typeface="Arial" panose="020B0604020202020204" pitchFamily="34" charset="0"/>
              <a:buChar char="•"/>
            </a:pPr>
            <a:r>
              <a:rPr lang="en-US" sz="1400" dirty="0"/>
              <a:t>Create cross-tabulation of categorical variables to analyze the relationship.</a:t>
            </a:r>
          </a:p>
          <a:p>
            <a:pPr>
              <a:buFont typeface="Arial" panose="020B0604020202020204" pitchFamily="34" charset="0"/>
              <a:buChar char="•"/>
            </a:pPr>
            <a:r>
              <a:rPr lang="en-US" sz="1600" b="1" dirty="0"/>
              <a:t>Heatmaps</a:t>
            </a:r>
            <a:r>
              <a:rPr lang="en-US" sz="1600" dirty="0"/>
              <a:t>:</a:t>
            </a:r>
          </a:p>
          <a:p>
            <a:pPr marL="742950" lvl="1" indent="-285750">
              <a:buFont typeface="Arial" panose="020B0604020202020204" pitchFamily="34" charset="0"/>
              <a:buChar char="•"/>
            </a:pPr>
            <a:r>
              <a:rPr lang="en-US" sz="1400" dirty="0"/>
              <a:t>Visualize correlation or relationships between multiple variables.</a:t>
            </a:r>
          </a:p>
          <a:p>
            <a:pPr marL="114300" indent="0">
              <a:buNone/>
            </a:pPr>
            <a:endParaRPr lang="en-IN" dirty="0"/>
          </a:p>
        </p:txBody>
      </p:sp>
    </p:spTree>
    <p:extLst>
      <p:ext uri="{BB962C8B-B14F-4D97-AF65-F5344CB8AC3E}">
        <p14:creationId xmlns:p14="http://schemas.microsoft.com/office/powerpoint/2010/main" val="402323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ABE52-3C84-24FF-8FB8-D0CCA2017F92}"/>
              </a:ext>
            </a:extLst>
          </p:cNvPr>
          <p:cNvSpPr>
            <a:spLocks noGrp="1"/>
          </p:cNvSpPr>
          <p:nvPr>
            <p:ph type="body" idx="1"/>
          </p:nvPr>
        </p:nvSpPr>
        <p:spPr>
          <a:xfrm>
            <a:off x="572729" y="360617"/>
            <a:ext cx="10515600" cy="5932027"/>
          </a:xfrm>
        </p:spPr>
        <p:txBody>
          <a:bodyPr/>
          <a:lstStyle/>
          <a:p>
            <a:r>
              <a:rPr lang="en-US" sz="1400" b="1" dirty="0"/>
              <a:t>Key Business Question</a:t>
            </a:r>
          </a:p>
          <a:p>
            <a:pPr>
              <a:buFont typeface="Arial" panose="020B0604020202020204" pitchFamily="34" charset="0"/>
              <a:buChar char="•"/>
            </a:pPr>
            <a:r>
              <a:rPr lang="en-US" sz="1400" dirty="0"/>
              <a:t>What is the primary business problem or question your analysis aims to answer?</a:t>
            </a:r>
          </a:p>
          <a:p>
            <a:pPr>
              <a:buFont typeface="Arial" panose="020B0604020202020204" pitchFamily="34" charset="0"/>
              <a:buChar char="•"/>
            </a:pPr>
            <a:r>
              <a:rPr lang="en-US" sz="1400" dirty="0"/>
              <a:t>Example: "Which factors are most predictive of customer churn?" or "What influences product sales the most?"</a:t>
            </a:r>
          </a:p>
          <a:p>
            <a:r>
              <a:rPr lang="en-US" sz="1800" b="1" dirty="0"/>
              <a:t>Conclusion (Key Findings Overall)</a:t>
            </a:r>
          </a:p>
          <a:p>
            <a:pPr>
              <a:buFont typeface="Arial" panose="020B0604020202020204" pitchFamily="34" charset="0"/>
              <a:buChar char="•"/>
            </a:pPr>
            <a:r>
              <a:rPr lang="en-US" sz="1800" dirty="0"/>
              <a:t>Summarize the key insights obtained from your analysis.</a:t>
            </a:r>
          </a:p>
          <a:p>
            <a:pPr>
              <a:buFont typeface="Arial" panose="020B0604020202020204" pitchFamily="34" charset="0"/>
              <a:buChar char="•"/>
            </a:pPr>
            <a:r>
              <a:rPr lang="en-US" sz="1800" dirty="0"/>
              <a:t>Highlight actionable insights.</a:t>
            </a:r>
          </a:p>
          <a:p>
            <a:pPr>
              <a:buFont typeface="Arial" panose="020B0604020202020204" pitchFamily="34" charset="0"/>
              <a:buChar char="•"/>
            </a:pPr>
            <a:r>
              <a:rPr lang="en-US" sz="1800" dirty="0"/>
              <a:t>Example: "The analysis revealed that high customer engagement and personalized marketing reduced churn by 15%."</a:t>
            </a:r>
          </a:p>
          <a:p>
            <a:r>
              <a:rPr lang="en-US" sz="1800" b="1" dirty="0"/>
              <a:t>Q&amp;A Slide</a:t>
            </a:r>
          </a:p>
          <a:p>
            <a:pPr>
              <a:buFont typeface="Arial" panose="020B0604020202020204" pitchFamily="34" charset="0"/>
              <a:buChar char="•"/>
            </a:pPr>
            <a:r>
              <a:rPr lang="en-US" sz="1800" dirty="0"/>
              <a:t>Allow time for questions from your audience.</a:t>
            </a:r>
          </a:p>
          <a:p>
            <a:pPr>
              <a:buFont typeface="Arial" panose="020B0604020202020204" pitchFamily="34" charset="0"/>
              <a:buChar char="•"/>
            </a:pPr>
            <a:r>
              <a:rPr lang="en-US" sz="1800" dirty="0"/>
              <a:t>Example: "Any questions on the methodology, analysis, or conclusions?"</a:t>
            </a:r>
          </a:p>
          <a:p>
            <a:pPr marL="114300" indent="0">
              <a:buNone/>
            </a:pPr>
            <a:endParaRPr lang="en-IN" dirty="0"/>
          </a:p>
        </p:txBody>
      </p:sp>
    </p:spTree>
    <p:extLst>
      <p:ext uri="{BB962C8B-B14F-4D97-AF65-F5344CB8AC3E}">
        <p14:creationId xmlns:p14="http://schemas.microsoft.com/office/powerpoint/2010/main" val="18930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1F2F7-2E33-0341-0371-BA789DC87314}"/>
              </a:ext>
            </a:extLst>
          </p:cNvPr>
          <p:cNvSpPr>
            <a:spLocks noGrp="1"/>
          </p:cNvSpPr>
          <p:nvPr>
            <p:ph type="body" idx="1"/>
          </p:nvPr>
        </p:nvSpPr>
        <p:spPr>
          <a:xfrm>
            <a:off x="700548" y="537599"/>
            <a:ext cx="10515600" cy="4351338"/>
          </a:xfrm>
        </p:spPr>
        <p:txBody>
          <a:bodyPr>
            <a:normAutofit/>
          </a:bodyPr>
          <a:lstStyle/>
          <a:p>
            <a:r>
              <a:rPr lang="en-US" sz="1800" b="1" dirty="0"/>
              <a:t>Your Experience/Challenges Working on Web Scraping – Data Analysis Project</a:t>
            </a:r>
          </a:p>
          <a:p>
            <a:pPr>
              <a:buFont typeface="Arial" panose="020B0604020202020204" pitchFamily="34" charset="0"/>
              <a:buChar char="•"/>
            </a:pPr>
            <a:r>
              <a:rPr lang="en-US" sz="1800" b="1" dirty="0"/>
              <a:t>Challenges</a:t>
            </a:r>
            <a:r>
              <a:rPr lang="en-US" sz="1800" dirty="0"/>
              <a:t>:</a:t>
            </a:r>
          </a:p>
          <a:p>
            <a:pPr marL="742950" lvl="1" indent="-285750">
              <a:buFont typeface="Arial" panose="020B0604020202020204" pitchFamily="34" charset="0"/>
              <a:buChar char="•"/>
            </a:pPr>
            <a:r>
              <a:rPr lang="en-US" sz="1600" b="1" dirty="0"/>
              <a:t>Data Collection</a:t>
            </a:r>
            <a:r>
              <a:rPr lang="en-US" sz="1600" dirty="0"/>
              <a:t>: Difficulty in gathering clean and consistent data from multiple sources.</a:t>
            </a:r>
          </a:p>
          <a:p>
            <a:pPr marL="742950" lvl="1" indent="-285750">
              <a:buFont typeface="Arial" panose="020B0604020202020204" pitchFamily="34" charset="0"/>
              <a:buChar char="•"/>
            </a:pPr>
            <a:r>
              <a:rPr lang="en-US" sz="1600" b="1" dirty="0"/>
              <a:t>Handling Blocked Requests</a:t>
            </a:r>
            <a:r>
              <a:rPr lang="en-US" sz="1600" dirty="0"/>
              <a:t>: Encountered CAPTCHA challenges or IP blocks during web scraping.</a:t>
            </a:r>
          </a:p>
          <a:p>
            <a:pPr marL="742950" lvl="1" indent="-285750">
              <a:buFont typeface="Arial" panose="020B0604020202020204" pitchFamily="34" charset="0"/>
              <a:buChar char="•"/>
            </a:pPr>
            <a:r>
              <a:rPr lang="en-US" sz="1600" b="1" dirty="0"/>
              <a:t>Data Cleaning</a:t>
            </a:r>
            <a:r>
              <a:rPr lang="en-US" sz="1600" dirty="0"/>
              <a:t>: Large amount of unstructured or semi-structured data required significant cleaning efforts.</a:t>
            </a:r>
          </a:p>
          <a:p>
            <a:pPr marL="742950" lvl="1" indent="-285750">
              <a:buFont typeface="Arial" panose="020B0604020202020204" pitchFamily="34" charset="0"/>
              <a:buChar char="•"/>
            </a:pPr>
            <a:r>
              <a:rPr lang="en-US" sz="1600" b="1" dirty="0"/>
              <a:t>Time Management</a:t>
            </a:r>
            <a:r>
              <a:rPr lang="en-US" sz="1600" dirty="0"/>
              <a:t>: Balancing web scraping tasks with analysis due to time constraints.</a:t>
            </a:r>
          </a:p>
          <a:p>
            <a:pPr>
              <a:buFont typeface="Arial" panose="020B0604020202020204" pitchFamily="34" charset="0"/>
              <a:buChar char="•"/>
            </a:pPr>
            <a:r>
              <a:rPr lang="en-US" sz="1800" b="1" dirty="0"/>
              <a:t>Experience</a:t>
            </a:r>
            <a:r>
              <a:rPr lang="en-US" sz="1800" dirty="0"/>
              <a:t>:</a:t>
            </a:r>
          </a:p>
          <a:p>
            <a:pPr marL="742950" lvl="1" indent="-285750">
              <a:buFont typeface="Arial" panose="020B0604020202020204" pitchFamily="34" charset="0"/>
              <a:buChar char="•"/>
            </a:pPr>
            <a:r>
              <a:rPr lang="en-US" sz="1600" dirty="0"/>
              <a:t>Gained hands-on experience in scraping data using libraries like </a:t>
            </a:r>
            <a:r>
              <a:rPr lang="en-US" sz="1600" b="1" dirty="0" err="1"/>
              <a:t>BeautifulSoup</a:t>
            </a:r>
            <a:r>
              <a:rPr lang="en-US" sz="1600" dirty="0"/>
              <a:t> and </a:t>
            </a:r>
            <a:r>
              <a:rPr lang="en-US" sz="1600" b="1" dirty="0"/>
              <a:t>Selenium</a:t>
            </a:r>
            <a:r>
              <a:rPr lang="en-US" sz="1600" dirty="0"/>
              <a:t>.</a:t>
            </a:r>
          </a:p>
          <a:p>
            <a:pPr marL="742950" lvl="1" indent="-285750">
              <a:buFont typeface="Arial" panose="020B0604020202020204" pitchFamily="34" charset="0"/>
              <a:buChar char="•"/>
            </a:pPr>
            <a:r>
              <a:rPr lang="en-US" sz="1600" dirty="0"/>
              <a:t>Improved problem-solving skills when faced with site restrictions.</a:t>
            </a:r>
          </a:p>
          <a:p>
            <a:pPr marL="742950" lvl="1" indent="-285750">
              <a:buFont typeface="Arial" panose="020B0604020202020204" pitchFamily="34" charset="0"/>
              <a:buChar char="•"/>
            </a:pPr>
            <a:r>
              <a:rPr lang="en-US" sz="1600" dirty="0"/>
              <a:t>Learned how to transform raw data into meaningful insights through systematic EDA.</a:t>
            </a:r>
          </a:p>
          <a:p>
            <a:endParaRPr lang="en-IN" sz="1800" dirty="0"/>
          </a:p>
        </p:txBody>
      </p:sp>
    </p:spTree>
    <p:extLst>
      <p:ext uri="{BB962C8B-B14F-4D97-AF65-F5344CB8AC3E}">
        <p14:creationId xmlns:p14="http://schemas.microsoft.com/office/powerpoint/2010/main" val="6104695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1271</Words>
  <Application>Microsoft Office PowerPoint</Application>
  <PresentationFormat>Widescreen</PresentationFormat>
  <Paragraphs>137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SofiaPro</vt:lpstr>
      <vt:lpstr>Lato Black</vt:lpstr>
      <vt:lpstr>Libre Baskerville</vt:lpstr>
      <vt:lpstr>Office Theme</vt:lpstr>
      <vt:lpstr>PowerPoint Presentation</vt:lpstr>
      <vt:lpstr>PowerPoint Presentation</vt:lpstr>
      <vt:lpstr>Agenda (This should be the PPT flow)  </vt:lpstr>
      <vt:lpstr>Business Problem and Use case domain understanding(If Required)  </vt:lpstr>
      <vt:lpstr>Objective of the Project </vt:lpstr>
      <vt:lpstr>Exploratory Data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GOPISETTI GOPI</cp:lastModifiedBy>
  <cp:revision>1</cp:revision>
  <dcterms:created xsi:type="dcterms:W3CDTF">2021-02-16T05:19:01Z</dcterms:created>
  <dcterms:modified xsi:type="dcterms:W3CDTF">2024-10-10T13:21:14Z</dcterms:modified>
</cp:coreProperties>
</file>