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8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C6C5-321A-4ADE-BE46-B760C80E5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BBE8E-F1D6-429B-BB57-3A3BBD39E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547D-C14C-4386-BBDD-7C7C4865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17D6-81DB-4DED-AAE6-7B325EAF638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057A6-FE9D-4D37-B1B8-ADC30042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57FD-758C-43FC-9A4C-E4491AB8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F28A-D455-4C06-9594-FD9B854B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1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8221-89AE-439D-93FE-D427DBCD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6D8CB-782B-4175-801D-33EAC984D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9AC5-2C16-4712-9088-03CBB1E8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17D6-81DB-4DED-AAE6-7B325EAF638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22AF7-FBF5-4295-8876-3FF93C84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3C4C0-FF9B-4773-A1B5-6852EBC5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F28A-D455-4C06-9594-FD9B854B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03C09-18DB-4F68-9BB5-844FE3C7F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9FCFC-C288-4B77-BFF1-1F786CC12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215DC-4A25-4EA9-B11B-471064E9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17D6-81DB-4DED-AAE6-7B325EAF638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B768-3D9A-4248-9597-A4813021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F22EA-7C86-4048-BA8E-3803FA4F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F28A-D455-4C06-9594-FD9B854B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2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C5B8-74A8-457B-B59F-BF82E5BF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7202-E872-4F99-9381-A243C283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B2C3-8719-40DB-A517-C709A0E0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17D6-81DB-4DED-AAE6-7B325EAF638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D5E4F-6A31-4358-8FBF-685AF2B5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1EEB-65F4-4F21-8E82-97FC3B80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F28A-D455-4C06-9594-FD9B854B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5A6D-E5F3-4AF6-9F1E-CB4B1EF7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43143-7BA8-44AC-94AC-7BA1FF303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0EA1F-4B38-4843-B760-B435165E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17D6-81DB-4DED-AAE6-7B325EAF638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49449-2A4F-409B-8581-1F60AF22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03A89-1465-4C86-99D9-1A66A373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F28A-D455-4C06-9594-FD9B854B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A593-F60C-4A04-BA10-9C0D8FE0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50F9-95A6-4EAA-9C34-B031C0C4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82AE1-4134-44C7-8B2D-C03E7D934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F7EF7-27C9-4593-90EB-A94AA1F8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17D6-81DB-4DED-AAE6-7B325EAF638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49F43-B775-4EA4-AEE8-32FF4492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DA5CB-A833-4694-8F98-501DE97E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F28A-D455-4C06-9594-FD9B854B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8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8E07-627B-4B9F-A5E1-3BDF1880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DE36C-AEB6-49D4-96D1-C23B76E10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C65A3-022D-45F0-BD4B-7994B2B31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78CF6-5D67-4998-9E62-811F3164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63C6F-F99A-4ADB-B7DF-8F327189D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4FA26-64D9-4FE8-9432-717666D8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17D6-81DB-4DED-AAE6-7B325EAF638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59D34-9E24-4243-829C-F49A6F9A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5003C-AC60-414C-8941-CCB523F1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F28A-D455-4C06-9594-FD9B854B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B406-A4CE-4788-88DF-2A3BD720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BD20-483E-491D-9B3A-371C3E31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17D6-81DB-4DED-AAE6-7B325EAF638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FDA29-4008-47D3-95C3-5D047525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A057E-5618-4699-9596-38F4768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F28A-D455-4C06-9594-FD9B854B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D6756-0F32-4140-85B9-D8CAA69A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17D6-81DB-4DED-AAE6-7B325EAF638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8BC63-D983-414D-8BFD-B87ACE6B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4FAFA-BE76-4279-9DE9-2B75C305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F28A-D455-4C06-9594-FD9B854B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0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2125-9A42-4171-9C81-767CC16F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1E1F-87B0-4192-857E-CBB8CA81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150BF-7E59-4E9B-8DB2-81C4F9189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E811E-907B-4B04-B0CC-B586346E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17D6-81DB-4DED-AAE6-7B325EAF638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CFEE3-4125-4E4E-89FE-D40F1C6C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2B57D-EE50-4E11-B8E0-130C5281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F28A-D455-4C06-9594-FD9B854B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3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D049-21D4-4F13-83DE-2E50B57E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7A6A0-7F65-4878-A99F-0832E749E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49CDE-4033-41C0-8600-14245136E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264B-FC07-4B19-90DC-AA2EC172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17D6-81DB-4DED-AAE6-7B325EAF638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32182-00AB-4032-8E0F-E3B3793F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DB4DF-9511-4CA0-9767-81024A5C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F28A-D455-4C06-9594-FD9B854B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7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CCA1E-9FBA-40CA-B284-088C3F10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D39E8-A314-4B46-9B31-14002CA0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7395-4383-4332-BECD-6D7A4180B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17D6-81DB-4DED-AAE6-7B325EAF638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902C4-18A3-4091-8539-4E0C6A655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A35E-ACD6-4E2B-8F52-689520EA6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F28A-D455-4C06-9594-FD9B854BD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4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BF72-55FC-4377-9FA7-8E8E0D3EC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F3591-9264-4F24-9DB9-DCC25EC95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9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73422467-EB57-4322-82DD-275A842196ED}"/>
              </a:ext>
            </a:extLst>
          </p:cNvPr>
          <p:cNvGrpSpPr/>
          <p:nvPr/>
        </p:nvGrpSpPr>
        <p:grpSpPr>
          <a:xfrm>
            <a:off x="4405021" y="2454308"/>
            <a:ext cx="2003729" cy="205402"/>
            <a:chOff x="4405021" y="2454308"/>
            <a:chExt cx="2003729" cy="20540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C166764-6A83-46F2-84CA-7070B1CC3A5C}"/>
                </a:ext>
              </a:extLst>
            </p:cNvPr>
            <p:cNvGrpSpPr/>
            <p:nvPr/>
          </p:nvGrpSpPr>
          <p:grpSpPr>
            <a:xfrm>
              <a:off x="4405021" y="2460928"/>
              <a:ext cx="2003729" cy="198782"/>
              <a:chOff x="3935896" y="2053883"/>
              <a:chExt cx="1585478" cy="23894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104918C-DDA8-43BF-B6BF-31AA801046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896" y="2173357"/>
                <a:ext cx="158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F178C70-41EC-4850-8899-DF21E7370285}"/>
                  </a:ext>
                </a:extLst>
              </p:cNvPr>
              <p:cNvCxnSpPr/>
              <p:nvPr/>
            </p:nvCxnSpPr>
            <p:spPr>
              <a:xfrm flipH="1" flipV="1">
                <a:off x="3935896" y="2053883"/>
                <a:ext cx="214073" cy="1194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C5D1B5D-3413-4E84-A344-F9652ECE17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896" y="2173357"/>
                <a:ext cx="214074" cy="1194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0324021-C992-454B-A934-2565FDA4C7EC}"/>
                </a:ext>
              </a:extLst>
            </p:cNvPr>
            <p:cNvCxnSpPr/>
            <p:nvPr/>
          </p:nvCxnSpPr>
          <p:spPr>
            <a:xfrm>
              <a:off x="4822466" y="2460928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1D0B5C-4863-49B1-B6D8-5BE681907C42}"/>
                </a:ext>
              </a:extLst>
            </p:cNvPr>
            <p:cNvCxnSpPr>
              <a:cxnSpLocks/>
            </p:cNvCxnSpPr>
            <p:nvPr/>
          </p:nvCxnSpPr>
          <p:spPr>
            <a:xfrm>
              <a:off x="6273580" y="2460928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F298A1-14B3-481D-86E9-95B173B04A04}"/>
                </a:ext>
              </a:extLst>
            </p:cNvPr>
            <p:cNvCxnSpPr/>
            <p:nvPr/>
          </p:nvCxnSpPr>
          <p:spPr>
            <a:xfrm>
              <a:off x="6215273" y="2454308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D3ADAD5-F388-497A-9A0F-E88B881B9E60}"/>
              </a:ext>
            </a:extLst>
          </p:cNvPr>
          <p:cNvGrpSpPr/>
          <p:nvPr/>
        </p:nvGrpSpPr>
        <p:grpSpPr>
          <a:xfrm>
            <a:off x="4405020" y="2780300"/>
            <a:ext cx="2003729" cy="207409"/>
            <a:chOff x="4405020" y="2780300"/>
            <a:chExt cx="2003729" cy="20740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EA1C8F-7E80-4F21-A0DC-44938E44154D}"/>
                </a:ext>
              </a:extLst>
            </p:cNvPr>
            <p:cNvGrpSpPr/>
            <p:nvPr/>
          </p:nvGrpSpPr>
          <p:grpSpPr>
            <a:xfrm>
              <a:off x="4405020" y="2788927"/>
              <a:ext cx="2003729" cy="198782"/>
              <a:chOff x="3935896" y="2053883"/>
              <a:chExt cx="1585478" cy="238948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A169929-7238-48AE-B703-8DD939CA1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896" y="2173357"/>
                <a:ext cx="158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006B568-C2AC-4D46-AF73-450A69DA8940}"/>
                  </a:ext>
                </a:extLst>
              </p:cNvPr>
              <p:cNvCxnSpPr/>
              <p:nvPr/>
            </p:nvCxnSpPr>
            <p:spPr>
              <a:xfrm flipH="1" flipV="1">
                <a:off x="3935896" y="2053883"/>
                <a:ext cx="214073" cy="1194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7822AEF-37AB-4B96-9D59-AB3D5857B7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896" y="2173357"/>
                <a:ext cx="214074" cy="1194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0E7824-B46C-4DD7-A614-0E77E8D9A886}"/>
                </a:ext>
              </a:extLst>
            </p:cNvPr>
            <p:cNvCxnSpPr>
              <a:cxnSpLocks/>
            </p:cNvCxnSpPr>
            <p:nvPr/>
          </p:nvCxnSpPr>
          <p:spPr>
            <a:xfrm>
              <a:off x="6274905" y="2780300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A5F575A-5A8E-40BB-B863-76D368ECDF87}"/>
                </a:ext>
              </a:extLst>
            </p:cNvPr>
            <p:cNvCxnSpPr/>
            <p:nvPr/>
          </p:nvCxnSpPr>
          <p:spPr>
            <a:xfrm>
              <a:off x="6216598" y="2781631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075A64D-0ED8-4DE7-81D7-0CCF179080EE}"/>
                </a:ext>
              </a:extLst>
            </p:cNvPr>
            <p:cNvSpPr/>
            <p:nvPr/>
          </p:nvSpPr>
          <p:spPr>
            <a:xfrm>
              <a:off x="4772113" y="2784279"/>
              <a:ext cx="103368" cy="1987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33AD132-DEF6-4F06-8B73-78E97C1916AE}"/>
              </a:ext>
            </a:extLst>
          </p:cNvPr>
          <p:cNvGrpSpPr/>
          <p:nvPr/>
        </p:nvGrpSpPr>
        <p:grpSpPr>
          <a:xfrm>
            <a:off x="4405019" y="3122213"/>
            <a:ext cx="2003729" cy="208745"/>
            <a:chOff x="4405019" y="3122213"/>
            <a:chExt cx="2003729" cy="20874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D3A00AE-B9F8-4DBE-B502-3524F32D4765}"/>
                </a:ext>
              </a:extLst>
            </p:cNvPr>
            <p:cNvGrpSpPr/>
            <p:nvPr/>
          </p:nvGrpSpPr>
          <p:grpSpPr>
            <a:xfrm>
              <a:off x="4405019" y="3132176"/>
              <a:ext cx="2003729" cy="198782"/>
              <a:chOff x="4405021" y="2162755"/>
              <a:chExt cx="2003729" cy="198782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F94018C-F5BC-45A9-B46A-108A5A4858B0}"/>
                  </a:ext>
                </a:extLst>
              </p:cNvPr>
              <p:cNvGrpSpPr/>
              <p:nvPr/>
            </p:nvGrpSpPr>
            <p:grpSpPr>
              <a:xfrm>
                <a:off x="4405021" y="2162755"/>
                <a:ext cx="2003729" cy="198782"/>
                <a:chOff x="3935896" y="2053883"/>
                <a:chExt cx="1585478" cy="238948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51865E75-A914-4410-97C7-6D6DF3BA4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5896" y="2173357"/>
                  <a:ext cx="158547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E373B7E-CF2D-4058-B40F-31C55B9FB766}"/>
                    </a:ext>
                  </a:extLst>
                </p:cNvPr>
                <p:cNvCxnSpPr/>
                <p:nvPr/>
              </p:nvCxnSpPr>
              <p:spPr>
                <a:xfrm flipH="1" flipV="1">
                  <a:off x="3935896" y="2053883"/>
                  <a:ext cx="214073" cy="1194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7C82EA4-1491-41EF-908A-C0FC5AAF7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35896" y="2173357"/>
                  <a:ext cx="214074" cy="1194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43B49BF-6388-4652-8431-2FD321DBB9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9323" y="2166064"/>
                <a:ext cx="219427" cy="9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F46F6E1-389E-4373-A2E9-36B0BB729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9323" y="2258836"/>
                <a:ext cx="219427" cy="993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0D2281-49CB-4C21-81EC-86CA6D3237AF}"/>
                </a:ext>
              </a:extLst>
            </p:cNvPr>
            <p:cNvCxnSpPr/>
            <p:nvPr/>
          </p:nvCxnSpPr>
          <p:spPr>
            <a:xfrm>
              <a:off x="4815844" y="3122213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E094B29-701F-40A7-AD4A-C3ED60E62AFC}"/>
                </a:ext>
              </a:extLst>
            </p:cNvPr>
            <p:cNvCxnSpPr/>
            <p:nvPr/>
          </p:nvCxnSpPr>
          <p:spPr>
            <a:xfrm>
              <a:off x="6065524" y="3123538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938FC5-9BF6-4D6B-9020-97E1605D1B9C}"/>
              </a:ext>
            </a:extLst>
          </p:cNvPr>
          <p:cNvGrpSpPr/>
          <p:nvPr/>
        </p:nvGrpSpPr>
        <p:grpSpPr>
          <a:xfrm>
            <a:off x="4405021" y="2160108"/>
            <a:ext cx="2003729" cy="201429"/>
            <a:chOff x="4405021" y="2160108"/>
            <a:chExt cx="2003729" cy="20142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90F6C1-D105-4512-8541-581BA4C16C64}"/>
                </a:ext>
              </a:extLst>
            </p:cNvPr>
            <p:cNvGrpSpPr/>
            <p:nvPr/>
          </p:nvGrpSpPr>
          <p:grpSpPr>
            <a:xfrm>
              <a:off x="4405021" y="2162755"/>
              <a:ext cx="2003729" cy="198782"/>
              <a:chOff x="4405021" y="2162755"/>
              <a:chExt cx="2003729" cy="19878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E0C8353-93F3-4FAB-8A2C-937F7E88F80C}"/>
                  </a:ext>
                </a:extLst>
              </p:cNvPr>
              <p:cNvGrpSpPr/>
              <p:nvPr/>
            </p:nvGrpSpPr>
            <p:grpSpPr>
              <a:xfrm>
                <a:off x="4405021" y="2162755"/>
                <a:ext cx="2003729" cy="198782"/>
                <a:chOff x="3935896" y="2053883"/>
                <a:chExt cx="1585478" cy="238948"/>
              </a:xfrm>
            </p:grpSpPr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A6885C78-12C5-4452-9D64-FF9DB6EBD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5896" y="2173357"/>
                  <a:ext cx="158547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31F394DC-5B6B-4EE5-960F-5B56DF756A9B}"/>
                    </a:ext>
                  </a:extLst>
                </p:cNvPr>
                <p:cNvCxnSpPr/>
                <p:nvPr/>
              </p:nvCxnSpPr>
              <p:spPr>
                <a:xfrm flipH="1" flipV="1">
                  <a:off x="3935896" y="2053883"/>
                  <a:ext cx="214073" cy="1194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F6BB382E-4541-49A5-BDCA-E2F1BAFBC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35896" y="2173357"/>
                  <a:ext cx="214074" cy="1194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A08CB2F-5E7A-4E1B-AE7D-21149DFB4C98}"/>
                  </a:ext>
                </a:extLst>
              </p:cNvPr>
              <p:cNvSpPr/>
              <p:nvPr/>
            </p:nvSpPr>
            <p:spPr>
              <a:xfrm>
                <a:off x="4770782" y="2162755"/>
                <a:ext cx="103368" cy="1987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ABDFE83-7444-4762-8ACF-FFFF6C960C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9323" y="2166064"/>
                <a:ext cx="219427" cy="9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43B4A1-5F7D-46E5-AABE-D2B2FDCA1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9323" y="2258836"/>
                <a:ext cx="219427" cy="993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EC2693B-180D-4121-A78F-9CB06BF41198}"/>
                </a:ext>
              </a:extLst>
            </p:cNvPr>
            <p:cNvCxnSpPr/>
            <p:nvPr/>
          </p:nvCxnSpPr>
          <p:spPr>
            <a:xfrm>
              <a:off x="6072149" y="2160108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40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69CA4-5D00-482C-B922-0AFD5BD83D38}"/>
              </a:ext>
            </a:extLst>
          </p:cNvPr>
          <p:cNvSpPr txBox="1"/>
          <p:nvPr/>
        </p:nvSpPr>
        <p:spPr>
          <a:xfrm>
            <a:off x="8219667" y="2752600"/>
            <a:ext cx="1509823" cy="1461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FLIGHT</a:t>
            </a:r>
          </a:p>
          <a:p>
            <a:pPr algn="ctr"/>
            <a:r>
              <a:rPr lang="en-US" sz="1100" b="1" u="sng" dirty="0" err="1"/>
              <a:t>Flight_number</a:t>
            </a:r>
            <a:endParaRPr lang="en-US" sz="1100" b="1" u="sng" dirty="0"/>
          </a:p>
          <a:p>
            <a:pPr algn="ctr"/>
            <a:r>
              <a:rPr lang="en-US" sz="1100" dirty="0" err="1"/>
              <a:t>City_origin</a:t>
            </a:r>
            <a:endParaRPr lang="en-US" sz="1100" dirty="0"/>
          </a:p>
          <a:p>
            <a:pPr algn="ctr"/>
            <a:r>
              <a:rPr lang="en-US" sz="1100" dirty="0"/>
              <a:t>City_destination</a:t>
            </a:r>
          </a:p>
          <a:p>
            <a:pPr algn="ctr"/>
            <a:r>
              <a:rPr lang="en-US" sz="1100" dirty="0"/>
              <a:t>Origin_dep_time</a:t>
            </a:r>
          </a:p>
          <a:p>
            <a:pPr algn="ctr"/>
            <a:r>
              <a:rPr lang="en-US" sz="1100" dirty="0"/>
              <a:t>Destination_arr_time</a:t>
            </a:r>
          </a:p>
          <a:p>
            <a:pPr algn="ctr"/>
            <a:r>
              <a:rPr lang="en-US" sz="1100" dirty="0"/>
              <a:t>{(</a:t>
            </a:r>
            <a:r>
              <a:rPr lang="en-US" sz="1100" dirty="0" err="1"/>
              <a:t>int_city,int_arr_time</a:t>
            </a:r>
            <a:r>
              <a:rPr lang="en-US" sz="1100" dirty="0"/>
              <a:t>,</a:t>
            </a:r>
          </a:p>
          <a:p>
            <a:pPr algn="ctr"/>
            <a:r>
              <a:rPr lang="en-US" sz="1100" dirty="0" err="1"/>
              <a:t>Int_dep_time</a:t>
            </a:r>
            <a:r>
              <a:rPr lang="en-US" sz="1100" dirty="0"/>
              <a:t>)}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88CC6-48A1-496D-BAAC-8DBBB63AFCEE}"/>
              </a:ext>
            </a:extLst>
          </p:cNvPr>
          <p:cNvSpPr txBox="1"/>
          <p:nvPr/>
        </p:nvSpPr>
        <p:spPr>
          <a:xfrm>
            <a:off x="5193998" y="3065353"/>
            <a:ext cx="1509823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SCHEDULED FLIGHT</a:t>
            </a:r>
          </a:p>
          <a:p>
            <a:pPr algn="ctr"/>
            <a:r>
              <a:rPr lang="en-US" sz="1100" b="1" u="sng" dirty="0"/>
              <a:t>Date</a:t>
            </a:r>
          </a:p>
          <a:p>
            <a:pPr algn="ctr"/>
            <a:r>
              <a:rPr lang="en-US" sz="1100" b="1" u="sng" dirty="0" err="1"/>
              <a:t>Serial_number</a:t>
            </a:r>
            <a:endParaRPr lang="en-US" sz="1100" b="1" u="sng" dirty="0"/>
          </a:p>
          <a:p>
            <a:pPr algn="ctr"/>
            <a:r>
              <a:rPr lang="en-US" sz="1100" b="1" u="sng" dirty="0"/>
              <a:t>Flight_number</a:t>
            </a:r>
          </a:p>
          <a:p>
            <a:pPr algn="ctr"/>
            <a:r>
              <a:rPr lang="en-US" sz="1100" b="1" u="sng" dirty="0" err="1"/>
              <a:t>Pilot_number</a:t>
            </a:r>
            <a:endParaRPr lang="en-US" sz="11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7BF12-E947-46C2-8853-D3314F1B092A}"/>
              </a:ext>
            </a:extLst>
          </p:cNvPr>
          <p:cNvSpPr txBox="1"/>
          <p:nvPr/>
        </p:nvSpPr>
        <p:spPr>
          <a:xfrm>
            <a:off x="2158408" y="1190846"/>
            <a:ext cx="1509823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AIRPLANE TYPE</a:t>
            </a:r>
          </a:p>
          <a:p>
            <a:pPr algn="ctr"/>
            <a:r>
              <a:rPr lang="en-US" sz="1100" b="1" u="sng" dirty="0"/>
              <a:t>Type code</a:t>
            </a:r>
          </a:p>
          <a:p>
            <a:pPr algn="ctr"/>
            <a:r>
              <a:rPr lang="en-US" sz="1100" dirty="0" err="1"/>
              <a:t>Passenger_capacity</a:t>
            </a:r>
            <a:endParaRPr lang="en-US" sz="1100" dirty="0"/>
          </a:p>
          <a:p>
            <a:pPr algn="ctr"/>
            <a:r>
              <a:rPr lang="en-US" sz="1100" dirty="0" err="1"/>
              <a:t>Type_description</a:t>
            </a:r>
            <a:endParaRPr lang="en-US" sz="1100" dirty="0"/>
          </a:p>
          <a:p>
            <a:pPr algn="ctr"/>
            <a:r>
              <a:rPr lang="en-US" sz="1100" dirty="0" err="1"/>
              <a:t>Flight_range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8E2EA-5BD0-421E-9DE8-0B7A40427F60}"/>
              </a:ext>
            </a:extLst>
          </p:cNvPr>
          <p:cNvSpPr txBox="1"/>
          <p:nvPr/>
        </p:nvSpPr>
        <p:spPr>
          <a:xfrm>
            <a:off x="5182711" y="1197552"/>
            <a:ext cx="1509823" cy="784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AIRPLANE</a:t>
            </a:r>
          </a:p>
          <a:p>
            <a:pPr algn="ctr"/>
            <a:r>
              <a:rPr lang="en-US" sz="1100" b="1" u="sng" dirty="0" err="1"/>
              <a:t>Serial_number</a:t>
            </a:r>
            <a:endParaRPr lang="en-US" sz="1100" b="1" u="sng" dirty="0"/>
          </a:p>
          <a:p>
            <a:pPr algn="ctr"/>
            <a:r>
              <a:rPr lang="en-US" sz="1100" dirty="0" err="1"/>
              <a:t>Last_service_date</a:t>
            </a:r>
            <a:endParaRPr lang="en-US" sz="1100" dirty="0"/>
          </a:p>
          <a:p>
            <a:pPr algn="ctr"/>
            <a:r>
              <a:rPr lang="en-US" sz="1100" dirty="0" err="1"/>
              <a:t>Next_service_date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3A77B-E0DD-4355-AEF6-439BD45C19EF}"/>
              </a:ext>
            </a:extLst>
          </p:cNvPr>
          <p:cNvSpPr txBox="1"/>
          <p:nvPr/>
        </p:nvSpPr>
        <p:spPr>
          <a:xfrm>
            <a:off x="5199413" y="4928626"/>
            <a:ext cx="1509823" cy="11233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PASSENGERS</a:t>
            </a:r>
          </a:p>
          <a:p>
            <a:pPr algn="ctr"/>
            <a:r>
              <a:rPr lang="en-US" sz="1100" b="1" u="sng" dirty="0" err="1"/>
              <a:t>Passenger_name</a:t>
            </a:r>
            <a:endParaRPr lang="en-US" sz="1100" b="1" u="sng" dirty="0"/>
          </a:p>
          <a:p>
            <a:pPr algn="ctr"/>
            <a:r>
              <a:rPr lang="en-US" sz="1100" b="1" u="sng" dirty="0" err="1"/>
              <a:t>Passenger_telephone</a:t>
            </a:r>
            <a:endParaRPr lang="en-US" sz="1100" b="1" u="sng" dirty="0"/>
          </a:p>
          <a:p>
            <a:pPr algn="ctr"/>
            <a:r>
              <a:rPr lang="en-US" sz="1100" dirty="0" err="1"/>
              <a:t>Passenger_address</a:t>
            </a:r>
            <a:endParaRPr lang="en-US" sz="11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Street,City,State</a:t>
            </a:r>
            <a:r>
              <a:rPr lang="en-US" sz="1100" dirty="0"/>
              <a:t>,</a:t>
            </a:r>
          </a:p>
          <a:p>
            <a:pPr algn="ctr"/>
            <a:r>
              <a:rPr lang="en-US" sz="1100" dirty="0" err="1"/>
              <a:t>Postal_code</a:t>
            </a:r>
            <a:r>
              <a:rPr lang="en-US" sz="11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1C180-7689-4718-B50E-EDA89553A8D3}"/>
              </a:ext>
            </a:extLst>
          </p:cNvPr>
          <p:cNvSpPr txBox="1"/>
          <p:nvPr/>
        </p:nvSpPr>
        <p:spPr>
          <a:xfrm>
            <a:off x="2158406" y="3060468"/>
            <a:ext cx="1509823" cy="1461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PILOT</a:t>
            </a:r>
          </a:p>
          <a:p>
            <a:pPr algn="ctr"/>
            <a:r>
              <a:rPr lang="en-US" sz="1100" b="1" u="sng" dirty="0" err="1"/>
              <a:t>Pilot_number</a:t>
            </a:r>
            <a:endParaRPr lang="en-US" sz="1100" b="1" u="sng" dirty="0"/>
          </a:p>
          <a:p>
            <a:pPr algn="ctr"/>
            <a:r>
              <a:rPr lang="en-US" sz="1100" dirty="0" err="1"/>
              <a:t>Pilot_name</a:t>
            </a:r>
            <a:endParaRPr lang="en-US" sz="1100" dirty="0"/>
          </a:p>
          <a:p>
            <a:pPr algn="ctr"/>
            <a:r>
              <a:rPr lang="en-US" sz="1100" dirty="0" err="1"/>
              <a:t>Pilot_telephone</a:t>
            </a:r>
            <a:endParaRPr lang="en-US" sz="1100" dirty="0"/>
          </a:p>
          <a:p>
            <a:pPr algn="ctr"/>
            <a:r>
              <a:rPr lang="en-US" sz="1100" dirty="0" err="1"/>
              <a:t>Pilot_email</a:t>
            </a:r>
            <a:endParaRPr lang="en-US" sz="1100" dirty="0"/>
          </a:p>
          <a:p>
            <a:pPr algn="ctr"/>
            <a:r>
              <a:rPr lang="en-US" sz="1100" dirty="0" err="1"/>
              <a:t>Pilot_address</a:t>
            </a:r>
            <a:endParaRPr lang="en-US" sz="11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Street,City,State</a:t>
            </a:r>
            <a:r>
              <a:rPr lang="en-US" sz="1100" dirty="0"/>
              <a:t>,</a:t>
            </a:r>
          </a:p>
          <a:p>
            <a:pPr algn="ctr"/>
            <a:r>
              <a:rPr lang="en-US" sz="1100" dirty="0" err="1"/>
              <a:t>Postal_code</a:t>
            </a:r>
            <a:r>
              <a:rPr lang="en-US" sz="11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9F945-21C1-4136-B0EE-4138C4EB2E47}"/>
              </a:ext>
            </a:extLst>
          </p:cNvPr>
          <p:cNvSpPr txBox="1"/>
          <p:nvPr/>
        </p:nvSpPr>
        <p:spPr>
          <a:xfrm>
            <a:off x="8229599" y="4897848"/>
            <a:ext cx="1509823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CITY</a:t>
            </a:r>
          </a:p>
          <a:p>
            <a:pPr algn="ctr"/>
            <a:r>
              <a:rPr lang="en-US" sz="1100" b="1" u="sng" dirty="0" err="1"/>
              <a:t>City_code</a:t>
            </a:r>
            <a:endParaRPr lang="en-US" sz="1100" b="1" u="sng" dirty="0"/>
          </a:p>
          <a:p>
            <a:pPr algn="ctr"/>
            <a:r>
              <a:rPr lang="en-US" sz="1100" dirty="0" err="1"/>
              <a:t>City_name</a:t>
            </a:r>
            <a:endParaRPr lang="en-US" sz="1100" dirty="0"/>
          </a:p>
          <a:p>
            <a:pPr algn="ctr"/>
            <a:r>
              <a:rPr lang="en-US" sz="1100" dirty="0"/>
              <a:t>State</a:t>
            </a:r>
          </a:p>
          <a:p>
            <a:pPr algn="ctr"/>
            <a:r>
              <a:rPr lang="en-US" sz="1100" dirty="0" err="1"/>
              <a:t>Airport_description</a:t>
            </a:r>
            <a:endParaRPr lang="en-US" sz="11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F3A110-3FF9-4537-881F-31A69B78F597}"/>
              </a:ext>
            </a:extLst>
          </p:cNvPr>
          <p:cNvGrpSpPr/>
          <p:nvPr/>
        </p:nvGrpSpPr>
        <p:grpSpPr>
          <a:xfrm>
            <a:off x="6703825" y="3552826"/>
            <a:ext cx="1525772" cy="237678"/>
            <a:chOff x="4405020" y="2780300"/>
            <a:chExt cx="2003729" cy="20740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6C1C83C-C79B-4182-8FEB-5C7C67519E32}"/>
                </a:ext>
              </a:extLst>
            </p:cNvPr>
            <p:cNvGrpSpPr/>
            <p:nvPr/>
          </p:nvGrpSpPr>
          <p:grpSpPr>
            <a:xfrm>
              <a:off x="4405020" y="2788927"/>
              <a:ext cx="2003729" cy="198782"/>
              <a:chOff x="3935896" y="2053883"/>
              <a:chExt cx="1585478" cy="238948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12B41A-B460-421C-A1F0-AA76A2EB70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896" y="2173357"/>
                <a:ext cx="158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FC175E-567F-446C-97A0-987A4316B7A4}"/>
                  </a:ext>
                </a:extLst>
              </p:cNvPr>
              <p:cNvCxnSpPr/>
              <p:nvPr/>
            </p:nvCxnSpPr>
            <p:spPr>
              <a:xfrm flipH="1" flipV="1">
                <a:off x="3935896" y="2053883"/>
                <a:ext cx="214073" cy="1194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741BB7A-B8C0-4775-9157-5AB69D95E6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896" y="2173357"/>
                <a:ext cx="214074" cy="1194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674B2C-537E-4071-B32A-78BEE5EAB6AE}"/>
                </a:ext>
              </a:extLst>
            </p:cNvPr>
            <p:cNvCxnSpPr>
              <a:cxnSpLocks/>
            </p:cNvCxnSpPr>
            <p:nvPr/>
          </p:nvCxnSpPr>
          <p:spPr>
            <a:xfrm>
              <a:off x="6274905" y="2780300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3CEE79-F0F5-4EB4-AE12-A17500B39470}"/>
                </a:ext>
              </a:extLst>
            </p:cNvPr>
            <p:cNvCxnSpPr/>
            <p:nvPr/>
          </p:nvCxnSpPr>
          <p:spPr>
            <a:xfrm>
              <a:off x="6174066" y="2781631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4B87B72-4B75-4C05-B8F3-A9350507ADAC}"/>
                </a:ext>
              </a:extLst>
            </p:cNvPr>
            <p:cNvSpPr/>
            <p:nvPr/>
          </p:nvSpPr>
          <p:spPr>
            <a:xfrm>
              <a:off x="4772113" y="2784279"/>
              <a:ext cx="103368" cy="1987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3C5A98-5F81-4833-81A5-4EA0C47FA75A}"/>
              </a:ext>
            </a:extLst>
          </p:cNvPr>
          <p:cNvGrpSpPr/>
          <p:nvPr/>
        </p:nvGrpSpPr>
        <p:grpSpPr>
          <a:xfrm rot="5400000">
            <a:off x="2463077" y="2514149"/>
            <a:ext cx="900479" cy="175435"/>
            <a:chOff x="4405019" y="3122213"/>
            <a:chExt cx="2003729" cy="20874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060066-651E-4DE4-87E3-7E151C94FE6E}"/>
                </a:ext>
              </a:extLst>
            </p:cNvPr>
            <p:cNvGrpSpPr/>
            <p:nvPr/>
          </p:nvGrpSpPr>
          <p:grpSpPr>
            <a:xfrm>
              <a:off x="4405019" y="3132176"/>
              <a:ext cx="2003729" cy="198782"/>
              <a:chOff x="4405021" y="2162755"/>
              <a:chExt cx="2003729" cy="19878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C09FDEF-7D56-455D-B393-E4280A75D3B0}"/>
                  </a:ext>
                </a:extLst>
              </p:cNvPr>
              <p:cNvGrpSpPr/>
              <p:nvPr/>
            </p:nvGrpSpPr>
            <p:grpSpPr>
              <a:xfrm>
                <a:off x="4405021" y="2162755"/>
                <a:ext cx="2003729" cy="198782"/>
                <a:chOff x="3935896" y="2053883"/>
                <a:chExt cx="1585478" cy="238948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AA629D7-4F14-42CB-8020-23FDFC738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5896" y="2173357"/>
                  <a:ext cx="158547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D89C90C-072A-4C89-A79A-9B9F3F298378}"/>
                    </a:ext>
                  </a:extLst>
                </p:cNvPr>
                <p:cNvCxnSpPr/>
                <p:nvPr/>
              </p:nvCxnSpPr>
              <p:spPr>
                <a:xfrm flipH="1" flipV="1">
                  <a:off x="3935896" y="2053883"/>
                  <a:ext cx="214073" cy="1194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4AC4C59-08D0-4B85-937C-8FA7CE1277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35896" y="2173357"/>
                  <a:ext cx="214074" cy="1194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0878837-2ED1-4CA8-9FDB-794051F50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9323" y="2166064"/>
                <a:ext cx="219427" cy="9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13E8A69-0D88-4BAE-9525-CC878C319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9323" y="2258836"/>
                <a:ext cx="219427" cy="993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BB3F01-450A-46F4-B87D-6E3AA14FD218}"/>
                </a:ext>
              </a:extLst>
            </p:cNvPr>
            <p:cNvCxnSpPr/>
            <p:nvPr/>
          </p:nvCxnSpPr>
          <p:spPr>
            <a:xfrm>
              <a:off x="4815844" y="3122213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16CAC2-ACB0-446D-8ABB-865641B06895}"/>
                </a:ext>
              </a:extLst>
            </p:cNvPr>
            <p:cNvCxnSpPr/>
            <p:nvPr/>
          </p:nvCxnSpPr>
          <p:spPr>
            <a:xfrm>
              <a:off x="6065524" y="3123538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E6E5F1-5444-43FF-8D68-9EF5FF5C57E9}"/>
              </a:ext>
            </a:extLst>
          </p:cNvPr>
          <p:cNvGrpSpPr/>
          <p:nvPr/>
        </p:nvGrpSpPr>
        <p:grpSpPr>
          <a:xfrm rot="10800000">
            <a:off x="3666340" y="1440646"/>
            <a:ext cx="1527660" cy="205402"/>
            <a:chOff x="4405021" y="2454308"/>
            <a:chExt cx="2003729" cy="2054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279EA76-3B8F-49AA-BB8E-FC51F519B17B}"/>
                </a:ext>
              </a:extLst>
            </p:cNvPr>
            <p:cNvGrpSpPr/>
            <p:nvPr/>
          </p:nvGrpSpPr>
          <p:grpSpPr>
            <a:xfrm>
              <a:off x="4405021" y="2460928"/>
              <a:ext cx="2003729" cy="198782"/>
              <a:chOff x="3935896" y="2053883"/>
              <a:chExt cx="1585478" cy="238948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B38D151-EB89-465A-A862-DFA4B8604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896" y="2173357"/>
                <a:ext cx="158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53808F3-E2F0-4CBF-A84F-2F5B9559892E}"/>
                  </a:ext>
                </a:extLst>
              </p:cNvPr>
              <p:cNvCxnSpPr/>
              <p:nvPr/>
            </p:nvCxnSpPr>
            <p:spPr>
              <a:xfrm flipH="1" flipV="1">
                <a:off x="3935896" y="2053883"/>
                <a:ext cx="214073" cy="1194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8467637-8BBB-44F9-B649-982BDB578A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896" y="2173357"/>
                <a:ext cx="214074" cy="1194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2FE558-90C8-4BCE-AC33-3180C3443A3B}"/>
                </a:ext>
              </a:extLst>
            </p:cNvPr>
            <p:cNvCxnSpPr/>
            <p:nvPr/>
          </p:nvCxnSpPr>
          <p:spPr>
            <a:xfrm>
              <a:off x="4822466" y="2460928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8437D1B-FA4F-4ACF-9CA2-055D5221805B}"/>
                </a:ext>
              </a:extLst>
            </p:cNvPr>
            <p:cNvCxnSpPr>
              <a:cxnSpLocks/>
            </p:cNvCxnSpPr>
            <p:nvPr/>
          </p:nvCxnSpPr>
          <p:spPr>
            <a:xfrm>
              <a:off x="6273580" y="2460928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CBD2546-4FC1-4924-8B3A-6D21DCB251B0}"/>
                </a:ext>
              </a:extLst>
            </p:cNvPr>
            <p:cNvCxnSpPr/>
            <p:nvPr/>
          </p:nvCxnSpPr>
          <p:spPr>
            <a:xfrm>
              <a:off x="6215273" y="2454308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ACBA667-66ED-4AAA-9B71-A7050B39112A}"/>
              </a:ext>
            </a:extLst>
          </p:cNvPr>
          <p:cNvGrpSpPr/>
          <p:nvPr/>
        </p:nvGrpSpPr>
        <p:grpSpPr>
          <a:xfrm rot="16200000">
            <a:off x="5409869" y="2391364"/>
            <a:ext cx="1078086" cy="260122"/>
            <a:chOff x="4405020" y="2780300"/>
            <a:chExt cx="2003729" cy="20740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F33DEC0-000B-408B-B30A-6696FE5E5034}"/>
                </a:ext>
              </a:extLst>
            </p:cNvPr>
            <p:cNvGrpSpPr/>
            <p:nvPr/>
          </p:nvGrpSpPr>
          <p:grpSpPr>
            <a:xfrm>
              <a:off x="4405020" y="2788927"/>
              <a:ext cx="2003729" cy="198782"/>
              <a:chOff x="3935896" y="2053883"/>
              <a:chExt cx="1585478" cy="238948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7390E55-C855-4F28-9114-E491C8A91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896" y="2173357"/>
                <a:ext cx="158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60BF5CB-CDC0-48C4-ADBD-323C3A95CE48}"/>
                  </a:ext>
                </a:extLst>
              </p:cNvPr>
              <p:cNvCxnSpPr/>
              <p:nvPr/>
            </p:nvCxnSpPr>
            <p:spPr>
              <a:xfrm flipH="1" flipV="1">
                <a:off x="3935896" y="2053883"/>
                <a:ext cx="214073" cy="1194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76E6D9C-12CE-4472-B0FE-2D0DC42842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896" y="2173357"/>
                <a:ext cx="214074" cy="1194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F9D72C-0443-4734-BF87-DD3A850865A2}"/>
                </a:ext>
              </a:extLst>
            </p:cNvPr>
            <p:cNvCxnSpPr>
              <a:cxnSpLocks/>
            </p:cNvCxnSpPr>
            <p:nvPr/>
          </p:nvCxnSpPr>
          <p:spPr>
            <a:xfrm>
              <a:off x="6274905" y="2780300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842B24C-822D-4DC7-A8D9-7C925E5B7549}"/>
                </a:ext>
              </a:extLst>
            </p:cNvPr>
            <p:cNvCxnSpPr/>
            <p:nvPr/>
          </p:nvCxnSpPr>
          <p:spPr>
            <a:xfrm>
              <a:off x="6174066" y="2781631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C3B078-CC68-4481-9D84-78B0144E7AF8}"/>
                </a:ext>
              </a:extLst>
            </p:cNvPr>
            <p:cNvSpPr/>
            <p:nvPr/>
          </p:nvSpPr>
          <p:spPr>
            <a:xfrm>
              <a:off x="4772115" y="2784279"/>
              <a:ext cx="103368" cy="1987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EB40910-F729-440B-ACB6-45F830E3C719}"/>
              </a:ext>
            </a:extLst>
          </p:cNvPr>
          <p:cNvGrpSpPr/>
          <p:nvPr/>
        </p:nvGrpSpPr>
        <p:grpSpPr>
          <a:xfrm rot="5400000">
            <a:off x="5505879" y="4355530"/>
            <a:ext cx="909166" cy="237029"/>
            <a:chOff x="4405019" y="3122213"/>
            <a:chExt cx="2003729" cy="20874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9EA065C-D306-44F2-99AC-1B304FEA3A8B}"/>
                </a:ext>
              </a:extLst>
            </p:cNvPr>
            <p:cNvGrpSpPr/>
            <p:nvPr/>
          </p:nvGrpSpPr>
          <p:grpSpPr>
            <a:xfrm>
              <a:off x="4405019" y="3132176"/>
              <a:ext cx="2003729" cy="198782"/>
              <a:chOff x="4405021" y="2162755"/>
              <a:chExt cx="2003729" cy="198782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EA93483-CE2F-4A73-8D21-EC098CEEEB44}"/>
                  </a:ext>
                </a:extLst>
              </p:cNvPr>
              <p:cNvGrpSpPr/>
              <p:nvPr/>
            </p:nvGrpSpPr>
            <p:grpSpPr>
              <a:xfrm>
                <a:off x="4405021" y="2162755"/>
                <a:ext cx="2003729" cy="198782"/>
                <a:chOff x="3935896" y="2053883"/>
                <a:chExt cx="1585478" cy="238948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14EC2833-B991-4460-91BF-78C1B709F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5896" y="2173357"/>
                  <a:ext cx="158547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9CE823A9-1D1C-459B-AAC7-F0B3F4E49F43}"/>
                    </a:ext>
                  </a:extLst>
                </p:cNvPr>
                <p:cNvCxnSpPr/>
                <p:nvPr/>
              </p:nvCxnSpPr>
              <p:spPr>
                <a:xfrm flipH="1" flipV="1">
                  <a:off x="3935896" y="2053883"/>
                  <a:ext cx="214073" cy="1194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744F5AB-33FE-447B-B89D-399D2E2F10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35896" y="2173357"/>
                  <a:ext cx="214074" cy="1194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7BC0480-23F7-4CE1-8ADE-FE601658D3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9323" y="2166064"/>
                <a:ext cx="219427" cy="9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1BE27FA-706D-4CB2-A363-A1EB00552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9323" y="2258836"/>
                <a:ext cx="219427" cy="993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7B706-5D7F-49D4-AA44-8D6FA5C504EE}"/>
                </a:ext>
              </a:extLst>
            </p:cNvPr>
            <p:cNvCxnSpPr/>
            <p:nvPr/>
          </p:nvCxnSpPr>
          <p:spPr>
            <a:xfrm>
              <a:off x="4815844" y="3122213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1FB5C45-BE6C-406A-A42B-D04DA399F74F}"/>
                </a:ext>
              </a:extLst>
            </p:cNvPr>
            <p:cNvCxnSpPr/>
            <p:nvPr/>
          </p:nvCxnSpPr>
          <p:spPr>
            <a:xfrm>
              <a:off x="6065524" y="3123538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B2CC993-F219-45CA-8CCE-0380DF53C9DB}"/>
              </a:ext>
            </a:extLst>
          </p:cNvPr>
          <p:cNvGrpSpPr/>
          <p:nvPr/>
        </p:nvGrpSpPr>
        <p:grpSpPr>
          <a:xfrm rot="5400000">
            <a:off x="8638025" y="4449026"/>
            <a:ext cx="688341" cy="209308"/>
            <a:chOff x="4405019" y="3122213"/>
            <a:chExt cx="2003729" cy="20874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61EA806-9411-4D6D-BD56-FBD61B41FB92}"/>
                </a:ext>
              </a:extLst>
            </p:cNvPr>
            <p:cNvGrpSpPr/>
            <p:nvPr/>
          </p:nvGrpSpPr>
          <p:grpSpPr>
            <a:xfrm>
              <a:off x="4405019" y="3132176"/>
              <a:ext cx="2003729" cy="198782"/>
              <a:chOff x="4405021" y="2162755"/>
              <a:chExt cx="2003729" cy="198782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628F3B53-B338-4167-B31E-20005CD84F67}"/>
                  </a:ext>
                </a:extLst>
              </p:cNvPr>
              <p:cNvGrpSpPr/>
              <p:nvPr/>
            </p:nvGrpSpPr>
            <p:grpSpPr>
              <a:xfrm>
                <a:off x="4405021" y="2162755"/>
                <a:ext cx="2003729" cy="198782"/>
                <a:chOff x="3935896" y="2053883"/>
                <a:chExt cx="1585478" cy="238948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80BE6F9-2B19-43B9-BEFA-E97EEC79B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5896" y="2173357"/>
                  <a:ext cx="158547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38AE8F28-7672-4EDB-B4B3-2CD53F272256}"/>
                    </a:ext>
                  </a:extLst>
                </p:cNvPr>
                <p:cNvCxnSpPr/>
                <p:nvPr/>
              </p:nvCxnSpPr>
              <p:spPr>
                <a:xfrm flipH="1" flipV="1">
                  <a:off x="3935896" y="2053883"/>
                  <a:ext cx="214073" cy="1194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F6D85A9C-BBD4-4979-95DC-E12983922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35896" y="2173357"/>
                  <a:ext cx="214074" cy="1194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DB3C689-19B3-4258-929A-C018D3777B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9323" y="2166064"/>
                <a:ext cx="219427" cy="927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023E90A-D4C1-43C0-AE07-37A154928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9323" y="2258836"/>
                <a:ext cx="219427" cy="993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5CCD74C-C548-4549-ACD2-F889D49B8929}"/>
                </a:ext>
              </a:extLst>
            </p:cNvPr>
            <p:cNvCxnSpPr/>
            <p:nvPr/>
          </p:nvCxnSpPr>
          <p:spPr>
            <a:xfrm>
              <a:off x="4815844" y="3122213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F6F4B2A-9A9E-4A76-AFD6-449ED7A5F483}"/>
                </a:ext>
              </a:extLst>
            </p:cNvPr>
            <p:cNvCxnSpPr/>
            <p:nvPr/>
          </p:nvCxnSpPr>
          <p:spPr>
            <a:xfrm>
              <a:off x="6065524" y="3123538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68D7550-7B8D-4D9C-89C2-2DF9604C3918}"/>
              </a:ext>
            </a:extLst>
          </p:cNvPr>
          <p:cNvGrpSpPr/>
          <p:nvPr/>
        </p:nvGrpSpPr>
        <p:grpSpPr>
          <a:xfrm rot="10800000">
            <a:off x="3668226" y="3619660"/>
            <a:ext cx="1525772" cy="237678"/>
            <a:chOff x="4405020" y="2780300"/>
            <a:chExt cx="2003729" cy="2074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A63780B-B400-43DE-B234-EC6D2CCA76FA}"/>
                </a:ext>
              </a:extLst>
            </p:cNvPr>
            <p:cNvGrpSpPr/>
            <p:nvPr/>
          </p:nvGrpSpPr>
          <p:grpSpPr>
            <a:xfrm>
              <a:off x="4405020" y="2788927"/>
              <a:ext cx="2003729" cy="198782"/>
              <a:chOff x="3935896" y="2053883"/>
              <a:chExt cx="1585478" cy="238948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F0A4336-4D6F-4AE9-AA00-889E8367B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896" y="2173357"/>
                <a:ext cx="158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743EDD0-2E0B-4A92-B023-152B27B7A45A}"/>
                  </a:ext>
                </a:extLst>
              </p:cNvPr>
              <p:cNvCxnSpPr/>
              <p:nvPr/>
            </p:nvCxnSpPr>
            <p:spPr>
              <a:xfrm flipH="1" flipV="1">
                <a:off x="3935896" y="2053883"/>
                <a:ext cx="214073" cy="1194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52E3E5F-8C09-4471-BA9A-12F5AAB849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896" y="2173357"/>
                <a:ext cx="214074" cy="1194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E59ACB-12A8-4CDF-9B6B-28BC74CB691F}"/>
                </a:ext>
              </a:extLst>
            </p:cNvPr>
            <p:cNvCxnSpPr>
              <a:cxnSpLocks/>
            </p:cNvCxnSpPr>
            <p:nvPr/>
          </p:nvCxnSpPr>
          <p:spPr>
            <a:xfrm>
              <a:off x="6274905" y="2780300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84A6B6F-E3FB-4F2B-A507-1A9FF453FB5C}"/>
                </a:ext>
              </a:extLst>
            </p:cNvPr>
            <p:cNvCxnSpPr/>
            <p:nvPr/>
          </p:nvCxnSpPr>
          <p:spPr>
            <a:xfrm>
              <a:off x="6174066" y="2781631"/>
              <a:ext cx="0" cy="198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FC7E7C4-04BE-4C96-BF5C-95D8CB677C3B}"/>
                </a:ext>
              </a:extLst>
            </p:cNvPr>
            <p:cNvSpPr/>
            <p:nvPr/>
          </p:nvSpPr>
          <p:spPr>
            <a:xfrm>
              <a:off x="4772113" y="2784279"/>
              <a:ext cx="103368" cy="1987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073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405</TotalTime>
  <Words>135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Gopi Varma</dc:creator>
  <cp:lastModifiedBy>Gopi Varma</cp:lastModifiedBy>
  <cp:revision>10</cp:revision>
  <dcterms:created xsi:type="dcterms:W3CDTF">2018-01-19T22:21:29Z</dcterms:created>
  <dcterms:modified xsi:type="dcterms:W3CDTF">2018-01-20T05:07:25Z</dcterms:modified>
</cp:coreProperties>
</file>