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57" r:id="rId6"/>
    <p:sldId id="259" r:id="rId7"/>
    <p:sldId id="260" r:id="rId8"/>
  </p:sldIdLst>
  <p:sldSz cx="13716000" cy="7708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85" d="100"/>
          <a:sy n="85" d="100"/>
        </p:scale>
        <p:origin x="291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1619"/>
            <a:ext cx="10287000" cy="2683839"/>
          </a:xfrm>
        </p:spPr>
        <p:txBody>
          <a:bodyPr anchor="b"/>
          <a:lstStyle>
            <a:lvl1pPr algn="ctr">
              <a:defRPr sz="6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48958"/>
            <a:ext cx="10287000" cy="1861199"/>
          </a:xfrm>
        </p:spPr>
        <p:txBody>
          <a:bodyPr/>
          <a:lstStyle>
            <a:lvl1pPr marL="0" indent="0" algn="ctr">
              <a:buNone/>
              <a:defRPr sz="2698"/>
            </a:lvl1pPr>
            <a:lvl2pPr marL="513939" indent="0" algn="ctr">
              <a:buNone/>
              <a:defRPr sz="2248"/>
            </a:lvl2pPr>
            <a:lvl3pPr marL="1027877" indent="0" algn="ctr">
              <a:buNone/>
              <a:defRPr sz="2023"/>
            </a:lvl3pPr>
            <a:lvl4pPr marL="1541816" indent="0" algn="ctr">
              <a:buNone/>
              <a:defRPr sz="1799"/>
            </a:lvl4pPr>
            <a:lvl5pPr marL="2055754" indent="0" algn="ctr">
              <a:buNone/>
              <a:defRPr sz="1799"/>
            </a:lvl5pPr>
            <a:lvl6pPr marL="2569693" indent="0" algn="ctr">
              <a:buNone/>
              <a:defRPr sz="1799"/>
            </a:lvl6pPr>
            <a:lvl7pPr marL="3083631" indent="0" algn="ctr">
              <a:buNone/>
              <a:defRPr sz="1799"/>
            </a:lvl7pPr>
            <a:lvl8pPr marL="3597570" indent="0" algn="ctr">
              <a:buNone/>
              <a:defRPr sz="1799"/>
            </a:lvl8pPr>
            <a:lvl9pPr marL="4111508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428"/>
            <a:ext cx="2957513" cy="6532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428"/>
            <a:ext cx="8701088" cy="6532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1873"/>
            <a:ext cx="11830050" cy="3206688"/>
          </a:xfrm>
        </p:spPr>
        <p:txBody>
          <a:bodyPr anchor="b"/>
          <a:lstStyle>
            <a:lvl1pPr>
              <a:defRPr sz="6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58897"/>
            <a:ext cx="11830050" cy="1686321"/>
          </a:xfrm>
        </p:spPr>
        <p:txBody>
          <a:bodyPr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513939" indent="0">
              <a:buNone/>
              <a:defRPr sz="2248">
                <a:solidFill>
                  <a:schemeClr val="tx1">
                    <a:tint val="75000"/>
                  </a:schemeClr>
                </a:solidFill>
              </a:defRPr>
            </a:lvl2pPr>
            <a:lvl3pPr marL="1027877" indent="0">
              <a:buNone/>
              <a:defRPr sz="2023">
                <a:solidFill>
                  <a:schemeClr val="tx1">
                    <a:tint val="75000"/>
                  </a:schemeClr>
                </a:solidFill>
              </a:defRPr>
            </a:lvl3pPr>
            <a:lvl4pPr marL="154181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4pPr>
            <a:lvl5pPr marL="205575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5pPr>
            <a:lvl6pPr marL="256969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6pPr>
            <a:lvl7pPr marL="308363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7pPr>
            <a:lvl8pPr marL="359757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8pPr>
            <a:lvl9pPr marL="411150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2138"/>
            <a:ext cx="5829300" cy="4891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2138"/>
            <a:ext cx="5829300" cy="4891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428"/>
            <a:ext cx="11830050" cy="14900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89752"/>
            <a:ext cx="5802510" cy="926138"/>
          </a:xfrm>
        </p:spPr>
        <p:txBody>
          <a:bodyPr anchor="b"/>
          <a:lstStyle>
            <a:lvl1pPr marL="0" indent="0">
              <a:buNone/>
              <a:defRPr sz="2698" b="1"/>
            </a:lvl1pPr>
            <a:lvl2pPr marL="513939" indent="0">
              <a:buNone/>
              <a:defRPr sz="2248" b="1"/>
            </a:lvl2pPr>
            <a:lvl3pPr marL="1027877" indent="0">
              <a:buNone/>
              <a:defRPr sz="2023" b="1"/>
            </a:lvl3pPr>
            <a:lvl4pPr marL="1541816" indent="0">
              <a:buNone/>
              <a:defRPr sz="1799" b="1"/>
            </a:lvl4pPr>
            <a:lvl5pPr marL="2055754" indent="0">
              <a:buNone/>
              <a:defRPr sz="1799" b="1"/>
            </a:lvl5pPr>
            <a:lvl6pPr marL="2569693" indent="0">
              <a:buNone/>
              <a:defRPr sz="1799" b="1"/>
            </a:lvl6pPr>
            <a:lvl7pPr marL="3083631" indent="0">
              <a:buNone/>
              <a:defRPr sz="1799" b="1"/>
            </a:lvl7pPr>
            <a:lvl8pPr marL="3597570" indent="0">
              <a:buNone/>
              <a:defRPr sz="1799" b="1"/>
            </a:lvl8pPr>
            <a:lvl9pPr marL="4111508" indent="0">
              <a:buNone/>
              <a:defRPr sz="17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5890"/>
            <a:ext cx="5802510" cy="414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89752"/>
            <a:ext cx="5831087" cy="926138"/>
          </a:xfrm>
        </p:spPr>
        <p:txBody>
          <a:bodyPr anchor="b"/>
          <a:lstStyle>
            <a:lvl1pPr marL="0" indent="0">
              <a:buNone/>
              <a:defRPr sz="2698" b="1"/>
            </a:lvl1pPr>
            <a:lvl2pPr marL="513939" indent="0">
              <a:buNone/>
              <a:defRPr sz="2248" b="1"/>
            </a:lvl2pPr>
            <a:lvl3pPr marL="1027877" indent="0">
              <a:buNone/>
              <a:defRPr sz="2023" b="1"/>
            </a:lvl3pPr>
            <a:lvl4pPr marL="1541816" indent="0">
              <a:buNone/>
              <a:defRPr sz="1799" b="1"/>
            </a:lvl4pPr>
            <a:lvl5pPr marL="2055754" indent="0">
              <a:buNone/>
              <a:defRPr sz="1799" b="1"/>
            </a:lvl5pPr>
            <a:lvl6pPr marL="2569693" indent="0">
              <a:buNone/>
              <a:defRPr sz="1799" b="1"/>
            </a:lvl6pPr>
            <a:lvl7pPr marL="3083631" indent="0">
              <a:buNone/>
              <a:defRPr sz="1799" b="1"/>
            </a:lvl7pPr>
            <a:lvl8pPr marL="3597570" indent="0">
              <a:buNone/>
              <a:defRPr sz="1799" b="1"/>
            </a:lvl8pPr>
            <a:lvl9pPr marL="4111508" indent="0">
              <a:buNone/>
              <a:defRPr sz="17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5890"/>
            <a:ext cx="5831087" cy="414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3927"/>
            <a:ext cx="4423767" cy="1798743"/>
          </a:xfrm>
        </p:spPr>
        <p:txBody>
          <a:bodyPr anchor="b"/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09939"/>
            <a:ext cx="6943725" cy="5478316"/>
          </a:xfrm>
        </p:spPr>
        <p:txBody>
          <a:bodyPr/>
          <a:lstStyle>
            <a:lvl1pPr>
              <a:defRPr sz="3597"/>
            </a:lvl1pPr>
            <a:lvl2pPr>
              <a:defRPr sz="3147"/>
            </a:lvl2pPr>
            <a:lvl3pPr>
              <a:defRPr sz="2698"/>
            </a:lvl3pPr>
            <a:lvl4pPr>
              <a:defRPr sz="2248"/>
            </a:lvl4pPr>
            <a:lvl5pPr>
              <a:defRPr sz="2248"/>
            </a:lvl5pPr>
            <a:lvl6pPr>
              <a:defRPr sz="2248"/>
            </a:lvl6pPr>
            <a:lvl7pPr>
              <a:defRPr sz="2248"/>
            </a:lvl7pPr>
            <a:lvl8pPr>
              <a:defRPr sz="2248"/>
            </a:lvl8pPr>
            <a:lvl9pPr>
              <a:defRPr sz="2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2670"/>
            <a:ext cx="4423767" cy="4284507"/>
          </a:xfrm>
        </p:spPr>
        <p:txBody>
          <a:bodyPr/>
          <a:lstStyle>
            <a:lvl1pPr marL="0" indent="0">
              <a:buNone/>
              <a:defRPr sz="1799"/>
            </a:lvl1pPr>
            <a:lvl2pPr marL="513939" indent="0">
              <a:buNone/>
              <a:defRPr sz="1574"/>
            </a:lvl2pPr>
            <a:lvl3pPr marL="1027877" indent="0">
              <a:buNone/>
              <a:defRPr sz="1349"/>
            </a:lvl3pPr>
            <a:lvl4pPr marL="1541816" indent="0">
              <a:buNone/>
              <a:defRPr sz="1124"/>
            </a:lvl4pPr>
            <a:lvl5pPr marL="2055754" indent="0">
              <a:buNone/>
              <a:defRPr sz="1124"/>
            </a:lvl5pPr>
            <a:lvl6pPr marL="2569693" indent="0">
              <a:buNone/>
              <a:defRPr sz="1124"/>
            </a:lvl6pPr>
            <a:lvl7pPr marL="3083631" indent="0">
              <a:buNone/>
              <a:defRPr sz="1124"/>
            </a:lvl7pPr>
            <a:lvl8pPr marL="3597570" indent="0">
              <a:buNone/>
              <a:defRPr sz="1124"/>
            </a:lvl8pPr>
            <a:lvl9pPr marL="4111508" indent="0">
              <a:buNone/>
              <a:defRPr sz="1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3927"/>
            <a:ext cx="4423767" cy="1798743"/>
          </a:xfrm>
        </p:spPr>
        <p:txBody>
          <a:bodyPr anchor="b"/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09939"/>
            <a:ext cx="6943725" cy="5478316"/>
          </a:xfrm>
        </p:spPr>
        <p:txBody>
          <a:bodyPr anchor="t"/>
          <a:lstStyle>
            <a:lvl1pPr marL="0" indent="0">
              <a:buNone/>
              <a:defRPr sz="3597"/>
            </a:lvl1pPr>
            <a:lvl2pPr marL="513939" indent="0">
              <a:buNone/>
              <a:defRPr sz="3147"/>
            </a:lvl2pPr>
            <a:lvl3pPr marL="1027877" indent="0">
              <a:buNone/>
              <a:defRPr sz="2698"/>
            </a:lvl3pPr>
            <a:lvl4pPr marL="1541816" indent="0">
              <a:buNone/>
              <a:defRPr sz="2248"/>
            </a:lvl4pPr>
            <a:lvl5pPr marL="2055754" indent="0">
              <a:buNone/>
              <a:defRPr sz="2248"/>
            </a:lvl5pPr>
            <a:lvl6pPr marL="2569693" indent="0">
              <a:buNone/>
              <a:defRPr sz="2248"/>
            </a:lvl6pPr>
            <a:lvl7pPr marL="3083631" indent="0">
              <a:buNone/>
              <a:defRPr sz="2248"/>
            </a:lvl7pPr>
            <a:lvl8pPr marL="3597570" indent="0">
              <a:buNone/>
              <a:defRPr sz="2248"/>
            </a:lvl8pPr>
            <a:lvl9pPr marL="4111508" indent="0">
              <a:buNone/>
              <a:defRPr sz="2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2670"/>
            <a:ext cx="4423767" cy="4284507"/>
          </a:xfrm>
        </p:spPr>
        <p:txBody>
          <a:bodyPr/>
          <a:lstStyle>
            <a:lvl1pPr marL="0" indent="0">
              <a:buNone/>
              <a:defRPr sz="1799"/>
            </a:lvl1pPr>
            <a:lvl2pPr marL="513939" indent="0">
              <a:buNone/>
              <a:defRPr sz="1574"/>
            </a:lvl2pPr>
            <a:lvl3pPr marL="1027877" indent="0">
              <a:buNone/>
              <a:defRPr sz="1349"/>
            </a:lvl3pPr>
            <a:lvl4pPr marL="1541816" indent="0">
              <a:buNone/>
              <a:defRPr sz="1124"/>
            </a:lvl4pPr>
            <a:lvl5pPr marL="2055754" indent="0">
              <a:buNone/>
              <a:defRPr sz="1124"/>
            </a:lvl5pPr>
            <a:lvl6pPr marL="2569693" indent="0">
              <a:buNone/>
              <a:defRPr sz="1124"/>
            </a:lvl6pPr>
            <a:lvl7pPr marL="3083631" indent="0">
              <a:buNone/>
              <a:defRPr sz="1124"/>
            </a:lvl7pPr>
            <a:lvl8pPr marL="3597570" indent="0">
              <a:buNone/>
              <a:defRPr sz="1124"/>
            </a:lvl8pPr>
            <a:lvl9pPr marL="4111508" indent="0">
              <a:buNone/>
              <a:defRPr sz="1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428"/>
            <a:ext cx="11830050" cy="149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2138"/>
            <a:ext cx="11830050" cy="489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45009"/>
            <a:ext cx="3086100" cy="41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BB0E-1BC1-2A44-984C-7CC752D0086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45009"/>
            <a:ext cx="4629150" cy="41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45009"/>
            <a:ext cx="3086100" cy="41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74DC-4CFD-CE43-B906-B244EA6D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7877" rtl="0" eaLnBrk="1" latinLnBrk="0" hangingPunct="1">
        <a:lnSpc>
          <a:spcPct val="90000"/>
        </a:lnSpc>
        <a:spcBef>
          <a:spcPct val="0"/>
        </a:spcBef>
        <a:buNone/>
        <a:defRPr sz="49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969" indent="-256969" algn="l" defTabSz="1027877" rtl="0" eaLnBrk="1" latinLnBrk="0" hangingPunct="1">
        <a:lnSpc>
          <a:spcPct val="90000"/>
        </a:lnSpc>
        <a:spcBef>
          <a:spcPts val="112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1pPr>
      <a:lvl2pPr marL="770908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2pPr>
      <a:lvl3pPr marL="1284846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248" kern="1200">
          <a:solidFill>
            <a:schemeClr val="tx1"/>
          </a:solidFill>
          <a:latin typeface="+mn-lt"/>
          <a:ea typeface="+mn-ea"/>
          <a:cs typeface="+mn-cs"/>
        </a:defRPr>
      </a:lvl3pPr>
      <a:lvl4pPr marL="1798785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312723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826662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3340600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854539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4368477" indent="-256969" algn="l" defTabSz="1027877" rtl="0" eaLnBrk="1" latinLnBrk="0" hangingPunct="1">
        <a:lnSpc>
          <a:spcPct val="90000"/>
        </a:lnSpc>
        <a:spcBef>
          <a:spcPts val="562"/>
        </a:spcBef>
        <a:buFont typeface="Arial" panose="020B0604020202020204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1pPr>
      <a:lvl2pPr marL="513939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2pPr>
      <a:lvl3pPr marL="1027877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3pPr>
      <a:lvl4pPr marL="1541816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4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569693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3083631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597570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4111508" algn="l" defTabSz="1027877" rtl="0" eaLnBrk="1" latinLnBrk="0" hangingPunct="1"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3AF74C-342F-9C47-AFA6-428E4968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067BF2-B954-9745-AAC1-9883A7ADAC75}"/>
              </a:ext>
            </a:extLst>
          </p:cNvPr>
          <p:cNvGrpSpPr/>
          <p:nvPr/>
        </p:nvGrpSpPr>
        <p:grpSpPr>
          <a:xfrm>
            <a:off x="4606894" y="2342593"/>
            <a:ext cx="401506" cy="384330"/>
            <a:chOff x="2891790" y="1227393"/>
            <a:chExt cx="571500" cy="547052"/>
          </a:xfrm>
        </p:grpSpPr>
        <p:sp>
          <p:nvSpPr>
            <p:cNvPr id="4" name="Quad Arrow Callout 3">
              <a:extLst>
                <a:ext uri="{FF2B5EF4-FFF2-40B4-BE49-F238E27FC236}">
                  <a16:creationId xmlns:a16="http://schemas.microsoft.com/office/drawing/2014/main" id="{5FC2043A-3CA7-C149-B12E-DAC28AA598E9}"/>
                </a:ext>
              </a:extLst>
            </p:cNvPr>
            <p:cNvSpPr/>
            <p:nvPr/>
          </p:nvSpPr>
          <p:spPr>
            <a:xfrm rot="5400000">
              <a:off x="2904014" y="1215169"/>
              <a:ext cx="547052" cy="571500"/>
            </a:xfrm>
            <a:prstGeom prst="quadArrowCallout">
              <a:avLst/>
            </a:prstGeom>
            <a:solidFill>
              <a:schemeClr val="accent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0"/>
            </a:p>
          </p:txBody>
        </p:sp>
        <p:sp>
          <p:nvSpPr>
            <p:cNvPr id="6" name="Plaque 5">
              <a:extLst>
                <a:ext uri="{FF2B5EF4-FFF2-40B4-BE49-F238E27FC236}">
                  <a16:creationId xmlns:a16="http://schemas.microsoft.com/office/drawing/2014/main" id="{B5D40438-8DA0-C34F-BA2F-5B672B680FEB}"/>
                </a:ext>
              </a:extLst>
            </p:cNvPr>
            <p:cNvSpPr/>
            <p:nvPr/>
          </p:nvSpPr>
          <p:spPr>
            <a:xfrm>
              <a:off x="3047654" y="1372201"/>
              <a:ext cx="268432" cy="265481"/>
            </a:xfrm>
            <a:prstGeom prst="plaque">
              <a:avLst/>
            </a:prstGeom>
            <a:solidFill>
              <a:srgbClr val="FF00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2FAA60-6D1D-654A-BB7C-E53AD26954BA}"/>
              </a:ext>
            </a:extLst>
          </p:cNvPr>
          <p:cNvSpPr txBox="1"/>
          <p:nvPr/>
        </p:nvSpPr>
        <p:spPr>
          <a:xfrm>
            <a:off x="5008399" y="2307719"/>
            <a:ext cx="1525338" cy="4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9" dirty="0">
                <a:solidFill>
                  <a:schemeClr val="accent1"/>
                </a:solidFill>
                <a:latin typeface="Magneto" pitchFamily="82" charset="77"/>
                <a:ea typeface="Apple Color Emoji" pitchFamily="2" charset="0"/>
                <a:cs typeface="Cavolini" panose="03000502040302020204" pitchFamily="66" charset="0"/>
              </a:rPr>
              <a:t>Duvista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D40-10C2-0749-887B-E6B6ABF146ED}"/>
              </a:ext>
            </a:extLst>
          </p:cNvPr>
          <p:cNvSpPr/>
          <p:nvPr/>
        </p:nvSpPr>
        <p:spPr>
          <a:xfrm>
            <a:off x="7355102" y="2363146"/>
            <a:ext cx="481806" cy="298261"/>
          </a:xfrm>
          <a:prstGeom prst="rect">
            <a:avLst/>
          </a:prstGeom>
          <a:solidFill>
            <a:srgbClr val="ED49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30"/>
          </a:p>
        </p:txBody>
      </p:sp>
    </p:spTree>
    <p:extLst>
      <p:ext uri="{BB962C8B-B14F-4D97-AF65-F5344CB8AC3E}">
        <p14:creationId xmlns:p14="http://schemas.microsoft.com/office/powerpoint/2010/main" val="10010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D6B35C-2572-E045-941D-C746CF4B8229}"/>
              </a:ext>
            </a:extLst>
          </p:cNvPr>
          <p:cNvSpPr/>
          <p:nvPr/>
        </p:nvSpPr>
        <p:spPr>
          <a:xfrm>
            <a:off x="0" y="0"/>
            <a:ext cx="13716000" cy="7708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D6B35C-2572-E045-941D-C746CF4B8229}"/>
              </a:ext>
            </a:extLst>
          </p:cNvPr>
          <p:cNvSpPr/>
          <p:nvPr/>
        </p:nvSpPr>
        <p:spPr>
          <a:xfrm>
            <a:off x="0" y="0"/>
            <a:ext cx="13716000" cy="77089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a field&#10;&#10;Description automatically generated">
            <a:extLst>
              <a:ext uri="{FF2B5EF4-FFF2-40B4-BE49-F238E27FC236}">
                <a16:creationId xmlns:a16="http://schemas.microsoft.com/office/drawing/2014/main" id="{2291D8BE-3A31-244A-9B8C-D97B8B985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" b="23076"/>
          <a:stretch/>
        </p:blipFill>
        <p:spPr>
          <a:xfrm>
            <a:off x="0" y="0"/>
            <a:ext cx="13716000" cy="77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A7E7BF9252C46ABABF3C52260B77B" ma:contentTypeVersion="10" ma:contentTypeDescription="Create a new document." ma:contentTypeScope="" ma:versionID="e4ae1ba3e2198bdac2ebf07171ccde7d">
  <xsd:schema xmlns:xsd="http://www.w3.org/2001/XMLSchema" xmlns:xs="http://www.w3.org/2001/XMLSchema" xmlns:p="http://schemas.microsoft.com/office/2006/metadata/properties" xmlns:ns2="7e1860d1-86f0-4582-bca9-eb40bfac2431" targetNamespace="http://schemas.microsoft.com/office/2006/metadata/properties" ma:root="true" ma:fieldsID="f46816188820873962f01db70750ab34" ns2:_="">
    <xsd:import namespace="7e1860d1-86f0-4582-bca9-eb40bfac2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860d1-86f0-4582-bca9-eb40bfac2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F8040-960F-4019-A21B-BB3D2C8122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610B9B-7097-4C65-9D80-B19144253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E1028-0F9B-40B3-880F-8168888E52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860d1-86f0-4582-bca9-eb40bfac2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</Words>
  <Application>Microsoft Macintosh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Duvista Tech  Solutions</dc:title>
  <dc:creator>Gopinath Vijayan</dc:creator>
  <cp:lastModifiedBy>Gopinath Vijayan</cp:lastModifiedBy>
  <cp:revision>8</cp:revision>
  <dcterms:created xsi:type="dcterms:W3CDTF">2020-08-04T07:01:50Z</dcterms:created>
  <dcterms:modified xsi:type="dcterms:W3CDTF">2020-08-04T12:37:25Z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0x010100B57A7E7BF9252C46ABABF3C52260B77B</vt:lpwstr>
  </property>
</Properties>
</file>