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0403-7217-5E4F-91D8-E55F8F2C3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B282D-F6A9-1A4E-B83B-2B79EF666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0678-1C46-164C-B99A-83F73C08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4899-5E75-C744-9A74-A6DA01D4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34E0-3BDE-0C41-B71A-034515D2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BC70-32BC-924A-910F-6AE7DE72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8DF6D-2039-3F47-8359-716049CF0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E8B0-9073-E94B-A0F7-A2FC3C79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63D76-93AB-0844-BF06-99EB8D34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BFA4-3784-E546-B4D3-95037F09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92266-C262-0849-86D3-73AB0E8CB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8DD29-6BF4-C94F-86B0-F04951B1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691C-309F-7C48-BED0-D8CD532B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FD42-121A-164F-97EE-E4981CD7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1377-43CF-2944-9E08-D0D7CDB7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265B-AE49-3543-89E8-BD4F6828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1C60-6D59-B449-B88B-74CB3924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449B-884D-F14A-95EC-2A17523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C70D-311C-ED4F-99B7-F3C12789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AEC3-246F-5B4F-8EE9-4370F7C7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3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36FD-606A-3B43-A619-66579D41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42F36-9242-BE43-8576-7E009DB5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4853D-E1DA-6442-82EE-D59F6D51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4CC48-D3F9-4440-A72F-3007B878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52C6-A86E-9E4D-9D84-CC38718D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5E73-C537-EA40-9E4A-DEAF8C06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B3DE-217E-9B4F-A0A1-6BA44E23F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2634B-C768-A946-95A0-559B62E0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4868-DE6C-E848-BD49-62D2EABA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FBB7-50C3-154D-A781-01298517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3ED3-696F-0643-9E3F-B14214E1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7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B5F1-AFFA-874E-9C47-2BE6E111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F3F8-E88A-F049-A4EC-EBD20D2D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C506-4E71-C44C-A3A4-DE2AD7F01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63F38-4EA6-604B-953F-04DF719CD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EBBF9-8C8B-FF4B-9BA9-872213ECB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5EAD-68F4-384D-A20D-1103335D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984FA-E0A6-7F4F-AA77-33BE0B77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03F74-C0CF-2B4C-927F-699FAE25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FEB4-99D8-E141-BCDB-189385F4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2713E-ED4F-B840-A31F-1DBD8A6C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D191-4ECD-7842-8B28-7A7F29F2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B6E59-3683-D64D-BDC5-20B724D6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EC86E-4463-364F-9443-D7864493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03BA2-3B60-0645-8542-53C3D694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D4B1-2CC1-BE40-B81C-81819115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A7B9-ACD3-7343-90D8-321B697D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7975-A9D1-4046-B89E-68B33BAD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EB7D-7B04-5745-B4D4-9BEAE8A53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A4C09-FFC4-8046-9364-4B7BECBF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D7866-296A-7F43-A6E9-1ABD1D9A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63AA8-F269-034A-BA75-D296C3A4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8803-25FD-3840-99D3-CFBFC9F5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2A7D9-131A-A247-B8D6-96CDF66D8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D39B0-5A1C-F34E-8C30-BB15D9008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E3487-2FF9-7A4D-B5A2-CEF22716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8525C-F45F-F74A-BD75-FFC36E4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F787D-C479-5648-9D4F-C65EA0D9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F0C2E-EB66-694D-B8A7-4ED647F5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9F349-D594-1749-B551-6A7D8023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BA54-8FDC-194A-AAA6-DDC6318B6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0E5F-9518-9040-9127-2BA187A3A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37D1-2894-D94C-9A01-530F1E66F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9836-1A7B-434E-8ACB-CF563323F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3290" y="1227393"/>
            <a:ext cx="7776210" cy="646332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Duvista Tech </a:t>
            </a:r>
            <a:b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F74C-342F-9C47-AFA6-428E49683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067BF2-B954-9745-AAC1-9883A7ADAC75}"/>
              </a:ext>
            </a:extLst>
          </p:cNvPr>
          <p:cNvGrpSpPr/>
          <p:nvPr/>
        </p:nvGrpSpPr>
        <p:grpSpPr>
          <a:xfrm>
            <a:off x="2891790" y="1227393"/>
            <a:ext cx="571500" cy="547052"/>
            <a:chOff x="2891790" y="1227393"/>
            <a:chExt cx="571500" cy="547052"/>
          </a:xfrm>
        </p:grpSpPr>
        <p:sp>
          <p:nvSpPr>
            <p:cNvPr id="4" name="Quad Arrow Callout 3">
              <a:extLst>
                <a:ext uri="{FF2B5EF4-FFF2-40B4-BE49-F238E27FC236}">
                  <a16:creationId xmlns:a16="http://schemas.microsoft.com/office/drawing/2014/main" id="{5FC2043A-3CA7-C149-B12E-DAC28AA598E9}"/>
                </a:ext>
              </a:extLst>
            </p:cNvPr>
            <p:cNvSpPr/>
            <p:nvPr/>
          </p:nvSpPr>
          <p:spPr>
            <a:xfrm rot="5400000">
              <a:off x="2904014" y="1215169"/>
              <a:ext cx="547052" cy="571500"/>
            </a:xfrm>
            <a:prstGeom prst="quadArrowCallout">
              <a:avLst/>
            </a:prstGeom>
            <a:solidFill>
              <a:schemeClr val="accent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aque 5">
              <a:extLst>
                <a:ext uri="{FF2B5EF4-FFF2-40B4-BE49-F238E27FC236}">
                  <a16:creationId xmlns:a16="http://schemas.microsoft.com/office/drawing/2014/main" id="{B5D40438-8DA0-C34F-BA2F-5B672B680FEB}"/>
                </a:ext>
              </a:extLst>
            </p:cNvPr>
            <p:cNvSpPr/>
            <p:nvPr/>
          </p:nvSpPr>
          <p:spPr>
            <a:xfrm>
              <a:off x="3047654" y="1372201"/>
              <a:ext cx="268432" cy="265481"/>
            </a:xfrm>
            <a:prstGeom prst="plaque">
              <a:avLst/>
            </a:prstGeom>
            <a:solidFill>
              <a:srgbClr val="FF00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2FAA60-6D1D-654A-BB7C-E53AD26954BA}"/>
              </a:ext>
            </a:extLst>
          </p:cNvPr>
          <p:cNvSpPr txBox="1"/>
          <p:nvPr/>
        </p:nvSpPr>
        <p:spPr>
          <a:xfrm>
            <a:off x="1943100" y="1227394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DTS</a:t>
            </a:r>
          </a:p>
        </p:txBody>
      </p:sp>
    </p:spTree>
    <p:extLst>
      <p:ext uri="{BB962C8B-B14F-4D97-AF65-F5344CB8AC3E}">
        <p14:creationId xmlns:p14="http://schemas.microsoft.com/office/powerpoint/2010/main" val="100107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7A7E7BF9252C46ABABF3C52260B77B" ma:contentTypeVersion="10" ma:contentTypeDescription="Create a new document." ma:contentTypeScope="" ma:versionID="e4ae1ba3e2198bdac2ebf07171ccde7d">
  <xsd:schema xmlns:xsd="http://www.w3.org/2001/XMLSchema" xmlns:xs="http://www.w3.org/2001/XMLSchema" xmlns:p="http://schemas.microsoft.com/office/2006/metadata/properties" xmlns:ns2="7e1860d1-86f0-4582-bca9-eb40bfac2431" targetNamespace="http://schemas.microsoft.com/office/2006/metadata/properties" ma:root="true" ma:fieldsID="f46816188820873962f01db70750ab34" ns2:_="">
    <xsd:import namespace="7e1860d1-86f0-4582-bca9-eb40bfac24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1860d1-86f0-4582-bca9-eb40bfac24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2E1028-0F9B-40B3-880F-8168888E52C7}"/>
</file>

<file path=customXml/itemProps2.xml><?xml version="1.0" encoding="utf-8"?>
<ds:datastoreItem xmlns:ds="http://schemas.openxmlformats.org/officeDocument/2006/customXml" ds:itemID="{32610B9B-7097-4C65-9D80-B19144253E56}"/>
</file>

<file path=customXml/itemProps3.xml><?xml version="1.0" encoding="utf-8"?>
<ds:datastoreItem xmlns:ds="http://schemas.openxmlformats.org/officeDocument/2006/customXml" ds:itemID="{946F8040-960F-4019-A21B-BB3D2C81222E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STHupo</vt:lpstr>
      <vt:lpstr>Arial</vt:lpstr>
      <vt:lpstr>Calibri</vt:lpstr>
      <vt:lpstr>Calibri Light</vt:lpstr>
      <vt:lpstr>Office Theme</vt:lpstr>
      <vt:lpstr>Duvista Tech 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Duvista Tech  Solutions</dc:title>
  <dc:creator>Gopinath Vijayan</dc:creator>
  <cp:lastModifiedBy>Gopinath Vijayan</cp:lastModifiedBy>
  <cp:revision>2</cp:revision>
  <dcterms:created xsi:type="dcterms:W3CDTF">2020-08-04T07:01:50Z</dcterms:created>
  <dcterms:modified xsi:type="dcterms:W3CDTF">2020-08-04T07:32:38Z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0x010100B57A7E7BF9252C46ABABF3C52260B77B</vt:lpwstr>
  </property>
</Properties>
</file>