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FF66"/>
    <a:srgbClr val="6666FF"/>
    <a:srgbClr val="FFCC99"/>
    <a:srgbClr val="3333CC"/>
    <a:srgbClr val="00CCFF"/>
    <a:srgbClr val="CC0000"/>
    <a:srgbClr val="336600"/>
    <a:srgbClr val="FF99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527"/>
        <p:guide pos="3840"/>
        <p:guide pos="394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477AE-99AC-43BB-B49E-0C7C30A3046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7839A-6BD0-4D79-8349-1AD1812E9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2385" y="6356350"/>
            <a:ext cx="4114800" cy="365125"/>
          </a:xfrm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200">
                <a:latin typeface="Source Code Pro Semibold" panose="020B0609030403020204" pitchFamily="49" charset="0"/>
                <a:ea typeface="Source Code Pro Semibold" panose="020B0609030403020204" pitchFamily="49" charset="0"/>
              </a:defRPr>
            </a:lvl1pPr>
          </a:lstStyle>
          <a:p>
            <a:r>
              <a:rPr lang="ru-RU" dirty="0" smtClean="0"/>
              <a:t>Авторы: Зайчиков Даниил </a:t>
            </a:r>
            <a:r>
              <a:rPr lang="en-US" dirty="0" smtClean="0"/>
              <a:t>/</a:t>
            </a:r>
            <a:r>
              <a:rPr lang="ru-RU" dirty="0" smtClean="0"/>
              <a:t> Нетсев Александр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9611" y="6356350"/>
            <a:ext cx="2743200" cy="365125"/>
          </a:xfrm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Source Code Pro Semibold" panose="020B0609030403020204" pitchFamily="49" charset="0"/>
                <a:ea typeface="Source Code Pro Semibold" panose="020B0609030403020204" pitchFamily="49" charset="0"/>
              </a:defRPr>
            </a:lvl1pPr>
          </a:lstStyle>
          <a:p>
            <a:r>
              <a:rPr lang="ru-RU" dirty="0" smtClean="0"/>
              <a:t>Проект по </a:t>
            </a:r>
            <a:r>
              <a:rPr lang="en-US" dirty="0" smtClean="0"/>
              <a:t>Pygame</a:t>
            </a:r>
            <a:fld id="{D5354897-3807-47AF-9948-54DB8CBC292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>
            <a:off x="382385" y="266007"/>
            <a:ext cx="207818" cy="2078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647008" y="266007"/>
            <a:ext cx="207818" cy="2078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 userDrawn="1"/>
        </p:nvSpPr>
        <p:spPr>
          <a:xfrm>
            <a:off x="913019" y="266007"/>
            <a:ext cx="207818" cy="2078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6853581" y="2037100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-</a:t>
            </a:r>
            <a:r>
              <a:rPr lang="en-US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Roguelike</a:t>
            </a:r>
            <a:endParaRPr lang="ru-RU" sz="60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607086" y="10214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Сапер</a:t>
            </a:r>
            <a:endParaRPr lang="ru-RU" sz="60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45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7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92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95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40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66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32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6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15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62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141B-9F98-494C-8617-2751FEEFE5AE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4897-3807-47AF-9948-54DB8CBC29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7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E:\CODS_PROGRAM\Minesweeper-RogueLike-\&#1057;&#1072;&#1087;&#1077;&#1088;%20-%20RogueLike.ex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6952" y="2505580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accent6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</a:t>
            </a:r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апер</a:t>
            </a:r>
            <a:endParaRPr lang="ru-RU" sz="60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570827" y="352124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- </a:t>
            </a:r>
            <a:r>
              <a:rPr lang="en-US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Rogue</a:t>
            </a:r>
            <a:r>
              <a:rPr lang="en-US" sz="6000" dirty="0" smtClean="0">
                <a:solidFill>
                  <a:srgbClr val="FF99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like</a:t>
            </a:r>
            <a:endParaRPr lang="ru-RU" sz="6000" dirty="0">
              <a:solidFill>
                <a:srgbClr val="FF990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9197" y="5895975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Авторы: </a:t>
            </a:r>
            <a:r>
              <a:rPr lang="ru-RU" sz="2400" dirty="0" smtClean="0">
                <a:solidFill>
                  <a:srgbClr val="3366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айчиков </a:t>
            </a:r>
            <a:r>
              <a:rPr lang="ru-RU" sz="2400" dirty="0" smtClean="0">
                <a:solidFill>
                  <a:schemeClr val="accent6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Д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аниил</a:t>
            </a:r>
          </a:p>
          <a:p>
            <a:pPr algn="r"/>
            <a:r>
              <a:rPr lang="ru-RU" sz="2400" dirty="0" smtClean="0">
                <a:solidFill>
                  <a:srgbClr val="00B0F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Н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етсев </a:t>
            </a:r>
            <a:r>
              <a:rPr lang="ru-RU" sz="2400" dirty="0" smtClean="0">
                <a:solidFill>
                  <a:srgbClr val="0070C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А</a:t>
            </a: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лександр</a:t>
            </a:r>
            <a:endParaRPr lang="ru-RU" sz="2400" dirty="0">
              <a:solidFill>
                <a:schemeClr val="bg1">
                  <a:lumMod val="85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90" y="1858238"/>
            <a:ext cx="3048000" cy="304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662" y="1017032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99FF66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{</a:t>
            </a:r>
            <a:endParaRPr lang="ru-RU" sz="6000" dirty="0">
              <a:solidFill>
                <a:srgbClr val="99FF66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3227" y="4722256"/>
            <a:ext cx="646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CCFF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}</a:t>
            </a:r>
            <a:endParaRPr lang="ru-RU" sz="6000" dirty="0">
              <a:solidFill>
                <a:srgbClr val="00CCFF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0827" y="1017032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Проект </a:t>
            </a:r>
            <a:r>
              <a:rPr lang="ru-RU" sz="3600" dirty="0" smtClean="0">
                <a:solidFill>
                  <a:schemeClr val="accent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по</a:t>
            </a:r>
            <a:r>
              <a:rPr lang="ru-RU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Pygame</a:t>
            </a:r>
            <a:endParaRPr lang="ru-RU" sz="36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55980" y="772357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 чем </a:t>
            </a:r>
            <a:r>
              <a:rPr lang="ru-RU" sz="4400" dirty="0" smtClean="0">
                <a:solidFill>
                  <a:srgbClr val="CC000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проект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?</a:t>
            </a:r>
            <a:endParaRPr lang="ru-RU" sz="4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9" name="Умножение 8"/>
          <p:cNvSpPr/>
          <p:nvPr/>
        </p:nvSpPr>
        <p:spPr>
          <a:xfrm>
            <a:off x="666750" y="985422"/>
            <a:ext cx="371474" cy="371474"/>
          </a:xfrm>
          <a:prstGeom prst="mathMultiply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1491447" y="1923538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491447" y="1923538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6200000" flipV="1">
            <a:off x="10428274" y="5210776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16200000">
            <a:off x="10428274" y="5210776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7837" y="2210120"/>
            <a:ext cx="8273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Проект по созданию </a:t>
            </a: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игры сапера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, но с добавлением новых 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интересных</a:t>
            </a:r>
          </a:p>
          <a:p>
            <a:pPr algn="just"/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механик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, чтобы разбавить </a:t>
            </a:r>
            <a:r>
              <a:rPr lang="ru-RU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концепцию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классической игры.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В качестве </a:t>
            </a:r>
            <a:r>
              <a:rPr lang="ru-RU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новых механик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были добавлены вопросы, </a:t>
            </a: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сейв (защита)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от смерти, новые предметы, облегчающие игру и т.д.</a:t>
            </a:r>
          </a:p>
        </p:txBody>
      </p:sp>
    </p:spTree>
    <p:extLst>
      <p:ext uri="{BB962C8B-B14F-4D97-AF65-F5344CB8AC3E}">
        <p14:creationId xmlns:p14="http://schemas.microsoft.com/office/powerpoint/2010/main" val="22734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55980" y="694922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Библи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отеки </a:t>
            </a:r>
            <a:r>
              <a:rPr lang="ru-RU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екта</a:t>
            </a:r>
            <a:endParaRPr lang="ru-RU" sz="4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666750" y="907987"/>
            <a:ext cx="371474" cy="371474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298683" y="1464363"/>
            <a:ext cx="6611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Основные </a:t>
            </a:r>
            <a:r>
              <a:rPr lang="ru-RU" sz="4400" dirty="0" smtClean="0">
                <a:solidFill>
                  <a:schemeClr val="bg2">
                    <a:lumMod val="9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библи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отеки</a:t>
            </a:r>
            <a:endParaRPr lang="ru-RU" sz="4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13" name="Прямая соединительная линия 12"/>
          <p:cNvCxnSpPr>
            <a:endCxn id="11" idx="1"/>
          </p:cNvCxnSpPr>
          <p:nvPr/>
        </p:nvCxnSpPr>
        <p:spPr>
          <a:xfrm>
            <a:off x="666750" y="1849082"/>
            <a:ext cx="631933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075353" y="1849082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075353" y="2604040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98400" y="2373207"/>
            <a:ext cx="872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Pygame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–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создание игры, 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спрайтов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, звуков и т.д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075353" y="2604039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075353" y="3351534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8400" y="3120701"/>
            <a:ext cx="577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sys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работа с программой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.exe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367091" y="4618073"/>
            <a:ext cx="798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os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работа с </a:t>
            </a:r>
            <a:r>
              <a:rPr lang="ru-RU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файлами, директориями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 т.д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1075353" y="3361668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075353" y="4109163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452832" y="4101411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452832" y="4848906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30311" y="3705429"/>
            <a:ext cx="8814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Второстепенные </a:t>
            </a:r>
            <a:r>
              <a:rPr lang="ru-RU" sz="4400" dirty="0" smtClean="0">
                <a:solidFill>
                  <a:schemeClr val="accent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библи</a:t>
            </a:r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отеки</a:t>
            </a:r>
            <a:endParaRPr lang="ru-RU" sz="4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1452832" y="4821982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452832" y="5569477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452832" y="5532195"/>
            <a:ext cx="0" cy="7549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452832" y="6279690"/>
            <a:ext cx="7549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7091" y="5338644"/>
            <a:ext cx="816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json</a:t>
            </a:r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работа с </a:t>
            </a:r>
            <a:r>
              <a:rPr lang="ru-RU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файлами 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типа </a:t>
            </a:r>
            <a:r>
              <a:rPr lang="en-US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.json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(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списки</a:t>
            </a:r>
            <a:r>
              <a:rPr lang="ru-RU" sz="2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67091" y="6044535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 другие. . .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3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62049" y="626723"/>
            <a:ext cx="74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Какие классы</a:t>
            </a:r>
          </a:p>
          <a:p>
            <a:r>
              <a:rPr lang="ru-RU" sz="3600" dirty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	</a:t>
            </a:r>
            <a:r>
              <a:rPr lang="ru-RU" sz="36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использованы в проекте</a:t>
            </a:r>
            <a:endParaRPr lang="ru-RU" sz="36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666750" y="1041151"/>
            <a:ext cx="371474" cy="371474"/>
          </a:xfrm>
          <a:prstGeom prst="mathMultiply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1170925" y="2191037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162049" y="2191037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6200000" flipV="1">
            <a:off x="10259600" y="4961172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16200000">
            <a:off x="10259601" y="4961172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4961" y="2523950"/>
            <a:ext cx="8938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class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Board</a:t>
            </a:r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() – </a:t>
            </a:r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поле игры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class </a:t>
            </a:r>
            <a:r>
              <a:rPr lang="en-US" sz="2800" dirty="0" smtClean="0">
                <a:solidFill>
                  <a:srgbClr val="FFCC99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Minesweeper(Board) </a:t>
            </a:r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</a:t>
            </a:r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поле игры «Сапер»</a:t>
            </a:r>
          </a:p>
          <a:p>
            <a:r>
              <a:rPr lang="en-US" sz="2800" dirty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lass 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MineImage, BoomImage, FlagImage</a:t>
            </a:r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() – классы спрайтов для игры</a:t>
            </a:r>
            <a:endParaRPr lang="ru-RU" sz="28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89145" y="694922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Фрагменты к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ода</a:t>
            </a:r>
            <a:endParaRPr lang="ru-RU" sz="4400" dirty="0">
              <a:solidFill>
                <a:schemeClr val="accent6">
                  <a:lumMod val="60000"/>
                  <a:lumOff val="4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666750" y="907987"/>
            <a:ext cx="371474" cy="371474"/>
          </a:xfrm>
          <a:prstGeom prst="mathMultiply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809452" y="1017851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Заставка </a:t>
            </a:r>
            <a:r>
              <a:rPr lang="ru-RU" sz="2800" dirty="0" smtClean="0">
                <a:solidFill>
                  <a:srgbClr val="FF5050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конечной игры</a:t>
            </a:r>
            <a:endParaRPr lang="ru-RU" sz="2800" dirty="0">
              <a:solidFill>
                <a:srgbClr val="FF5050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780115"/>
            <a:ext cx="5162435" cy="3860710"/>
          </a:xfrm>
          <a:prstGeom prst="rect">
            <a:avLst/>
          </a:prstGeom>
          <a:ln>
            <a:solidFill>
              <a:srgbClr val="99FF66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12" y="1634260"/>
            <a:ext cx="5264459" cy="500656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28662" y="2071993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Запуск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программы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89145" y="694922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Фрагменты к</a:t>
            </a:r>
            <a:r>
              <a:rPr lang="ru-RU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ода</a:t>
            </a:r>
            <a:endParaRPr lang="ru-RU" sz="4400" dirty="0">
              <a:solidFill>
                <a:schemeClr val="accent6">
                  <a:lumMod val="60000"/>
                  <a:lumOff val="40000"/>
                </a:schemeClr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6" name="Умножение 5"/>
          <p:cNvSpPr/>
          <p:nvPr/>
        </p:nvSpPr>
        <p:spPr>
          <a:xfrm>
            <a:off x="666750" y="907987"/>
            <a:ext cx="371474" cy="371474"/>
          </a:xfrm>
          <a:prstGeom prst="mathMultiply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6" y="2080875"/>
            <a:ext cx="5530788" cy="457837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59084" y="1279461"/>
            <a:ext cx="399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Функция </a:t>
            </a:r>
            <a:r>
              <a:rPr lang="en-US" dirty="0" smtClean="0">
                <a:solidFill>
                  <a:schemeClr val="accent2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draw()</a:t>
            </a:r>
            <a:r>
              <a:rPr lang="ru-RU" dirty="0" smtClean="0">
                <a:solidFill>
                  <a:schemeClr val="accent2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– раскрашивает игровое поле</a:t>
            </a:r>
            <a:endParaRPr lang="ru-RU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4" y="1925792"/>
            <a:ext cx="4457298" cy="475682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93254" y="1519621"/>
            <a:ext cx="4910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Логика </a:t>
            </a:r>
            <a:r>
              <a:rPr lang="ru-RU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игры</a:t>
            </a:r>
            <a:r>
              <a:rPr lang="ru-RU" sz="14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: открытие поля и установка флага</a:t>
            </a:r>
            <a:endParaRPr lang="ru-RU" sz="1400" dirty="0">
              <a:solidFill>
                <a:schemeClr val="bg1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419100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728662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038224" y="238125"/>
            <a:ext cx="247650" cy="247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73462" y="2388093"/>
            <a:ext cx="9082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Продемонстрируем игру в </a:t>
            </a:r>
            <a:r>
              <a:rPr lang="ru-RU" sz="6000" dirty="0" smtClean="0">
                <a:solidFill>
                  <a:schemeClr val="accent2"/>
                </a:solidFill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деле</a:t>
            </a:r>
            <a:endParaRPr lang="ru-RU" sz="6000" dirty="0">
              <a:solidFill>
                <a:schemeClr val="accent2"/>
              </a:solidFill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366234" y="1862564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357358" y="1862564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rot="16200000" flipV="1">
            <a:off x="10454909" y="4632699"/>
            <a:ext cx="0" cy="665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6200000">
            <a:off x="10454910" y="4632699"/>
            <a:ext cx="6658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Управляющая кнопка: настраиваемая 9">
            <a:hlinkClick r:id="rId2" action="ppaction://program" highlightClick="1"/>
          </p:cNvPr>
          <p:cNvSpPr/>
          <p:nvPr/>
        </p:nvSpPr>
        <p:spPr>
          <a:xfrm>
            <a:off x="3568824" y="5184559"/>
            <a:ext cx="4305669" cy="683581"/>
          </a:xfrm>
          <a:prstGeom prst="actionButtonBlank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Start Game</a:t>
            </a:r>
            <a:endParaRPr lang="ru-RU" sz="3200" dirty="0"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170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Code Pro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Den4ik</dc:creator>
  <cp:lastModifiedBy>Den4ik</cp:lastModifiedBy>
  <cp:revision>11</cp:revision>
  <dcterms:created xsi:type="dcterms:W3CDTF">2025-02-03T15:38:30Z</dcterms:created>
  <dcterms:modified xsi:type="dcterms:W3CDTF">2025-02-03T17:25:46Z</dcterms:modified>
</cp:coreProperties>
</file>