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40" userDrawn="1">
          <p15:clr>
            <a:srgbClr val="A4A3A4"/>
          </p15:clr>
        </p15:guide>
        <p15:guide id="4" orient="horz" pos="22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99FF66"/>
    <a:srgbClr val="6666FF"/>
    <a:srgbClr val="FFCC99"/>
    <a:srgbClr val="3333CC"/>
    <a:srgbClr val="00CCFF"/>
    <a:srgbClr val="CC0000"/>
    <a:srgbClr val="336600"/>
    <a:srgbClr val="FF990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527"/>
        <p:guide pos="3840"/>
        <p:guide pos="3940"/>
        <p:guide orient="horz" pos="22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5" d="100"/>
          <a:sy n="115" d="100"/>
        </p:scale>
        <p:origin x="24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477AE-99AC-43BB-B49E-0C7C30A30465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7839A-6BD0-4D79-8349-1AD1812E9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951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2385" y="6356350"/>
            <a:ext cx="4114800" cy="365125"/>
          </a:xfrm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1200">
                <a:latin typeface="Source Code Pro Semibold" panose="020B0609030403020204" pitchFamily="49" charset="0"/>
                <a:ea typeface="Source Code Pro Semibold" panose="020B0609030403020204" pitchFamily="49" charset="0"/>
              </a:defRPr>
            </a:lvl1pPr>
          </a:lstStyle>
          <a:p>
            <a:r>
              <a:rPr lang="ru-RU" dirty="0" smtClean="0"/>
              <a:t>Авторы: Зайчиков Даниил </a:t>
            </a:r>
            <a:r>
              <a:rPr lang="en-US" dirty="0" smtClean="0"/>
              <a:t>/</a:t>
            </a:r>
            <a:r>
              <a:rPr lang="ru-RU" dirty="0" smtClean="0"/>
              <a:t> Нетсев Александр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09611" y="6356350"/>
            <a:ext cx="2743200" cy="365125"/>
          </a:xfrm>
          <a:ln w="6350"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latin typeface="Source Code Pro Semibold" panose="020B0609030403020204" pitchFamily="49" charset="0"/>
                <a:ea typeface="Source Code Pro Semibold" panose="020B0609030403020204" pitchFamily="49" charset="0"/>
              </a:defRPr>
            </a:lvl1pPr>
          </a:lstStyle>
          <a:p>
            <a:r>
              <a:rPr lang="ru-RU" dirty="0" smtClean="0"/>
              <a:t>Проект по </a:t>
            </a:r>
            <a:r>
              <a:rPr lang="en-US" dirty="0" smtClean="0"/>
              <a:t>Pygame</a:t>
            </a:r>
            <a:fld id="{D5354897-3807-47AF-9948-54DB8CBC292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Овал 9"/>
          <p:cNvSpPr/>
          <p:nvPr userDrawn="1"/>
        </p:nvSpPr>
        <p:spPr>
          <a:xfrm>
            <a:off x="382385" y="266007"/>
            <a:ext cx="207818" cy="2078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 userDrawn="1"/>
        </p:nvSpPr>
        <p:spPr>
          <a:xfrm>
            <a:off x="647008" y="266007"/>
            <a:ext cx="207818" cy="2078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 userDrawn="1"/>
        </p:nvSpPr>
        <p:spPr>
          <a:xfrm>
            <a:off x="913019" y="266007"/>
            <a:ext cx="207818" cy="2078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6853581" y="2037100"/>
            <a:ext cx="480131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-</a:t>
            </a:r>
            <a:r>
              <a:rPr lang="en-US" sz="60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Roguelike</a:t>
            </a:r>
            <a:endParaRPr lang="ru-RU" sz="6000" dirty="0">
              <a:solidFill>
                <a:schemeClr val="bg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607086" y="1021437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Сапер</a:t>
            </a:r>
            <a:endParaRPr lang="ru-RU" sz="6000" dirty="0">
              <a:solidFill>
                <a:schemeClr val="bg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87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141B-9F98-494C-8617-2751FEEFE5AE}" type="datetimeFigureOut">
              <a:rPr lang="ru-RU" smtClean="0"/>
              <a:t>04.02.2025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4897-3807-47AF-9948-54DB8CBC292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9454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141B-9F98-494C-8617-2751FEEFE5AE}" type="datetimeFigureOut">
              <a:rPr lang="ru-RU" smtClean="0"/>
              <a:t>04.02.2025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4897-3807-47AF-9948-54DB8CBC292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77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141B-9F98-494C-8617-2751FEEFE5AE}" type="datetimeFigureOut">
              <a:rPr lang="ru-RU" smtClean="0"/>
              <a:t>04.02.2025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4897-3807-47AF-9948-54DB8CBC292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6920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141B-9F98-494C-8617-2751FEEFE5AE}" type="datetimeFigureOut">
              <a:rPr lang="ru-RU" smtClean="0"/>
              <a:t>04.02.2025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4897-3807-47AF-9948-54DB8CBC292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1957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141B-9F98-494C-8617-2751FEEFE5AE}" type="datetimeFigureOut">
              <a:rPr lang="ru-RU" smtClean="0"/>
              <a:t>04.02.2025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4897-3807-47AF-9948-54DB8CBC292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8400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141B-9F98-494C-8617-2751FEEFE5AE}" type="datetimeFigureOut">
              <a:rPr lang="ru-RU" smtClean="0"/>
              <a:t>04.02.2025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4897-3807-47AF-9948-54DB8CBC292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66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141B-9F98-494C-8617-2751FEEFE5AE}" type="datetimeFigureOut">
              <a:rPr lang="ru-RU" smtClean="0"/>
              <a:t>04.02.2025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4897-3807-47AF-9948-54DB8CBC292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432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141B-9F98-494C-8617-2751FEEFE5AE}" type="datetimeFigureOut">
              <a:rPr lang="ru-RU" smtClean="0"/>
              <a:t>04.02.2025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4897-3807-47AF-9948-54DB8CBC292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167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141B-9F98-494C-8617-2751FEEFE5AE}" type="datetimeFigureOut">
              <a:rPr lang="ru-RU" smtClean="0"/>
              <a:t>04.02.2025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4897-3807-47AF-9948-54DB8CBC292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7158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141B-9F98-494C-8617-2751FEEFE5AE}" type="datetimeFigureOut">
              <a:rPr lang="ru-RU" smtClean="0"/>
              <a:t>04.02.2025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4897-3807-47AF-9948-54DB8CBC292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5624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D141B-9F98-494C-8617-2751FEEFE5AE}" type="datetimeFigureOut">
              <a:rPr lang="ru-RU" smtClean="0"/>
              <a:t>04.02.2025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4897-3807-47AF-9948-54DB8CBC292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17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User\Desktop\Zaychikov\Minesweeper-RogueLike-\&#1057;&#1072;&#1087;&#1077;&#1088;%20-%20RogueLike.exe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76952" y="2505580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 smtClean="0">
                <a:solidFill>
                  <a:schemeClr val="accent6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С</a:t>
            </a:r>
            <a:r>
              <a:rPr lang="ru-RU" sz="60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апер</a:t>
            </a:r>
            <a:endParaRPr lang="ru-RU" sz="6000" dirty="0">
              <a:solidFill>
                <a:schemeClr val="bg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419100" y="238125"/>
            <a:ext cx="247650" cy="247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728662" y="238125"/>
            <a:ext cx="247650" cy="247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1038224" y="238125"/>
            <a:ext cx="247650" cy="247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570827" y="3521243"/>
            <a:ext cx="5262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- </a:t>
            </a:r>
            <a:r>
              <a:rPr lang="en-US" sz="60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Rogue</a:t>
            </a:r>
            <a:r>
              <a:rPr lang="en-US" sz="6000" dirty="0" smtClean="0">
                <a:solidFill>
                  <a:srgbClr val="FF9900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like</a:t>
            </a:r>
            <a:endParaRPr lang="ru-RU" sz="6000" dirty="0">
              <a:solidFill>
                <a:srgbClr val="FF9900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9197" y="5895975"/>
            <a:ext cx="44246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Авторы: </a:t>
            </a:r>
            <a:r>
              <a:rPr lang="ru-RU" sz="2400" dirty="0" smtClean="0">
                <a:solidFill>
                  <a:srgbClr val="336600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З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айчиков </a:t>
            </a:r>
            <a:r>
              <a:rPr lang="ru-RU" sz="2400" dirty="0" smtClean="0">
                <a:solidFill>
                  <a:schemeClr val="accent6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Д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аниил</a:t>
            </a:r>
          </a:p>
          <a:p>
            <a:pPr algn="r"/>
            <a:r>
              <a:rPr lang="ru-RU" sz="2400" dirty="0" smtClean="0">
                <a:solidFill>
                  <a:srgbClr val="00B0F0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Н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етсев </a:t>
            </a:r>
            <a:r>
              <a:rPr lang="ru-RU" sz="2400" dirty="0" smtClean="0">
                <a:solidFill>
                  <a:srgbClr val="0070C0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А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лександр</a:t>
            </a:r>
            <a:endParaRPr lang="ru-RU" sz="2400" dirty="0">
              <a:solidFill>
                <a:schemeClr val="bg1">
                  <a:lumMod val="85000"/>
                </a:schemeClr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390" y="1858238"/>
            <a:ext cx="3048000" cy="304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8662" y="1017032"/>
            <a:ext cx="6463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99FF66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{</a:t>
            </a:r>
            <a:endParaRPr lang="ru-RU" sz="6000" dirty="0">
              <a:solidFill>
                <a:srgbClr val="99FF66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33227" y="4722256"/>
            <a:ext cx="6463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CCFF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}</a:t>
            </a:r>
            <a:endParaRPr lang="ru-RU" sz="6000" dirty="0">
              <a:solidFill>
                <a:srgbClr val="00CCFF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70827" y="1017032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Проект </a:t>
            </a:r>
            <a:r>
              <a:rPr lang="ru-RU" sz="3600" dirty="0" smtClean="0">
                <a:solidFill>
                  <a:schemeClr val="accent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по</a:t>
            </a:r>
            <a:r>
              <a:rPr lang="ru-RU" sz="36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Pygame</a:t>
            </a:r>
            <a:endParaRPr lang="ru-RU" sz="3600" dirty="0">
              <a:solidFill>
                <a:schemeClr val="bg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74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419100" y="238125"/>
            <a:ext cx="247650" cy="247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/>
          <p:cNvSpPr/>
          <p:nvPr/>
        </p:nvSpPr>
        <p:spPr>
          <a:xfrm>
            <a:off x="728662" y="238125"/>
            <a:ext cx="247650" cy="247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1038224" y="238125"/>
            <a:ext cx="247650" cy="247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055980" y="772357"/>
            <a:ext cx="4581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О чем </a:t>
            </a:r>
            <a:r>
              <a:rPr lang="ru-RU" sz="4400" dirty="0" smtClean="0">
                <a:solidFill>
                  <a:srgbClr val="CC0000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проект</a:t>
            </a:r>
            <a:r>
              <a:rPr lang="ru-RU" sz="4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?</a:t>
            </a:r>
            <a:endParaRPr lang="ru-RU" sz="4400" dirty="0">
              <a:solidFill>
                <a:schemeClr val="bg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sp>
        <p:nvSpPr>
          <p:cNvPr id="9" name="Умножение 8"/>
          <p:cNvSpPr/>
          <p:nvPr/>
        </p:nvSpPr>
        <p:spPr>
          <a:xfrm>
            <a:off x="666750" y="985422"/>
            <a:ext cx="371474" cy="371474"/>
          </a:xfrm>
          <a:prstGeom prst="mathMultiply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V="1">
            <a:off x="1491447" y="1923538"/>
            <a:ext cx="0" cy="6658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491447" y="1923538"/>
            <a:ext cx="6658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16200000" flipV="1">
            <a:off x="10428274" y="5210776"/>
            <a:ext cx="0" cy="6658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rot="16200000">
            <a:off x="10428274" y="5210776"/>
            <a:ext cx="6658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7837" y="2210120"/>
            <a:ext cx="82736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Проект по созданию </a:t>
            </a:r>
            <a:r>
              <a:rPr lang="ru-RU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игры сапера</a:t>
            </a:r>
            <a:r>
              <a:rPr lang="ru-RU" sz="2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, но с добавлением новых </a:t>
            </a:r>
            <a:r>
              <a:rPr lang="ru-RU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интересных</a:t>
            </a:r>
          </a:p>
          <a:p>
            <a:pPr algn="just"/>
            <a:r>
              <a:rPr lang="ru-RU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механик</a:t>
            </a:r>
            <a:r>
              <a:rPr lang="ru-RU" sz="2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, чтобы разбавить </a:t>
            </a:r>
            <a:r>
              <a:rPr lang="ru-RU" sz="2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концепцию</a:t>
            </a:r>
            <a:r>
              <a:rPr lang="ru-RU" sz="2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классической игры.</a:t>
            </a:r>
          </a:p>
          <a:p>
            <a:pPr algn="just"/>
            <a:endParaRPr lang="ru-RU" sz="2400" dirty="0">
              <a:solidFill>
                <a:schemeClr val="bg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  <a:p>
            <a:pPr algn="just"/>
            <a:r>
              <a:rPr lang="ru-RU" sz="2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В качестве </a:t>
            </a:r>
            <a:r>
              <a:rPr lang="ru-RU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новых механик </a:t>
            </a:r>
            <a:r>
              <a:rPr lang="ru-RU" sz="2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были добавлены вопросы, </a:t>
            </a:r>
            <a:r>
              <a:rPr lang="ru-RU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сейв (защита) </a:t>
            </a:r>
            <a:r>
              <a:rPr lang="ru-RU" sz="2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от смерти, новые предметы, облегчающие игру и т.д.</a:t>
            </a:r>
          </a:p>
        </p:txBody>
      </p:sp>
    </p:spTree>
    <p:extLst>
      <p:ext uri="{BB962C8B-B14F-4D97-AF65-F5344CB8AC3E}">
        <p14:creationId xmlns:p14="http://schemas.microsoft.com/office/powerpoint/2010/main" val="22734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419100" y="238125"/>
            <a:ext cx="247650" cy="247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/>
          <p:cNvSpPr/>
          <p:nvPr/>
        </p:nvSpPr>
        <p:spPr>
          <a:xfrm>
            <a:off x="728662" y="238125"/>
            <a:ext cx="247650" cy="247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1038224" y="238125"/>
            <a:ext cx="247650" cy="247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055980" y="694922"/>
            <a:ext cx="6272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Библи</a:t>
            </a:r>
            <a:r>
              <a:rPr lang="ru-RU" sz="4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отеки </a:t>
            </a:r>
            <a:r>
              <a:rPr lang="ru-RU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про</a:t>
            </a:r>
            <a:r>
              <a:rPr lang="ru-RU" sz="4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екта</a:t>
            </a:r>
            <a:endParaRPr lang="ru-RU" sz="4400" dirty="0">
              <a:solidFill>
                <a:schemeClr val="bg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sp>
        <p:nvSpPr>
          <p:cNvPr id="6" name="Умножение 5"/>
          <p:cNvSpPr/>
          <p:nvPr/>
        </p:nvSpPr>
        <p:spPr>
          <a:xfrm>
            <a:off x="666750" y="907987"/>
            <a:ext cx="371474" cy="371474"/>
          </a:xfrm>
          <a:prstGeom prst="mathMultiply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298683" y="1464363"/>
            <a:ext cx="6611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Основные </a:t>
            </a:r>
            <a:r>
              <a:rPr lang="ru-RU" sz="4400" dirty="0" smtClean="0">
                <a:solidFill>
                  <a:schemeClr val="bg2">
                    <a:lumMod val="9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библи</a:t>
            </a:r>
            <a:r>
              <a:rPr lang="ru-RU" sz="4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отеки</a:t>
            </a:r>
            <a:endParaRPr lang="ru-RU" sz="4400" dirty="0">
              <a:solidFill>
                <a:schemeClr val="bg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cxnSp>
        <p:nvCxnSpPr>
          <p:cNvPr id="13" name="Прямая соединительная линия 12"/>
          <p:cNvCxnSpPr>
            <a:endCxn id="11" idx="1"/>
          </p:cNvCxnSpPr>
          <p:nvPr/>
        </p:nvCxnSpPr>
        <p:spPr>
          <a:xfrm>
            <a:off x="666750" y="1849082"/>
            <a:ext cx="631933" cy="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1075353" y="1849082"/>
            <a:ext cx="0" cy="7549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1075353" y="2604040"/>
            <a:ext cx="75495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98400" y="2373207"/>
            <a:ext cx="8722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Pygame</a:t>
            </a:r>
            <a:r>
              <a:rPr lang="en-US" sz="2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– </a:t>
            </a:r>
            <a:r>
              <a:rPr lang="ru-RU" sz="2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создание игры, </a:t>
            </a:r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спрайтов</a:t>
            </a:r>
            <a:r>
              <a:rPr lang="ru-RU" sz="2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, звуков и т.д</a:t>
            </a:r>
            <a:r>
              <a:rPr lang="ru-RU" dirty="0" smtClean="0"/>
              <a:t>.</a:t>
            </a:r>
            <a:endParaRPr lang="ru-RU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1075353" y="2604039"/>
            <a:ext cx="0" cy="7549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1075353" y="3351534"/>
            <a:ext cx="75495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98400" y="3120701"/>
            <a:ext cx="5772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sys</a:t>
            </a:r>
            <a:r>
              <a:rPr lang="ru-RU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– </a:t>
            </a:r>
            <a:r>
              <a:rPr lang="ru-RU" sz="2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работа с программой 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.exe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2367091" y="4618073"/>
            <a:ext cx="7984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os</a:t>
            </a:r>
            <a:r>
              <a:rPr lang="ru-RU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– </a:t>
            </a:r>
            <a:r>
              <a:rPr lang="ru-RU" sz="2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работа с </a:t>
            </a:r>
            <a:r>
              <a:rPr lang="ru-RU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файлами, директориями </a:t>
            </a:r>
            <a:r>
              <a:rPr lang="ru-RU" sz="2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и т.д</a:t>
            </a:r>
            <a:r>
              <a:rPr lang="ru-RU" dirty="0" smtClean="0"/>
              <a:t>.</a:t>
            </a:r>
            <a:endParaRPr lang="ru-RU" dirty="0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1075353" y="3361668"/>
            <a:ext cx="0" cy="7549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1075353" y="4109163"/>
            <a:ext cx="75495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452832" y="4101411"/>
            <a:ext cx="0" cy="7549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1452832" y="4848906"/>
            <a:ext cx="75495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30311" y="3705429"/>
            <a:ext cx="8814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Второстепенные </a:t>
            </a:r>
            <a:r>
              <a:rPr lang="ru-RU" sz="4400" dirty="0" smtClean="0">
                <a:solidFill>
                  <a:schemeClr val="accent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библи</a:t>
            </a:r>
            <a:r>
              <a:rPr lang="ru-RU" sz="4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отеки</a:t>
            </a:r>
            <a:endParaRPr lang="ru-RU" sz="4400" dirty="0">
              <a:solidFill>
                <a:schemeClr val="bg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1452832" y="4821982"/>
            <a:ext cx="0" cy="7549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452832" y="5569477"/>
            <a:ext cx="75495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1452832" y="5532195"/>
            <a:ext cx="0" cy="7549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1452832" y="6279690"/>
            <a:ext cx="75495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67091" y="5338644"/>
            <a:ext cx="8169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json</a:t>
            </a:r>
            <a:r>
              <a:rPr lang="ru-RU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– </a:t>
            </a:r>
            <a:r>
              <a:rPr lang="ru-RU" sz="2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работа с </a:t>
            </a:r>
            <a:r>
              <a:rPr lang="ru-RU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файлами </a:t>
            </a:r>
            <a:r>
              <a:rPr lang="ru-RU" sz="2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типа </a:t>
            </a:r>
            <a:r>
              <a:rPr lang="en-US" sz="2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.json</a:t>
            </a:r>
            <a:r>
              <a:rPr lang="ru-RU" sz="2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(</a:t>
            </a:r>
            <a:r>
              <a:rPr lang="ru-RU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списки</a:t>
            </a:r>
            <a:r>
              <a:rPr lang="ru-RU" sz="2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)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367091" y="6044535"/>
            <a:ext cx="2638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И другие. . .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530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419100" y="238125"/>
            <a:ext cx="247650" cy="247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/>
          <p:cNvSpPr/>
          <p:nvPr/>
        </p:nvSpPr>
        <p:spPr>
          <a:xfrm>
            <a:off x="728662" y="238125"/>
            <a:ext cx="247650" cy="247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1038224" y="238125"/>
            <a:ext cx="247650" cy="247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162049" y="626723"/>
            <a:ext cx="7422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Какие классы</a:t>
            </a:r>
          </a:p>
          <a:p>
            <a:r>
              <a:rPr lang="ru-RU" sz="3600" dirty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	</a:t>
            </a:r>
            <a:r>
              <a:rPr lang="ru-RU" sz="36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использованы в проекте</a:t>
            </a:r>
            <a:endParaRPr lang="ru-RU" sz="3600" dirty="0">
              <a:solidFill>
                <a:schemeClr val="bg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sp>
        <p:nvSpPr>
          <p:cNvPr id="6" name="Умножение 5"/>
          <p:cNvSpPr/>
          <p:nvPr/>
        </p:nvSpPr>
        <p:spPr>
          <a:xfrm>
            <a:off x="666750" y="1041151"/>
            <a:ext cx="371474" cy="371474"/>
          </a:xfrm>
          <a:prstGeom prst="mathMultiply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1170925" y="2191037"/>
            <a:ext cx="0" cy="6658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1162049" y="2191037"/>
            <a:ext cx="6658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6200000" flipV="1">
            <a:off x="10259600" y="4961172"/>
            <a:ext cx="0" cy="6658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rot="16200000">
            <a:off x="10259601" y="4961172"/>
            <a:ext cx="6658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94961" y="2523950"/>
            <a:ext cx="89388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class </a:t>
            </a: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Board</a:t>
            </a:r>
            <a:r>
              <a:rPr lang="en-US" sz="28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() – </a:t>
            </a:r>
            <a:r>
              <a:rPr lang="ru-RU" sz="28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поле игры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class </a:t>
            </a:r>
            <a:r>
              <a:rPr lang="en-US" sz="2800" dirty="0" smtClean="0">
                <a:solidFill>
                  <a:srgbClr val="FFCC99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Minesweeper(Board) </a:t>
            </a:r>
            <a:r>
              <a:rPr lang="en-US" sz="28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– </a:t>
            </a:r>
            <a:r>
              <a:rPr lang="ru-RU" sz="28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поле игры «Сапер»</a:t>
            </a:r>
          </a:p>
          <a:p>
            <a:r>
              <a:rPr lang="en-US" sz="2800" dirty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c</a:t>
            </a:r>
            <a:r>
              <a:rPr lang="en-US" sz="28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lass </a:t>
            </a: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MineImage, BoomImage, FlagImage</a:t>
            </a:r>
            <a:r>
              <a:rPr lang="ru-RU" sz="28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() – классы спрайтов для игры</a:t>
            </a:r>
            <a:endParaRPr lang="ru-RU" sz="2800" dirty="0">
              <a:solidFill>
                <a:schemeClr val="bg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419100" y="238125"/>
            <a:ext cx="247650" cy="247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/>
          <p:cNvSpPr/>
          <p:nvPr/>
        </p:nvSpPr>
        <p:spPr>
          <a:xfrm>
            <a:off x="728662" y="238125"/>
            <a:ext cx="247650" cy="247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1038224" y="238125"/>
            <a:ext cx="247650" cy="247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189145" y="694922"/>
            <a:ext cx="49199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Фрагменты к</a:t>
            </a:r>
            <a:r>
              <a:rPr lang="ru-RU" sz="4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ода</a:t>
            </a:r>
            <a:endParaRPr lang="ru-RU" sz="4400" dirty="0">
              <a:solidFill>
                <a:schemeClr val="accent6">
                  <a:lumMod val="60000"/>
                  <a:lumOff val="40000"/>
                </a:schemeClr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sp>
        <p:nvSpPr>
          <p:cNvPr id="6" name="Умножение 5"/>
          <p:cNvSpPr/>
          <p:nvPr/>
        </p:nvSpPr>
        <p:spPr>
          <a:xfrm>
            <a:off x="666750" y="907987"/>
            <a:ext cx="371474" cy="371474"/>
          </a:xfrm>
          <a:prstGeom prst="mathMultiply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809452" y="1017851"/>
            <a:ext cx="4910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8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Заставка </a:t>
            </a:r>
            <a:r>
              <a:rPr lang="ru-RU" sz="2800" dirty="0" smtClean="0">
                <a:solidFill>
                  <a:srgbClr val="FF5050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конечной игры</a:t>
            </a:r>
            <a:endParaRPr lang="ru-RU" sz="2800" dirty="0">
              <a:solidFill>
                <a:srgbClr val="FF5050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2780115"/>
            <a:ext cx="5162435" cy="3860710"/>
          </a:xfrm>
          <a:prstGeom prst="rect">
            <a:avLst/>
          </a:prstGeom>
          <a:ln>
            <a:solidFill>
              <a:srgbClr val="99FF66"/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312" y="1634260"/>
            <a:ext cx="5264459" cy="5006565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728662" y="2071993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Запуск 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программы</a:t>
            </a:r>
            <a:endParaRPr lang="ru-RU" sz="2800" dirty="0">
              <a:solidFill>
                <a:schemeClr val="tx1">
                  <a:lumMod val="65000"/>
                  <a:lumOff val="35000"/>
                </a:schemeClr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85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419100" y="238125"/>
            <a:ext cx="247650" cy="247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/>
          <p:cNvSpPr/>
          <p:nvPr/>
        </p:nvSpPr>
        <p:spPr>
          <a:xfrm>
            <a:off x="728662" y="238125"/>
            <a:ext cx="247650" cy="247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1038224" y="238125"/>
            <a:ext cx="247650" cy="247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189145" y="694922"/>
            <a:ext cx="49199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Фрагменты к</a:t>
            </a:r>
            <a:r>
              <a:rPr lang="ru-RU" sz="4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ода</a:t>
            </a:r>
            <a:endParaRPr lang="ru-RU" sz="4400" dirty="0">
              <a:solidFill>
                <a:schemeClr val="accent6">
                  <a:lumMod val="60000"/>
                  <a:lumOff val="40000"/>
                </a:schemeClr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sp>
        <p:nvSpPr>
          <p:cNvPr id="6" name="Умножение 5"/>
          <p:cNvSpPr/>
          <p:nvPr/>
        </p:nvSpPr>
        <p:spPr>
          <a:xfrm>
            <a:off x="666750" y="907987"/>
            <a:ext cx="371474" cy="371474"/>
          </a:xfrm>
          <a:prstGeom prst="mathMultiply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146" y="2080875"/>
            <a:ext cx="5530788" cy="4578370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759084" y="1279461"/>
            <a:ext cx="399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Функция </a:t>
            </a:r>
            <a:r>
              <a:rPr lang="en-US" dirty="0" smtClean="0">
                <a:solidFill>
                  <a:schemeClr val="accent2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draw()</a:t>
            </a:r>
            <a:r>
              <a:rPr lang="ru-RU" dirty="0" smtClean="0">
                <a:solidFill>
                  <a:schemeClr val="accent2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– раскрашивает игровое поле</a:t>
            </a:r>
            <a:endParaRPr lang="ru-RU" dirty="0">
              <a:solidFill>
                <a:schemeClr val="bg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74" y="1925792"/>
            <a:ext cx="4457298" cy="4756828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93254" y="1519621"/>
            <a:ext cx="4910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Логика </a:t>
            </a:r>
            <a:r>
              <a:rPr lang="ru-RU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игры</a:t>
            </a:r>
            <a:r>
              <a:rPr lang="ru-RU" sz="1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: открытие поля и установка флага</a:t>
            </a:r>
            <a:endParaRPr lang="ru-RU" sz="1400" dirty="0">
              <a:solidFill>
                <a:schemeClr val="bg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70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419100" y="238125"/>
            <a:ext cx="247650" cy="247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/>
          <p:cNvSpPr/>
          <p:nvPr/>
        </p:nvSpPr>
        <p:spPr>
          <a:xfrm>
            <a:off x="728662" y="238125"/>
            <a:ext cx="247650" cy="247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1038224" y="238125"/>
            <a:ext cx="247650" cy="247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73462" y="2388093"/>
            <a:ext cx="90820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Продемонстрируем игру в </a:t>
            </a:r>
            <a:r>
              <a:rPr lang="ru-RU" sz="6000" dirty="0" smtClean="0">
                <a:solidFill>
                  <a:schemeClr val="accent2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деле</a:t>
            </a:r>
            <a:endParaRPr lang="ru-RU" sz="6000" dirty="0">
              <a:solidFill>
                <a:schemeClr val="accent2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366234" y="1862564"/>
            <a:ext cx="0" cy="6658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1357358" y="1862564"/>
            <a:ext cx="6658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rot="16200000" flipV="1">
            <a:off x="10454909" y="4632699"/>
            <a:ext cx="0" cy="6658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6200000">
            <a:off x="10454910" y="4632699"/>
            <a:ext cx="6658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Управляющая кнопка: настраиваемая 9">
            <a:hlinkClick r:id="rId2" action="ppaction://program" highlightClick="1"/>
          </p:cNvPr>
          <p:cNvSpPr/>
          <p:nvPr/>
        </p:nvSpPr>
        <p:spPr>
          <a:xfrm>
            <a:off x="3568824" y="5184559"/>
            <a:ext cx="4305669" cy="683581"/>
          </a:xfrm>
          <a:prstGeom prst="actionButtonBlank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Start Game</a:t>
            </a:r>
            <a:endParaRPr lang="ru-RU" sz="3200" dirty="0"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5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170</Words>
  <Application>Microsoft Office PowerPoint</Application>
  <PresentationFormat>Широкоэкранный</PresentationFormat>
  <Paragraphs>33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 Code Pro Semibold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Den4ik</dc:creator>
  <cp:lastModifiedBy>User</cp:lastModifiedBy>
  <cp:revision>12</cp:revision>
  <dcterms:created xsi:type="dcterms:W3CDTF">2025-02-03T15:38:30Z</dcterms:created>
  <dcterms:modified xsi:type="dcterms:W3CDTF">2025-02-04T12:48:27Z</dcterms:modified>
</cp:coreProperties>
</file>