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3E21F-1B4E-9387-95AF-B98C7CC6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47833-6BCF-2A70-8CE2-2C9347734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296B70-FAE7-1AC4-70AC-B69511FF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2BE-B036-4012-81E6-1A947C735489}" type="datetimeFigureOut">
              <a:rPr lang="es-AR" smtClean="0"/>
              <a:t>9/11/2022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D1BBD-839B-9001-23CB-D0DE92BC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81E4AD-2F5C-07EE-CD6F-550B9B14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9B56-C667-4681-83FA-D098F65F84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274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1D45B-1BF3-0492-0663-17CDF167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DC1DBB-330C-5AB8-B297-F8FF44506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CBCA5F-EE0E-B8F8-788E-ECD45408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2BE-B036-4012-81E6-1A947C735489}" type="datetimeFigureOut">
              <a:rPr lang="es-AR" smtClean="0"/>
              <a:t>9/11/2022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7B5F45-449C-5263-70ED-EF9F8EDC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1094B8-847D-930B-6AFC-CDB3C974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9B56-C667-4681-83FA-D098F65F84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904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61F595-C8E7-254A-576C-B99011CF7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8C80DB-CBFB-BBF6-CE3A-D2F7A01BF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7C30D-F34B-5866-E417-E8F0B1F8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2BE-B036-4012-81E6-1A947C735489}" type="datetimeFigureOut">
              <a:rPr lang="es-AR" smtClean="0"/>
              <a:t>9/11/2022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49D13-1BB3-55A2-2F58-614227CE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7E0418-D4C0-AB1F-1685-A09F9537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9B56-C667-4681-83FA-D098F65F84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62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8969B-6C3D-A5D1-7BDD-8BF72CDE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E877B-4769-936B-6A77-C7A5F93F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0B79FA-E944-B84D-80BC-F1DA070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2BE-B036-4012-81E6-1A947C735489}" type="datetimeFigureOut">
              <a:rPr lang="es-AR" smtClean="0"/>
              <a:t>9/11/2022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A2112-D524-80B4-4D5C-598F93D3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A1CD0C-3F5C-E670-7440-FD77A9EE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9B56-C667-4681-83FA-D098F65F84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241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EE35B-DFA8-952F-8760-14D360B8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DA3291-A972-FE3D-51FD-BD4C2AA7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D9CC4E-36C2-BC8E-6C66-414268C5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2BE-B036-4012-81E6-1A947C735489}" type="datetimeFigureOut">
              <a:rPr lang="es-AR" smtClean="0"/>
              <a:t>9/11/2022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90132-2186-8354-6AD2-A25C93C9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52FBA-20C0-5DC4-94FB-E4A2151A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9B56-C667-4681-83FA-D098F65F84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0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32E8A-187A-1979-58E5-6F699917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DC10EA-CA47-6EB1-6511-7DE87F89D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58C5BB-54C3-0A65-C85E-7BE42DFC2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E0784-DBA6-F996-F3A7-790B811E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2BE-B036-4012-81E6-1A947C735489}" type="datetimeFigureOut">
              <a:rPr lang="es-AR" smtClean="0"/>
              <a:t>9/11/2022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9925F4-4921-C460-2E96-113E6BE8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B54A13-17C7-7D30-2CB5-22C38A42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9B56-C667-4681-83FA-D098F65F84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219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7D1EE-8E1D-197C-0FBA-AAE5D1F3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1D307C-51CF-B4D2-8B3D-2EC2BD42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0C2B8C-66A0-AD53-9916-B61AB4B67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B02946-AC80-457B-A158-D05026861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9A0EFB-3A4B-F440-FD83-B08327B36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6B8CE3-2D9C-CE50-5A32-4434F81B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2BE-B036-4012-81E6-1A947C735489}" type="datetimeFigureOut">
              <a:rPr lang="es-AR" smtClean="0"/>
              <a:t>9/11/2022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6F32C8-7253-2604-15CE-931F0F3C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FB8936-BCEA-0A4C-965C-3EA73EF5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9B56-C667-4681-83FA-D098F65F84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08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578BA-CAA3-59BB-7B56-5C2D6D07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6D3951-0AAF-F6D0-BA52-5B415557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2BE-B036-4012-81E6-1A947C735489}" type="datetimeFigureOut">
              <a:rPr lang="es-AR" smtClean="0"/>
              <a:t>9/11/2022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F661FA-7F50-9A0B-6141-3AB7674B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88DD63-30A3-5C77-842E-276F3FD8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9B56-C667-4681-83FA-D098F65F84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860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88A114-98D2-0387-E128-68ED33A1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2BE-B036-4012-81E6-1A947C735489}" type="datetimeFigureOut">
              <a:rPr lang="es-AR" smtClean="0"/>
              <a:t>9/11/2022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F1AA9D-B1FC-3F4E-7E88-426FB0EC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5EDCA4-7C26-5411-82E3-E21BE9AD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9B56-C667-4681-83FA-D098F65F84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196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8B442-B0CD-B327-B89E-5ACF46AE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10202A-990C-0213-60EF-4C90FB6DA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6A7E68-FB53-E1BE-60A2-439B162A5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7AFF3E-8024-0F7C-F994-FBDCB831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2BE-B036-4012-81E6-1A947C735489}" type="datetimeFigureOut">
              <a:rPr lang="es-AR" smtClean="0"/>
              <a:t>9/11/2022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02C678-826C-7B8B-4B21-027187BE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EA53B4-3961-D12C-A6FB-2BB31FCC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9B56-C667-4681-83FA-D098F65F84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893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22067-2ACB-B323-467F-F1BD2BD7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D50A83-B105-9F3D-CC66-675B7471B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D381B2-A60E-37E1-0323-4651527A0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2AA97F-51CF-75DF-E04E-38E9DC80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2BE-B036-4012-81E6-1A947C735489}" type="datetimeFigureOut">
              <a:rPr lang="es-AR" smtClean="0"/>
              <a:t>9/11/2022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766B0C-D8FC-4E05-F263-18A30292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8C579D-23AF-634C-C6DF-45B1E8E8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9B56-C667-4681-83FA-D098F65F84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515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047C1E-D039-AB9C-375E-A4DE5258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3EE666-FF61-FE58-2FFA-A4C8A835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AED26-D849-A294-1788-7612E0A1A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6A2BE-B036-4012-81E6-1A947C735489}" type="datetimeFigureOut">
              <a:rPr lang="es-AR" smtClean="0"/>
              <a:t>9/11/2022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253201-CC99-3556-CD86-AB459B54D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431BBA-B0AC-EF96-D78D-1E56A6683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A9B56-C667-4681-83FA-D098F65F84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237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6DF8F-4911-33D7-5E26-91CDE56E7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726E19-FDE7-80F4-1EDD-760E93D8E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es-ES" sz="2000" b="1" dirty="0"/>
              <a:t>Tema: </a:t>
            </a:r>
            <a:r>
              <a:rPr lang="es-ES" sz="2000" dirty="0"/>
              <a:t>Algoritmo Grafos</a:t>
            </a:r>
          </a:p>
          <a:p>
            <a:r>
              <a:rPr lang="es-ES" sz="2000" b="1" dirty="0"/>
              <a:t>Estudiante: </a:t>
            </a:r>
            <a:r>
              <a:rPr lang="es-ES" sz="2000" dirty="0"/>
              <a:t>Gustavo Eduardo Ordoño Poma</a:t>
            </a:r>
          </a:p>
          <a:p>
            <a:r>
              <a:rPr lang="es-AR" sz="2000" b="1" dirty="0"/>
              <a:t>Docente: </a:t>
            </a:r>
            <a:r>
              <a:rPr lang="es-AR" sz="2000" dirty="0"/>
              <a:t>Mg. Dely Marysheck Lazo Barreda</a:t>
            </a:r>
          </a:p>
          <a:p>
            <a:endParaRPr lang="es-AR" sz="1800" dirty="0"/>
          </a:p>
          <a:p>
            <a:r>
              <a:rPr lang="es-AR" sz="1700" dirty="0"/>
              <a:t>Arequipa – Perú</a:t>
            </a:r>
          </a:p>
          <a:p>
            <a:r>
              <a:rPr lang="es-AR" sz="170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13467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3/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4/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5/6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7/8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87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3/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4/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5/6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7/8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9/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44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3/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10/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4/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5/6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7/8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9/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93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3/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10/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4/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11/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5/6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7/8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9/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3/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10/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4/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11/12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5/6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7/8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9/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3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3/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10/13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4/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11/12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5/6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7/8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9/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0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3/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10/13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4/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11/12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5/6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7/8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9/14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0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3/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10/13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4/15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11/12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5/6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7/8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9/14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11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3/16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10/13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4/15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11/12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5/6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7/8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9/14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0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3/16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10/13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4/15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11/12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5/6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7/8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9/14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17/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4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93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3/16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10/13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4/15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11/12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5/6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7/8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9/14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17/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18/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98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3/16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10/13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4/15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11/12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5/6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7/8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9/14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17/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18/19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708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3/16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10/13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4/15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11/12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5/6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7/8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9/14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17/20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18/19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76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3/16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10/13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4/15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11/12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5/6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7/8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9/14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17/20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18/19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21/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32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3/16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10/13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4/15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11/12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5/6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7/8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9/14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17/20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18/19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21/22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951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3/16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10/13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4/15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11/12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5/6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7/8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9/14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17/20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18/19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21/22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23/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125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3/16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10/13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4/15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11/12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5/6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7/8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9/14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17/20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18/19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21/22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23/24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11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E70EA-00A2-98B5-B6CB-685AC9F4E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448691"/>
            <a:ext cx="9144000" cy="974153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¡Gracias!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ammie Hammie Boye GIF - Hammie Hammie Boye Hammie Jam - Descubre &amp;  Comparte GIFs">
            <a:extLst>
              <a:ext uri="{FF2B5EF4-FFF2-40B4-BE49-F238E27FC236}">
                <a16:creationId xmlns:a16="http://schemas.microsoft.com/office/drawing/2014/main" id="{06A71CA2-94B2-B408-7BBF-E9F97F78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95" y="1067979"/>
            <a:ext cx="7791409" cy="438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07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1/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8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3/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9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3/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4/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66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3/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4/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5/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0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3/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4/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5/6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7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F80C-DA89-C8B9-4593-993E18A3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DFS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C8B293-1C80-237C-BE1B-B485C85F7FDD}"/>
              </a:ext>
            </a:extLst>
          </p:cNvPr>
          <p:cNvSpPr/>
          <p:nvPr/>
        </p:nvSpPr>
        <p:spPr>
          <a:xfrm>
            <a:off x="546754" y="1617950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1/2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F0F60-5545-7D95-2692-78068F53CBD6}"/>
              </a:ext>
            </a:extLst>
          </p:cNvPr>
          <p:cNvSpPr txBox="1"/>
          <p:nvPr/>
        </p:nvSpPr>
        <p:spPr>
          <a:xfrm>
            <a:off x="938752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0</a:t>
            </a:r>
            <a:endParaRPr lang="es-A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A29AA0-93FB-DAEE-178B-DFA90DDE13B7}"/>
              </a:ext>
            </a:extLst>
          </p:cNvPr>
          <p:cNvSpPr/>
          <p:nvPr/>
        </p:nvSpPr>
        <p:spPr>
          <a:xfrm>
            <a:off x="2635576" y="1617950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3/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B4122-E8C6-C0C7-69D8-23BFFF629A58}"/>
              </a:ext>
            </a:extLst>
          </p:cNvPr>
          <p:cNvSpPr txBox="1"/>
          <p:nvPr/>
        </p:nvSpPr>
        <p:spPr>
          <a:xfrm>
            <a:off x="3027574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A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3C4EBD-22CA-F14B-A80C-8F7F0B2363F6}"/>
              </a:ext>
            </a:extLst>
          </p:cNvPr>
          <p:cNvSpPr/>
          <p:nvPr/>
        </p:nvSpPr>
        <p:spPr>
          <a:xfrm>
            <a:off x="4724398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FC6947-EED0-B35E-B504-32CD52A63D0D}"/>
              </a:ext>
            </a:extLst>
          </p:cNvPr>
          <p:cNvSpPr txBox="1"/>
          <p:nvPr/>
        </p:nvSpPr>
        <p:spPr>
          <a:xfrm>
            <a:off x="5116396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  <a:endParaRPr lang="es-A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CF9416-3F47-52D0-5BE7-CAA9FCEC851F}"/>
              </a:ext>
            </a:extLst>
          </p:cNvPr>
          <p:cNvSpPr/>
          <p:nvPr/>
        </p:nvSpPr>
        <p:spPr>
          <a:xfrm>
            <a:off x="1587629" y="3580296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4/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666703-D69A-C9AB-AA14-B2402A20BDFF}"/>
              </a:ext>
            </a:extLst>
          </p:cNvPr>
          <p:cNvSpPr txBox="1"/>
          <p:nvPr/>
        </p:nvSpPr>
        <p:spPr>
          <a:xfrm>
            <a:off x="1979627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  <a:endParaRPr lang="es-AR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9FB776A-CC1D-44EC-6DAB-1521F01F2402}"/>
              </a:ext>
            </a:extLst>
          </p:cNvPr>
          <p:cNvSpPr/>
          <p:nvPr/>
        </p:nvSpPr>
        <p:spPr>
          <a:xfrm>
            <a:off x="3780145" y="3580296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2B4C3-D938-0B08-A0BB-D8FB921FA962}"/>
              </a:ext>
            </a:extLst>
          </p:cNvPr>
          <p:cNvSpPr txBox="1"/>
          <p:nvPr/>
        </p:nvSpPr>
        <p:spPr>
          <a:xfrm>
            <a:off x="4172143" y="2995521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  <a:endParaRPr lang="es-AR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C1AF473-193F-2C02-02C6-D20809F4BE1A}"/>
              </a:ext>
            </a:extLst>
          </p:cNvPr>
          <p:cNvSpPr/>
          <p:nvPr/>
        </p:nvSpPr>
        <p:spPr>
          <a:xfrm>
            <a:off x="546754" y="5542642"/>
            <a:ext cx="1150070" cy="10086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5/6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FC759E-EE9B-9976-772C-D07FF954DECE}"/>
              </a:ext>
            </a:extLst>
          </p:cNvPr>
          <p:cNvSpPr txBox="1"/>
          <p:nvPr/>
        </p:nvSpPr>
        <p:spPr>
          <a:xfrm>
            <a:off x="938752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</a:t>
            </a:r>
            <a:endParaRPr lang="es-A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DD73D47-F54D-7549-7E0C-4B0816EDBFAB}"/>
              </a:ext>
            </a:extLst>
          </p:cNvPr>
          <p:cNvSpPr/>
          <p:nvPr/>
        </p:nvSpPr>
        <p:spPr>
          <a:xfrm>
            <a:off x="2635576" y="5542642"/>
            <a:ext cx="1150070" cy="100866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7/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74D05E-F21B-CBD6-CC7D-921488261220}"/>
              </a:ext>
            </a:extLst>
          </p:cNvPr>
          <p:cNvSpPr txBox="1"/>
          <p:nvPr/>
        </p:nvSpPr>
        <p:spPr>
          <a:xfrm>
            <a:off x="3027574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</a:t>
            </a:r>
            <a:endParaRPr lang="es-AR" b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9855B8-2BAE-2ACD-166C-28E57A9CDC48}"/>
              </a:ext>
            </a:extLst>
          </p:cNvPr>
          <p:cNvSpPr/>
          <p:nvPr/>
        </p:nvSpPr>
        <p:spPr>
          <a:xfrm>
            <a:off x="4724398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F9465A-C46F-DD71-EBF9-97FF44F3ECF4}"/>
              </a:ext>
            </a:extLst>
          </p:cNvPr>
          <p:cNvSpPr txBox="1"/>
          <p:nvPr/>
        </p:nvSpPr>
        <p:spPr>
          <a:xfrm>
            <a:off x="5116396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</a:t>
            </a:r>
            <a:endParaRPr lang="es-AR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447F85-4721-B2B5-1B96-D436F41CE99E}"/>
              </a:ext>
            </a:extLst>
          </p:cNvPr>
          <p:cNvCxnSpPr>
            <a:stCxn id="8" idx="3"/>
            <a:endCxn id="24" idx="7"/>
          </p:cNvCxnSpPr>
          <p:nvPr/>
        </p:nvCxnSpPr>
        <p:spPr>
          <a:xfrm flipH="1">
            <a:off x="2569275" y="2478901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AAD5F9-8C58-FAA6-4C83-B732FA319FB8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2569275" y="4441247"/>
            <a:ext cx="234725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C01D67-DFD1-717D-CB90-8EF9F301FBAB}"/>
              </a:ext>
            </a:extLst>
          </p:cNvPr>
          <p:cNvCxnSpPr>
            <a:cxnSpLocks/>
            <a:stCxn id="22" idx="4"/>
            <a:endCxn id="26" idx="7"/>
          </p:cNvCxnSpPr>
          <p:nvPr/>
        </p:nvCxnSpPr>
        <p:spPr>
          <a:xfrm flipH="1">
            <a:off x="4761791" y="2626617"/>
            <a:ext cx="537642" cy="1101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DBAB7F-655B-935F-19BE-DE4E356177E5}"/>
              </a:ext>
            </a:extLst>
          </p:cNvPr>
          <p:cNvCxnSpPr>
            <a:stCxn id="22" idx="4"/>
            <a:endCxn id="34" idx="7"/>
          </p:cNvCxnSpPr>
          <p:nvPr/>
        </p:nvCxnSpPr>
        <p:spPr>
          <a:xfrm>
            <a:off x="5299433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706A38-89FC-13C7-E79C-00C2CAF15EEA}"/>
              </a:ext>
            </a:extLst>
          </p:cNvPr>
          <p:cNvCxnSpPr>
            <a:stCxn id="24" idx="5"/>
            <a:endCxn id="34" idx="1"/>
          </p:cNvCxnSpPr>
          <p:nvPr/>
        </p:nvCxnSpPr>
        <p:spPr>
          <a:xfrm>
            <a:off x="2569275" y="4441247"/>
            <a:ext cx="23235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758203D-F213-8D6D-35F6-B07420262390}"/>
              </a:ext>
            </a:extLst>
          </p:cNvPr>
          <p:cNvCxnSpPr>
            <a:cxnSpLocks/>
            <a:stCxn id="34" idx="6"/>
            <a:endCxn id="22" idx="6"/>
          </p:cNvCxnSpPr>
          <p:nvPr/>
        </p:nvCxnSpPr>
        <p:spPr>
          <a:xfrm flipV="1">
            <a:off x="5874468" y="2122284"/>
            <a:ext cx="0" cy="39246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E20D795-2077-2FB8-6541-232050F3463D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617222" y="4441247"/>
            <a:ext cx="331347" cy="124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8A1ECC5-DE53-16C3-9347-A1186AA60C72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1528400" y="4441247"/>
            <a:ext cx="227653" cy="1249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B6BE67C-E155-4B92-0B7A-D53C36317933}"/>
              </a:ext>
            </a:extLst>
          </p:cNvPr>
          <p:cNvSpPr/>
          <p:nvPr/>
        </p:nvSpPr>
        <p:spPr>
          <a:xfrm>
            <a:off x="6746919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A3BF30-DFEE-3B76-8FB1-FDC0F8991763}"/>
              </a:ext>
            </a:extLst>
          </p:cNvPr>
          <p:cNvSpPr txBox="1"/>
          <p:nvPr/>
        </p:nvSpPr>
        <p:spPr>
          <a:xfrm>
            <a:off x="7138917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</a:t>
            </a:r>
            <a:endParaRPr lang="es-AR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505B408-363F-75E4-B563-E2403C971F27}"/>
              </a:ext>
            </a:extLst>
          </p:cNvPr>
          <p:cNvSpPr/>
          <p:nvPr/>
        </p:nvSpPr>
        <p:spPr>
          <a:xfrm>
            <a:off x="6746919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8DEF735-12F7-4803-388F-2B439487B6E8}"/>
              </a:ext>
            </a:extLst>
          </p:cNvPr>
          <p:cNvSpPr txBox="1"/>
          <p:nvPr/>
        </p:nvSpPr>
        <p:spPr>
          <a:xfrm>
            <a:off x="7138917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</a:t>
            </a:r>
            <a:endParaRPr lang="es-AR" b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5793338-72F0-36E2-C982-495450A0D9FB}"/>
              </a:ext>
            </a:extLst>
          </p:cNvPr>
          <p:cNvCxnSpPr>
            <a:stCxn id="71" idx="3"/>
            <a:endCxn id="34" idx="6"/>
          </p:cNvCxnSpPr>
          <p:nvPr/>
        </p:nvCxnSpPr>
        <p:spPr>
          <a:xfrm flipH="1">
            <a:off x="5874468" y="2478901"/>
            <a:ext cx="1040875" cy="3568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179295F-37AA-CD59-718E-26C62A7E38C4}"/>
              </a:ext>
            </a:extLst>
          </p:cNvPr>
          <p:cNvCxnSpPr>
            <a:stCxn id="71" idx="4"/>
            <a:endCxn id="73" idx="7"/>
          </p:cNvCxnSpPr>
          <p:nvPr/>
        </p:nvCxnSpPr>
        <p:spPr>
          <a:xfrm>
            <a:off x="7321954" y="2626617"/>
            <a:ext cx="406611" cy="3063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A33E160A-B0DF-6A26-015B-CF6F1DD95E36}"/>
              </a:ext>
            </a:extLst>
          </p:cNvPr>
          <p:cNvCxnSpPr>
            <a:stCxn id="73" idx="7"/>
            <a:endCxn id="73" idx="6"/>
          </p:cNvCxnSpPr>
          <p:nvPr/>
        </p:nvCxnSpPr>
        <p:spPr>
          <a:xfrm rot="16200000" flipH="1">
            <a:off x="7634468" y="5784455"/>
            <a:ext cx="356618" cy="168424"/>
          </a:xfrm>
          <a:prstGeom prst="curvedConnector4">
            <a:avLst>
              <a:gd name="adj1" fmla="val -105524"/>
              <a:gd name="adj2" fmla="val 2357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6B177C0-6E38-F290-6FC5-8A37A8C246B1}"/>
              </a:ext>
            </a:extLst>
          </p:cNvPr>
          <p:cNvSpPr/>
          <p:nvPr/>
        </p:nvSpPr>
        <p:spPr>
          <a:xfrm>
            <a:off x="8761662" y="1617950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6380E-EFD1-BCB8-4016-C5BFEA44F88D}"/>
              </a:ext>
            </a:extLst>
          </p:cNvPr>
          <p:cNvSpPr txBox="1"/>
          <p:nvPr/>
        </p:nvSpPr>
        <p:spPr>
          <a:xfrm>
            <a:off x="9153660" y="1033175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</a:t>
            </a:r>
            <a:endParaRPr lang="es-AR" b="1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E9FB039-D22C-23D3-DECA-CC02A6D0E5BB}"/>
              </a:ext>
            </a:extLst>
          </p:cNvPr>
          <p:cNvSpPr/>
          <p:nvPr/>
        </p:nvSpPr>
        <p:spPr>
          <a:xfrm>
            <a:off x="8761662" y="5542642"/>
            <a:ext cx="1150070" cy="1008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6BA30-3F9D-9FAC-9B22-1DCF6A350942}"/>
              </a:ext>
            </a:extLst>
          </p:cNvPr>
          <p:cNvSpPr txBox="1"/>
          <p:nvPr/>
        </p:nvSpPr>
        <p:spPr>
          <a:xfrm>
            <a:off x="9153660" y="4957867"/>
            <a:ext cx="64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11</a:t>
            </a:r>
            <a:endParaRPr lang="es-AR" b="1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0DB08227-588A-4357-C8C7-A816ED6087E9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V="1">
            <a:off x="9336697" y="2626617"/>
            <a:ext cx="0" cy="2916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0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590</Words>
  <Application>Microsoft Office PowerPoint</Application>
  <PresentationFormat>Panorámica</PresentationFormat>
  <Paragraphs>504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 2013 - 2022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Algoritmo DFS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DFS</dc:title>
  <dc:creator>USER</dc:creator>
  <cp:lastModifiedBy>USER</cp:lastModifiedBy>
  <cp:revision>99</cp:revision>
  <dcterms:created xsi:type="dcterms:W3CDTF">2022-11-10T00:19:24Z</dcterms:created>
  <dcterms:modified xsi:type="dcterms:W3CDTF">2022-11-10T01:30:26Z</dcterms:modified>
</cp:coreProperties>
</file>