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8"/>
    <p:restoredTop sz="94599"/>
  </p:normalViewPr>
  <p:slideViewPr>
    <p:cSldViewPr snapToGrid="0" snapToObjects="1">
      <p:cViewPr varScale="1">
        <p:scale>
          <a:sx n="133" d="100"/>
          <a:sy n="133" d="100"/>
        </p:scale>
        <p:origin x="216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EB4A7-E137-8C4F-817D-5A866B01E9D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6165-C810-F04C-BC00-7AC9C76D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0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6165-C810-F04C-BC00-7AC9C76D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5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6165-C810-F04C-BC00-7AC9C76D0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6165-C810-F04C-BC00-7AC9C76D0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6165-C810-F04C-BC00-7AC9C76D09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2F7C-32FC-7149-B4DD-A55EA7FA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B3E07-D789-0E45-B8B7-820B0B1E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F3D0-5A68-004E-8A7D-ADA50D35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98FE-E90C-6942-8626-D69AB52D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46D3-1E47-9E4A-B247-1D564C01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508F-B8C1-294F-A0E4-A7DA72B7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C036-45E8-D843-8CCE-8C7A03C7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9730-794C-4648-8AD4-632517E8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EE48-3A0C-3946-B727-4D81F88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DF97-D9AB-4643-A412-499FAA7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418C4-F96C-F54C-9771-B536B0C00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4190-CF96-B549-AD10-E2090129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C32A-2D95-8A4C-B515-F1916D01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C025-5811-254C-AF82-BF700B23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EB1C-C4CA-AD4A-8AA6-98A6A857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FB7C-23B6-C844-977C-06D4080D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F827-6BFB-A341-90BB-9E58620E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61EC-6227-E942-A8E0-81801CB4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FB27-CD72-B544-9C35-31E4B6C7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B327-90D7-6541-B5A2-9714058E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97C4-78F9-654C-8914-FE8D279C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AA4B-0ADA-ED43-8B4A-658B4C2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10B2-509F-0042-93C8-7DFBFD2E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1E1-01C1-EE4B-9D84-32905340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3B33-1427-1849-9964-013EB837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EAB4-019F-864D-8CEE-504B6355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4E2E-E8BA-A14B-BA6A-6A42EC828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0713-BF03-A040-9AFA-D91F4F01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812A-5906-9843-8BDE-A4E4AFF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793F-E74E-264B-AA13-6E6F4649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CFB3-73AB-684D-81FA-5911CE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197-18E0-F348-90FA-BDA3363B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ACF6-4A9A-BA4D-898B-6E2EC6AB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CA03C-40CA-724E-967E-83DEB019B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0CF02-0B5F-584B-AEF4-2C43E9210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6DFA1-8DB8-9E4D-8514-F30600A0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EC23C-0363-F448-8617-F2B8328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DC5B6-A7AB-5E4E-A39C-3512EBF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5C2B9-085D-5449-AEE3-C9AA55AB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610-B622-294D-9FBE-5DFB0C6E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0593A-AF0C-CE46-8C17-50502342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743BE-5657-C346-B07A-D4390EAE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93F2-8996-6C4B-914C-E61101F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C5866-1211-9E48-BB14-5010DF08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C59B1-426C-8B49-8EFB-8A4EC5AB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E0C05-4FCA-6744-BA07-312AE6DB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1175-FDE5-544C-A451-6EDF4DEF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720D-83E5-DF47-A728-DF0C0B97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3A28-7F1F-834A-A357-C40E8A65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C9C4-8A77-6F49-A8AB-F0966516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F1230-335D-AF46-A7D9-1574A942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9B05-0E9B-5C44-8590-984D4395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43A9-56DE-FD44-81A7-9689AF63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0C564-4A34-664A-8651-B83C6AF3F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39A4D-5FC0-E444-A9A9-86C57A3D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F21E-5837-6D41-B6CC-58E3E7A1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EB075-8960-9049-A7AD-54D5D192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55F3-EB13-5040-B93F-166620E6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401DD-54ED-164C-BEC8-49383C54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758ED-3B26-EF42-9009-57B6FE24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9100-E7CC-844E-A0A0-C4A02210D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67EB-FCDC-794A-A864-6487125EDC1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8302-651B-1548-B036-EFBB2F57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FE38-EFF5-2540-82EA-642DEBBA8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8C79-89F6-8942-A7CE-27521CB5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127229-9DC6-E047-A74B-D73EF85AB63C}"/>
              </a:ext>
            </a:extLst>
          </p:cNvPr>
          <p:cNvSpPr/>
          <p:nvPr/>
        </p:nvSpPr>
        <p:spPr>
          <a:xfrm>
            <a:off x="764088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FF168F-A6C8-6546-8382-35548FFEAB6F}"/>
              </a:ext>
            </a:extLst>
          </p:cNvPr>
          <p:cNvSpPr/>
          <p:nvPr/>
        </p:nvSpPr>
        <p:spPr>
          <a:xfrm>
            <a:off x="2625647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r>
              <a:rPr lang="en-US" dirty="0"/>
              <a:t> - 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BFCBA6-59AA-9D44-A9A0-591C54B66EDE}"/>
              </a:ext>
            </a:extLst>
          </p:cNvPr>
          <p:cNvSpPr/>
          <p:nvPr/>
        </p:nvSpPr>
        <p:spPr>
          <a:xfrm>
            <a:off x="4487206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CC88E-4680-CF49-A7C9-52D014882169}"/>
              </a:ext>
            </a:extLst>
          </p:cNvPr>
          <p:cNvSpPr/>
          <p:nvPr/>
        </p:nvSpPr>
        <p:spPr>
          <a:xfrm>
            <a:off x="6348765" y="3808141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0B25-F01F-4F49-BCEF-008092B6EA9A}"/>
              </a:ext>
            </a:extLst>
          </p:cNvPr>
          <p:cNvSpPr/>
          <p:nvPr/>
        </p:nvSpPr>
        <p:spPr>
          <a:xfrm>
            <a:off x="481488" y="6275672"/>
            <a:ext cx="1006545" cy="3078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27F033-AB13-DC46-83ED-E619D24B246B}"/>
              </a:ext>
            </a:extLst>
          </p:cNvPr>
          <p:cNvSpPr/>
          <p:nvPr/>
        </p:nvSpPr>
        <p:spPr>
          <a:xfrm>
            <a:off x="481488" y="5929328"/>
            <a:ext cx="1006545" cy="3078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B4B32-342C-0A4E-99DE-97800E5DA422}"/>
              </a:ext>
            </a:extLst>
          </p:cNvPr>
          <p:cNvSpPr txBox="1"/>
          <p:nvPr/>
        </p:nvSpPr>
        <p:spPr>
          <a:xfrm>
            <a:off x="3811609" y="1475318"/>
            <a:ext cx="213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http://app.1dc.com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5575DD-1067-5F4B-9FC0-B4EA211B7E5B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4880073" y="1844650"/>
            <a:ext cx="337799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8F588-5D0E-5D4A-94E5-9BBC460B7A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80073" y="1844650"/>
            <a:ext cx="2199357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CBC1A8-48B8-BB4E-B092-41AB1B74C9D9}"/>
              </a:ext>
            </a:extLst>
          </p:cNvPr>
          <p:cNvSpPr/>
          <p:nvPr/>
        </p:nvSpPr>
        <p:spPr>
          <a:xfrm>
            <a:off x="8210324" y="3808141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FB33C-58AA-974D-968D-F098E13A47D5}"/>
              </a:ext>
            </a:extLst>
          </p:cNvPr>
          <p:cNvSpPr txBox="1"/>
          <p:nvPr/>
        </p:nvSpPr>
        <p:spPr>
          <a:xfrm>
            <a:off x="7534727" y="1475318"/>
            <a:ext cx="24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http://app</a:t>
            </a:r>
            <a:r>
              <a:rPr lang="en-US" dirty="0">
                <a:solidFill>
                  <a:srgbClr val="FF0000"/>
                </a:solidFill>
              </a:rPr>
              <a:t>-x</a:t>
            </a:r>
            <a:r>
              <a:rPr lang="en-US" dirty="0"/>
              <a:t>.1dc.com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22AE0B-F804-074D-9474-8583DF6EA1A8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758065" y="1844650"/>
            <a:ext cx="182925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5F4FB67-4090-8B49-A9CB-AED0669FE214}"/>
              </a:ext>
            </a:extLst>
          </p:cNvPr>
          <p:cNvSpPr/>
          <p:nvPr/>
        </p:nvSpPr>
        <p:spPr>
          <a:xfrm>
            <a:off x="4487205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r>
              <a:rPr lang="en-US" dirty="0"/>
              <a:t> - 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2040E46-3224-5F4F-98EB-14E69BFAE258}"/>
              </a:ext>
            </a:extLst>
          </p:cNvPr>
          <p:cNvSpPr/>
          <p:nvPr/>
        </p:nvSpPr>
        <p:spPr>
          <a:xfrm>
            <a:off x="10071883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4D675D-BD08-7F41-8BAE-25A538A8C873}"/>
              </a:ext>
            </a:extLst>
          </p:cNvPr>
          <p:cNvSpPr/>
          <p:nvPr/>
        </p:nvSpPr>
        <p:spPr>
          <a:xfrm>
            <a:off x="6345509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477DA95-59A5-2C4C-841F-C18335802051}"/>
              </a:ext>
            </a:extLst>
          </p:cNvPr>
          <p:cNvSpPr/>
          <p:nvPr/>
        </p:nvSpPr>
        <p:spPr>
          <a:xfrm>
            <a:off x="8210324" y="3808141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39F29E-3AB6-AF4D-85AD-AA6569D9D4D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80073" y="1844650"/>
            <a:ext cx="4060916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01C3D4-66F6-AB45-B674-9347F29C22C3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4880073" y="1844650"/>
            <a:ext cx="5922476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3AA821-9AEF-2941-8069-C1FCF098B239}"/>
              </a:ext>
            </a:extLst>
          </p:cNvPr>
          <p:cNvSpPr txBox="1"/>
          <p:nvPr/>
        </p:nvSpPr>
        <p:spPr>
          <a:xfrm>
            <a:off x="329944" y="316433"/>
            <a:ext cx="60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Blue – Green Deployment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5C36479-F29C-3A4A-A672-4ED2DDEE49A7}"/>
              </a:ext>
            </a:extLst>
          </p:cNvPr>
          <p:cNvSpPr/>
          <p:nvPr/>
        </p:nvSpPr>
        <p:spPr>
          <a:xfrm>
            <a:off x="764088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082C994-C5D6-9944-B880-A1097DA5E65D}"/>
              </a:ext>
            </a:extLst>
          </p:cNvPr>
          <p:cNvSpPr/>
          <p:nvPr/>
        </p:nvSpPr>
        <p:spPr>
          <a:xfrm>
            <a:off x="2623671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r>
              <a:rPr lang="en-US" dirty="0"/>
              <a:t> – Y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3F96B-26AA-E84D-B2FC-620679DB869C}"/>
              </a:ext>
            </a:extLst>
          </p:cNvPr>
          <p:cNvSpPr txBox="1"/>
          <p:nvPr/>
        </p:nvSpPr>
        <p:spPr>
          <a:xfrm>
            <a:off x="1183908" y="491519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with timestamp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92046A-9451-654A-8D3B-1DA1020D411E}"/>
              </a:ext>
            </a:extLst>
          </p:cNvPr>
          <p:cNvSpPr txBox="1"/>
          <p:nvPr/>
        </p:nvSpPr>
        <p:spPr>
          <a:xfrm>
            <a:off x="8531170" y="49151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9A94AE-AAA1-FE45-A0AF-724B45492542}"/>
              </a:ext>
            </a:extLst>
          </p:cNvPr>
          <p:cNvSpPr txBox="1"/>
          <p:nvPr/>
        </p:nvSpPr>
        <p:spPr>
          <a:xfrm>
            <a:off x="4540857" y="4915198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</a:t>
            </a:r>
            <a:r>
              <a:rPr lang="en-US" dirty="0" err="1"/>
              <a:t>bkp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584B88-9865-7845-85BE-7E505B9976E0}"/>
              </a:ext>
            </a:extLst>
          </p:cNvPr>
          <p:cNvSpPr txBox="1"/>
          <p:nvPr/>
        </p:nvSpPr>
        <p:spPr>
          <a:xfrm>
            <a:off x="10125535" y="4915198"/>
            <a:ext cx="157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--no-start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88CD02-3D08-0B46-B1B5-71158727F1C9}"/>
              </a:ext>
            </a:extLst>
          </p:cNvPr>
          <p:cNvSpPr txBox="1"/>
          <p:nvPr/>
        </p:nvSpPr>
        <p:spPr>
          <a:xfrm>
            <a:off x="7138475" y="2807316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route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4CE18-DDE5-6A4C-A37A-E3B17F7DA81B}"/>
              </a:ext>
            </a:extLst>
          </p:cNvPr>
          <p:cNvSpPr txBox="1"/>
          <p:nvPr/>
        </p:nvSpPr>
        <p:spPr>
          <a:xfrm>
            <a:off x="6280281" y="4915198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rename </a:t>
            </a:r>
            <a:r>
              <a:rPr lang="en-US" dirty="0" err="1"/>
              <a:t>bkp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7BF528-A34E-E148-B767-52ED3ECE30CD}"/>
              </a:ext>
            </a:extLst>
          </p:cNvPr>
          <p:cNvSpPr txBox="1"/>
          <p:nvPr/>
        </p:nvSpPr>
        <p:spPr>
          <a:xfrm>
            <a:off x="8452901" y="4915198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46F5FA-92AA-3543-A5EA-C241D3548877}"/>
              </a:ext>
            </a:extLst>
          </p:cNvPr>
          <p:cNvSpPr txBox="1"/>
          <p:nvPr/>
        </p:nvSpPr>
        <p:spPr>
          <a:xfrm>
            <a:off x="5021280" y="2963525"/>
            <a:ext cx="143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Unmap</a:t>
            </a:r>
            <a:r>
              <a:rPr lang="en-US" dirty="0"/>
              <a:t> route</a:t>
            </a:r>
          </a:p>
        </p:txBody>
      </p:sp>
    </p:spTree>
    <p:extLst>
      <p:ext uri="{BB962C8B-B14F-4D97-AF65-F5344CB8AC3E}">
        <p14:creationId xmlns:p14="http://schemas.microsoft.com/office/powerpoint/2010/main" val="24955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0" grpId="1"/>
      <p:bldP spid="26" grpId="0" animBg="1"/>
      <p:bldP spid="27" grpId="0" animBg="1"/>
      <p:bldP spid="36" grpId="1" animBg="1"/>
      <p:bldP spid="37" grpId="0" animBg="1"/>
      <p:bldP spid="45" grpId="0" animBg="1"/>
      <p:bldP spid="46" grpId="0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127229-9DC6-E047-A74B-D73EF85AB63C}"/>
              </a:ext>
            </a:extLst>
          </p:cNvPr>
          <p:cNvSpPr/>
          <p:nvPr/>
        </p:nvSpPr>
        <p:spPr>
          <a:xfrm>
            <a:off x="764088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FF168F-A6C8-6546-8382-35548FFEAB6F}"/>
              </a:ext>
            </a:extLst>
          </p:cNvPr>
          <p:cNvSpPr/>
          <p:nvPr/>
        </p:nvSpPr>
        <p:spPr>
          <a:xfrm>
            <a:off x="2625647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r>
              <a:rPr lang="en-US" dirty="0"/>
              <a:t> - 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BFCBA6-59AA-9D44-A9A0-591C54B66EDE}"/>
              </a:ext>
            </a:extLst>
          </p:cNvPr>
          <p:cNvSpPr/>
          <p:nvPr/>
        </p:nvSpPr>
        <p:spPr>
          <a:xfrm>
            <a:off x="4487206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0B25-F01F-4F49-BCEF-008092B6EA9A}"/>
              </a:ext>
            </a:extLst>
          </p:cNvPr>
          <p:cNvSpPr/>
          <p:nvPr/>
        </p:nvSpPr>
        <p:spPr>
          <a:xfrm>
            <a:off x="481488" y="6275672"/>
            <a:ext cx="1006545" cy="3078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27F033-AB13-DC46-83ED-E619D24B246B}"/>
              </a:ext>
            </a:extLst>
          </p:cNvPr>
          <p:cNvSpPr/>
          <p:nvPr/>
        </p:nvSpPr>
        <p:spPr>
          <a:xfrm>
            <a:off x="481488" y="5929328"/>
            <a:ext cx="1006545" cy="3078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B4B32-342C-0A4E-99DE-97800E5DA422}"/>
              </a:ext>
            </a:extLst>
          </p:cNvPr>
          <p:cNvSpPr txBox="1"/>
          <p:nvPr/>
        </p:nvSpPr>
        <p:spPr>
          <a:xfrm>
            <a:off x="3811609" y="1475318"/>
            <a:ext cx="213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http://app.1dc.com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5F4FB67-4090-8B49-A9CB-AED0669FE214}"/>
              </a:ext>
            </a:extLst>
          </p:cNvPr>
          <p:cNvSpPr/>
          <p:nvPr/>
        </p:nvSpPr>
        <p:spPr>
          <a:xfrm>
            <a:off x="4487205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r>
              <a:rPr lang="en-US" dirty="0"/>
              <a:t> - 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2040E46-3224-5F4F-98EB-14E69BFAE258}"/>
              </a:ext>
            </a:extLst>
          </p:cNvPr>
          <p:cNvSpPr/>
          <p:nvPr/>
        </p:nvSpPr>
        <p:spPr>
          <a:xfrm>
            <a:off x="10071883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4D675D-BD08-7F41-8BAE-25A538A8C873}"/>
              </a:ext>
            </a:extLst>
          </p:cNvPr>
          <p:cNvSpPr/>
          <p:nvPr/>
        </p:nvSpPr>
        <p:spPr>
          <a:xfrm>
            <a:off x="6348765" y="3792878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477DA95-59A5-2C4C-841F-C18335802051}"/>
              </a:ext>
            </a:extLst>
          </p:cNvPr>
          <p:cNvSpPr/>
          <p:nvPr/>
        </p:nvSpPr>
        <p:spPr>
          <a:xfrm>
            <a:off x="8210323" y="3792878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39F29E-3AB6-AF4D-85AD-AA6569D9D4D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80073" y="1844650"/>
            <a:ext cx="4060916" cy="194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01C3D4-66F6-AB45-B674-9347F29C22C3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4880073" y="1844650"/>
            <a:ext cx="5922476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3AA821-9AEF-2941-8069-C1FCF098B239}"/>
              </a:ext>
            </a:extLst>
          </p:cNvPr>
          <p:cNvSpPr txBox="1"/>
          <p:nvPr/>
        </p:nvSpPr>
        <p:spPr>
          <a:xfrm>
            <a:off x="329944" y="316433"/>
            <a:ext cx="60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Rollback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5C36479-F29C-3A4A-A672-4ED2DDEE49A7}"/>
              </a:ext>
            </a:extLst>
          </p:cNvPr>
          <p:cNvSpPr/>
          <p:nvPr/>
        </p:nvSpPr>
        <p:spPr>
          <a:xfrm>
            <a:off x="764088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082C994-C5D6-9944-B880-A1097DA5E65D}"/>
              </a:ext>
            </a:extLst>
          </p:cNvPr>
          <p:cNvSpPr/>
          <p:nvPr/>
        </p:nvSpPr>
        <p:spPr>
          <a:xfrm>
            <a:off x="2623671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r>
              <a:rPr lang="en-US" dirty="0"/>
              <a:t> – Y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CC88E-4680-CF49-A7C9-52D014882169}"/>
              </a:ext>
            </a:extLst>
          </p:cNvPr>
          <p:cNvSpPr/>
          <p:nvPr/>
        </p:nvSpPr>
        <p:spPr>
          <a:xfrm>
            <a:off x="6348765" y="3792878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bkp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7CD6B-6807-D94D-99A7-5175DB3E01EA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880073" y="1844650"/>
            <a:ext cx="2199358" cy="194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DCA202-D48A-1C42-8A2A-F7E5CD517EC6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4880073" y="1844650"/>
            <a:ext cx="337798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88243-25E0-3244-A780-B177C83BFAC0}"/>
              </a:ext>
            </a:extLst>
          </p:cNvPr>
          <p:cNvSpPr/>
          <p:nvPr/>
        </p:nvSpPr>
        <p:spPr>
          <a:xfrm>
            <a:off x="6348763" y="3800510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8DA0492-6688-CF4E-8285-07365EC32740}"/>
              </a:ext>
            </a:extLst>
          </p:cNvPr>
          <p:cNvSpPr/>
          <p:nvPr/>
        </p:nvSpPr>
        <p:spPr>
          <a:xfrm>
            <a:off x="4487203" y="3808141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</p:spTree>
    <p:extLst>
      <p:ext uri="{BB962C8B-B14F-4D97-AF65-F5344CB8AC3E}">
        <p14:creationId xmlns:p14="http://schemas.microsoft.com/office/powerpoint/2010/main" val="18203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  <p:bldP spid="8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CC88E-4680-CF49-A7C9-52D014882169}"/>
              </a:ext>
            </a:extLst>
          </p:cNvPr>
          <p:cNvSpPr/>
          <p:nvPr/>
        </p:nvSpPr>
        <p:spPr>
          <a:xfrm>
            <a:off x="6589397" y="3872864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0B25-F01F-4F49-BCEF-008092B6EA9A}"/>
              </a:ext>
            </a:extLst>
          </p:cNvPr>
          <p:cNvSpPr/>
          <p:nvPr/>
        </p:nvSpPr>
        <p:spPr>
          <a:xfrm>
            <a:off x="481488" y="6275672"/>
            <a:ext cx="1006545" cy="3078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27F033-AB13-DC46-83ED-E619D24B246B}"/>
              </a:ext>
            </a:extLst>
          </p:cNvPr>
          <p:cNvSpPr/>
          <p:nvPr/>
        </p:nvSpPr>
        <p:spPr>
          <a:xfrm>
            <a:off x="481488" y="5929328"/>
            <a:ext cx="1006545" cy="3078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B4B32-342C-0A4E-99DE-97800E5DA422}"/>
              </a:ext>
            </a:extLst>
          </p:cNvPr>
          <p:cNvSpPr txBox="1"/>
          <p:nvPr/>
        </p:nvSpPr>
        <p:spPr>
          <a:xfrm>
            <a:off x="4918515" y="1540041"/>
            <a:ext cx="213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http://app.1dc.com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8F588-5D0E-5D4A-94E5-9BBC460B7A9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986979" y="1909373"/>
            <a:ext cx="1333084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2040E46-3224-5F4F-98EB-14E69BFAE258}"/>
              </a:ext>
            </a:extLst>
          </p:cNvPr>
          <p:cNvSpPr/>
          <p:nvPr/>
        </p:nvSpPr>
        <p:spPr>
          <a:xfrm>
            <a:off x="4288748" y="3872864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01C3D4-66F6-AB45-B674-9347F29C22C3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flipH="1">
            <a:off x="5019414" y="1909373"/>
            <a:ext cx="967565" cy="1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B400BF-D10B-E440-8B79-7FF4BDF41025}"/>
              </a:ext>
            </a:extLst>
          </p:cNvPr>
          <p:cNvSpPr txBox="1"/>
          <p:nvPr/>
        </p:nvSpPr>
        <p:spPr>
          <a:xfrm>
            <a:off x="329944" y="316433"/>
            <a:ext cx="60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Recycle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877940B-F92C-E448-B542-198CE7BA71CD}"/>
              </a:ext>
            </a:extLst>
          </p:cNvPr>
          <p:cNvSpPr/>
          <p:nvPr/>
        </p:nvSpPr>
        <p:spPr>
          <a:xfrm>
            <a:off x="4288747" y="3872864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7A9D10-D7A6-F34E-B417-2D6C834C2A8F}"/>
              </a:ext>
            </a:extLst>
          </p:cNvPr>
          <p:cNvSpPr/>
          <p:nvPr/>
        </p:nvSpPr>
        <p:spPr>
          <a:xfrm>
            <a:off x="6589396" y="3872864"/>
            <a:ext cx="1461331" cy="8545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DC7CD1-764D-0B4B-B232-3437F6DE4AC6}"/>
              </a:ext>
            </a:extLst>
          </p:cNvPr>
          <p:cNvSpPr/>
          <p:nvPr/>
        </p:nvSpPr>
        <p:spPr>
          <a:xfrm>
            <a:off x="6589395" y="3872864"/>
            <a:ext cx="1461331" cy="854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907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CB400BF-D10B-E440-8B79-7FF4BDF41025}"/>
              </a:ext>
            </a:extLst>
          </p:cNvPr>
          <p:cNvSpPr txBox="1"/>
          <p:nvPr/>
        </p:nvSpPr>
        <p:spPr>
          <a:xfrm>
            <a:off x="329944" y="316433"/>
            <a:ext cx="60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Limitations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4B60-CB82-1442-975C-4194EDB95974}"/>
              </a:ext>
            </a:extLst>
          </p:cNvPr>
          <p:cNvSpPr txBox="1"/>
          <p:nvPr/>
        </p:nvSpPr>
        <p:spPr>
          <a:xfrm>
            <a:off x="1193533" y="2492943"/>
            <a:ext cx="9634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DB changes must be backward compatible to ensure, that new and old version of the service can run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 does not cover any changes in services (CUPS)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22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169</Words>
  <Application>Microsoft Macintosh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2018-05-23T01:16:31Z</dcterms:created>
  <dcterms:modified xsi:type="dcterms:W3CDTF">2018-05-23T02:19:43Z</dcterms:modified>
</cp:coreProperties>
</file>