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46304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78" d="100"/>
          <a:sy n="78" d="100"/>
        </p:scale>
        <p:origin x="5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99297"/>
            <a:ext cx="109728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60543"/>
            <a:ext cx="109728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50A8-2D5C-4006-883D-86D20E41FE4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6E0-9534-401B-8EFC-66EBA87B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9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50A8-2D5C-4006-883D-86D20E41FE4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6E0-9534-401B-8EFC-66EBA87B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97367"/>
            <a:ext cx="3154680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97367"/>
            <a:ext cx="9281160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50A8-2D5C-4006-883D-86D20E41FE4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6E0-9534-401B-8EFC-66EBA87B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50A8-2D5C-4006-883D-86D20E41FE4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6E0-9534-401B-8EFC-66EBA87B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1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455930"/>
            <a:ext cx="1261872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1223857"/>
            <a:ext cx="1261872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50A8-2D5C-4006-883D-86D20E41FE4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6E0-9534-401B-8EFC-66EBA87B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1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86833"/>
            <a:ext cx="621792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86833"/>
            <a:ext cx="621792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50A8-2D5C-4006-883D-86D20E41FE4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6E0-9534-401B-8EFC-66EBA87B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367"/>
            <a:ext cx="1261872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448310"/>
            <a:ext cx="618934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668020"/>
            <a:ext cx="6189344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448310"/>
            <a:ext cx="621982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668020"/>
            <a:ext cx="621982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50A8-2D5C-4006-883D-86D20E41FE4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6E0-9534-401B-8EFC-66EBA87B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50A8-2D5C-4006-883D-86D20E41FE4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6E0-9534-401B-8EFC-66EBA87B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50A8-2D5C-4006-883D-86D20E41FE4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6E0-9534-401B-8EFC-66EBA87B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"/>
            <a:ext cx="471868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63314"/>
            <a:ext cx="740664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"/>
            <a:ext cx="471868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50A8-2D5C-4006-883D-86D20E41FE4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6E0-9534-401B-8EFC-66EBA87B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"/>
            <a:ext cx="471868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63314"/>
            <a:ext cx="740664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"/>
            <a:ext cx="471868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50A8-2D5C-4006-883D-86D20E41FE4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6E0-9534-401B-8EFC-66EBA87B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8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97367"/>
            <a:ext cx="1261872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86833"/>
            <a:ext cx="1261872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695027"/>
            <a:ext cx="32918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50A8-2D5C-4006-883D-86D20E41FE4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695027"/>
            <a:ext cx="49377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695027"/>
            <a:ext cx="32918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16E0-9534-401B-8EFC-66EBA87B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2E7800-7126-4A7E-BA6D-6B82DD25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92" t="54754" r="10117" b="32474"/>
          <a:stretch/>
        </p:blipFill>
        <p:spPr>
          <a:xfrm>
            <a:off x="6457953" y="323629"/>
            <a:ext cx="1963103" cy="787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D8A39F-1EC9-4961-8949-F1980488D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7" t="59261" r="72682" b="32474"/>
          <a:stretch/>
        </p:blipFill>
        <p:spPr>
          <a:xfrm>
            <a:off x="2629519" y="560231"/>
            <a:ext cx="2196936" cy="509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9CEA5-4C62-435D-A45C-C6606F25E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67" t="54754" r="29868" b="32474"/>
          <a:stretch/>
        </p:blipFill>
        <p:spPr>
          <a:xfrm>
            <a:off x="10052549" y="282196"/>
            <a:ext cx="1510394" cy="787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6C13A-6870-42D6-86F9-448A1AB6D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58" y="560230"/>
            <a:ext cx="1631496" cy="41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0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1B0A7B-B4FE-4D6A-B8F4-09E71E640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88" y="369151"/>
            <a:ext cx="2586328" cy="650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5D1459-48F5-457C-B947-A447980EF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48" y="369155"/>
            <a:ext cx="2196936" cy="79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9BFB28-61D3-4E15-BE74-4CED980D51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97" t="59261" r="72682" b="32474"/>
          <a:stretch/>
        </p:blipFill>
        <p:spPr>
          <a:xfrm>
            <a:off x="806204" y="534447"/>
            <a:ext cx="2196936" cy="5099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9C8746-D0DA-4424-9FBA-8133B1587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852" y="396711"/>
            <a:ext cx="2586329" cy="785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51AAC6-7F71-4A32-A1C1-0BC9676C22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992" t="54754" r="10117" b="32474"/>
          <a:stretch/>
        </p:blipFill>
        <p:spPr>
          <a:xfrm>
            <a:off x="5532060" y="205341"/>
            <a:ext cx="2479497" cy="9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9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14491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Gopal, Shyam</dc:creator>
  <cp:lastModifiedBy>Gopal, Shyam</cp:lastModifiedBy>
  <cp:revision>4</cp:revision>
  <dcterms:created xsi:type="dcterms:W3CDTF">2018-02-16T16:32:59Z</dcterms:created>
  <dcterms:modified xsi:type="dcterms:W3CDTF">2018-02-26T18:04:21Z</dcterms:modified>
</cp:coreProperties>
</file>