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8" r:id="rId3"/>
    <p:sldId id="279" r:id="rId4"/>
    <p:sldId id="280" r:id="rId5"/>
    <p:sldId id="281" r:id="rId6"/>
    <p:sldId id="260" r:id="rId7"/>
    <p:sldId id="262" r:id="rId8"/>
    <p:sldId id="282" r:id="rId9"/>
    <p:sldId id="283" r:id="rId10"/>
    <p:sldId id="284" r:id="rId11"/>
    <p:sldId id="285" r:id="rId12"/>
    <p:sldId id="286" r:id="rId13"/>
    <p:sldId id="287" r:id="rId14"/>
    <p:sldId id="288" r:id="rId15"/>
    <p:sldId id="265" r:id="rId16"/>
    <p:sldId id="290" r:id="rId17"/>
    <p:sldId id="273" r:id="rId18"/>
    <p:sldId id="276" r:id="rId19"/>
    <p:sldId id="277"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AA9811-D3DC-4A17-B6DC-040890926EAC}"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6E4101C3-7793-463E-B68F-7BD187A4EF89}">
      <dgm:prSet custT="1"/>
      <dgm:spPr/>
      <dgm:t>
        <a:bodyPr/>
        <a:lstStyle/>
        <a:p>
          <a:pPr rtl="0"/>
          <a:r>
            <a:rPr lang="en-US" sz="1600" b="1" dirty="0" smtClean="0">
              <a:solidFill>
                <a:schemeClr val="bg1"/>
              </a:solidFill>
            </a:rPr>
            <a:t>contents</a:t>
          </a:r>
          <a:endParaRPr lang="en-IN" sz="1600" dirty="0">
            <a:solidFill>
              <a:schemeClr val="bg1"/>
            </a:solidFill>
          </a:endParaRPr>
        </a:p>
      </dgm:t>
    </dgm:pt>
    <dgm:pt modelId="{852726F0-67FB-41EE-9C82-2ED10190D977}" type="parTrans" cxnId="{7B013287-1C62-4F4F-85A7-607984854E5E}">
      <dgm:prSet/>
      <dgm:spPr/>
      <dgm:t>
        <a:bodyPr/>
        <a:lstStyle/>
        <a:p>
          <a:endParaRPr lang="en-IN" sz="2400"/>
        </a:p>
      </dgm:t>
    </dgm:pt>
    <dgm:pt modelId="{9F0A65D2-0C37-4B58-AA97-1AD49E05720D}" type="sibTrans" cxnId="{7B013287-1C62-4F4F-85A7-607984854E5E}">
      <dgm:prSet/>
      <dgm:spPr/>
      <dgm:t>
        <a:bodyPr/>
        <a:lstStyle/>
        <a:p>
          <a:endParaRPr lang="en-IN" sz="2400"/>
        </a:p>
      </dgm:t>
    </dgm:pt>
    <dgm:pt modelId="{DC897D32-832B-4492-86A8-D5EA84D4C3AB}" type="pres">
      <dgm:prSet presAssocID="{34AA9811-D3DC-4A17-B6DC-040890926EAC}" presName="Name0" presStyleCnt="0">
        <dgm:presLayoutVars>
          <dgm:dir/>
          <dgm:resizeHandles val="exact"/>
        </dgm:presLayoutVars>
      </dgm:prSet>
      <dgm:spPr/>
      <dgm:t>
        <a:bodyPr/>
        <a:lstStyle/>
        <a:p>
          <a:endParaRPr lang="en-IN"/>
        </a:p>
      </dgm:t>
    </dgm:pt>
    <dgm:pt modelId="{FBF5343E-BCB8-47AA-8BA7-9B64D45603F9}" type="pres">
      <dgm:prSet presAssocID="{34AA9811-D3DC-4A17-B6DC-040890926EAC}" presName="arrow" presStyleLbl="bgShp" presStyleIdx="0" presStyleCnt="1"/>
      <dgm:spPr/>
    </dgm:pt>
    <dgm:pt modelId="{2A05437C-07D3-4AF1-97EC-C8F450011D5F}" type="pres">
      <dgm:prSet presAssocID="{34AA9811-D3DC-4A17-B6DC-040890926EAC}" presName="points" presStyleCnt="0"/>
      <dgm:spPr/>
    </dgm:pt>
    <dgm:pt modelId="{441BE4A8-6A6E-4157-8BAE-D3242539935A}" type="pres">
      <dgm:prSet presAssocID="{6E4101C3-7793-463E-B68F-7BD187A4EF89}" presName="compositeA" presStyleCnt="0"/>
      <dgm:spPr/>
    </dgm:pt>
    <dgm:pt modelId="{C9B3A331-FC0C-49E7-A0D1-9CF1F247E2C7}" type="pres">
      <dgm:prSet presAssocID="{6E4101C3-7793-463E-B68F-7BD187A4EF89}" presName="textA" presStyleLbl="revTx" presStyleIdx="0" presStyleCnt="1">
        <dgm:presLayoutVars>
          <dgm:bulletEnabled val="1"/>
        </dgm:presLayoutVars>
      </dgm:prSet>
      <dgm:spPr/>
      <dgm:t>
        <a:bodyPr/>
        <a:lstStyle/>
        <a:p>
          <a:endParaRPr lang="en-IN"/>
        </a:p>
      </dgm:t>
    </dgm:pt>
    <dgm:pt modelId="{534FB473-03E9-4BA8-A1B0-4D4A56687E6C}" type="pres">
      <dgm:prSet presAssocID="{6E4101C3-7793-463E-B68F-7BD187A4EF89}" presName="circleA" presStyleLbl="node1" presStyleIdx="0" presStyleCnt="1"/>
      <dgm:spPr/>
    </dgm:pt>
    <dgm:pt modelId="{3C66F509-3CB7-4BDD-9CE2-C114638471B3}" type="pres">
      <dgm:prSet presAssocID="{6E4101C3-7793-463E-B68F-7BD187A4EF89}" presName="spaceA" presStyleCnt="0"/>
      <dgm:spPr/>
    </dgm:pt>
  </dgm:ptLst>
  <dgm:cxnLst>
    <dgm:cxn modelId="{4E381442-3F92-4B4C-8B56-225919A816E6}" type="presOf" srcId="{34AA9811-D3DC-4A17-B6DC-040890926EAC}" destId="{DC897D32-832B-4492-86A8-D5EA84D4C3AB}" srcOrd="0" destOrd="0" presId="urn:microsoft.com/office/officeart/2005/8/layout/hProcess11"/>
    <dgm:cxn modelId="{7B013287-1C62-4F4F-85A7-607984854E5E}" srcId="{34AA9811-D3DC-4A17-B6DC-040890926EAC}" destId="{6E4101C3-7793-463E-B68F-7BD187A4EF89}" srcOrd="0" destOrd="0" parTransId="{852726F0-67FB-41EE-9C82-2ED10190D977}" sibTransId="{9F0A65D2-0C37-4B58-AA97-1AD49E05720D}"/>
    <dgm:cxn modelId="{044C917C-0DF8-410B-82FD-EE382F0BC366}" type="presOf" srcId="{6E4101C3-7793-463E-B68F-7BD187A4EF89}" destId="{C9B3A331-FC0C-49E7-A0D1-9CF1F247E2C7}" srcOrd="0" destOrd="0" presId="urn:microsoft.com/office/officeart/2005/8/layout/hProcess11"/>
    <dgm:cxn modelId="{3C847EEC-47DB-43C2-9F0C-E1F2C209C120}" type="presParOf" srcId="{DC897D32-832B-4492-86A8-D5EA84D4C3AB}" destId="{FBF5343E-BCB8-47AA-8BA7-9B64D45603F9}" srcOrd="0" destOrd="0" presId="urn:microsoft.com/office/officeart/2005/8/layout/hProcess11"/>
    <dgm:cxn modelId="{0507D0C2-0577-4D49-A8DE-9419B30EDFA9}" type="presParOf" srcId="{DC897D32-832B-4492-86A8-D5EA84D4C3AB}" destId="{2A05437C-07D3-4AF1-97EC-C8F450011D5F}" srcOrd="1" destOrd="0" presId="urn:microsoft.com/office/officeart/2005/8/layout/hProcess11"/>
    <dgm:cxn modelId="{6CB68FCB-03FD-493C-B433-4FF1C0F51B86}" type="presParOf" srcId="{2A05437C-07D3-4AF1-97EC-C8F450011D5F}" destId="{441BE4A8-6A6E-4157-8BAE-D3242539935A}" srcOrd="0" destOrd="0" presId="urn:microsoft.com/office/officeart/2005/8/layout/hProcess11"/>
    <dgm:cxn modelId="{3559339B-4D97-4916-B0D5-5598F5044A36}" type="presParOf" srcId="{441BE4A8-6A6E-4157-8BAE-D3242539935A}" destId="{C9B3A331-FC0C-49E7-A0D1-9CF1F247E2C7}" srcOrd="0" destOrd="0" presId="urn:microsoft.com/office/officeart/2005/8/layout/hProcess11"/>
    <dgm:cxn modelId="{56FDA0D4-C1BA-4DC9-A28C-C4CD56F8438C}" type="presParOf" srcId="{441BE4A8-6A6E-4157-8BAE-D3242539935A}" destId="{534FB473-03E9-4BA8-A1B0-4D4A56687E6C}" srcOrd="1" destOrd="0" presId="urn:microsoft.com/office/officeart/2005/8/layout/hProcess11"/>
    <dgm:cxn modelId="{8E2318A2-6C71-4217-A1BA-6AC297DAE6A5}" type="presParOf" srcId="{441BE4A8-6A6E-4157-8BAE-D3242539935A}" destId="{3C66F509-3CB7-4BDD-9CE2-C114638471B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07740D-12B9-4143-95A3-80813EED06C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6236A84-EE5B-4B07-B27E-BDC9E317780D}">
      <dgm:prSet/>
      <dgm:spPr/>
      <dgm:t>
        <a:bodyPr/>
        <a:lstStyle/>
        <a:p>
          <a:pPr rtl="0"/>
          <a:r>
            <a:rPr lang="en-IN" smtClean="0"/>
            <a:t>I2P – Invisible Internet Project </a:t>
          </a:r>
          <a:endParaRPr lang="en-IN"/>
        </a:p>
      </dgm:t>
    </dgm:pt>
    <dgm:pt modelId="{E6E318D5-0303-4D16-B718-77811021ADBF}" type="parTrans" cxnId="{6E74A668-C1AF-4150-82A1-BA5B96ABCD56}">
      <dgm:prSet/>
      <dgm:spPr/>
      <dgm:t>
        <a:bodyPr/>
        <a:lstStyle/>
        <a:p>
          <a:endParaRPr lang="en-IN"/>
        </a:p>
      </dgm:t>
    </dgm:pt>
    <dgm:pt modelId="{5391BB46-172F-402F-86E5-95D2317F10A0}" type="sibTrans" cxnId="{6E74A668-C1AF-4150-82A1-BA5B96ABCD56}">
      <dgm:prSet/>
      <dgm:spPr/>
      <dgm:t>
        <a:bodyPr/>
        <a:lstStyle/>
        <a:p>
          <a:endParaRPr lang="en-IN"/>
        </a:p>
      </dgm:t>
    </dgm:pt>
    <dgm:pt modelId="{349CCF13-E3B2-4741-9BEA-02EADF05EB19}">
      <dgm:prSet/>
      <dgm:spPr/>
      <dgm:t>
        <a:bodyPr/>
        <a:lstStyle/>
        <a:p>
          <a:pPr rtl="0"/>
          <a:r>
            <a:rPr lang="en-IN" smtClean="0"/>
            <a:t>Whonix </a:t>
          </a:r>
          <a:endParaRPr lang="en-IN"/>
        </a:p>
      </dgm:t>
    </dgm:pt>
    <dgm:pt modelId="{F4AF5287-BE86-45C7-A051-B8AF45CE4AA1}" type="parTrans" cxnId="{8563DF3C-AE65-4240-AC36-3E23D617EDA1}">
      <dgm:prSet/>
      <dgm:spPr/>
      <dgm:t>
        <a:bodyPr/>
        <a:lstStyle/>
        <a:p>
          <a:endParaRPr lang="en-IN"/>
        </a:p>
      </dgm:t>
    </dgm:pt>
    <dgm:pt modelId="{F437E83D-3165-4BC7-9D9D-13B0E4435FA6}" type="sibTrans" cxnId="{8563DF3C-AE65-4240-AC36-3E23D617EDA1}">
      <dgm:prSet/>
      <dgm:spPr/>
      <dgm:t>
        <a:bodyPr/>
        <a:lstStyle/>
        <a:p>
          <a:endParaRPr lang="en-IN"/>
        </a:p>
      </dgm:t>
    </dgm:pt>
    <dgm:pt modelId="{B012DC72-1197-4A09-86EC-7F4A3B7F421F}">
      <dgm:prSet/>
      <dgm:spPr/>
      <dgm:t>
        <a:bodyPr/>
        <a:lstStyle/>
        <a:p>
          <a:pPr rtl="0"/>
          <a:r>
            <a:rPr lang="en-IN" smtClean="0"/>
            <a:t>Subgraph OS</a:t>
          </a:r>
          <a:endParaRPr lang="en-IN"/>
        </a:p>
      </dgm:t>
    </dgm:pt>
    <dgm:pt modelId="{6A5F34E2-F7B3-4A25-AE29-6D8349E6003C}" type="parTrans" cxnId="{AF101ACB-52A3-43E6-BFE4-125A10B7E209}">
      <dgm:prSet/>
      <dgm:spPr/>
      <dgm:t>
        <a:bodyPr/>
        <a:lstStyle/>
        <a:p>
          <a:endParaRPr lang="en-IN"/>
        </a:p>
      </dgm:t>
    </dgm:pt>
    <dgm:pt modelId="{90121BD3-921C-425B-B032-02D8B1138E01}" type="sibTrans" cxnId="{AF101ACB-52A3-43E6-BFE4-125A10B7E209}">
      <dgm:prSet/>
      <dgm:spPr/>
      <dgm:t>
        <a:bodyPr/>
        <a:lstStyle/>
        <a:p>
          <a:endParaRPr lang="en-IN"/>
        </a:p>
      </dgm:t>
    </dgm:pt>
    <dgm:pt modelId="{67B8B42B-0A6E-4DAD-8AB8-3647742BC819}">
      <dgm:prSet/>
      <dgm:spPr/>
      <dgm:t>
        <a:bodyPr/>
        <a:lstStyle/>
        <a:p>
          <a:pPr rtl="0"/>
          <a:r>
            <a:rPr lang="en-US" smtClean="0"/>
            <a:t>TAILS – The Amnesic Incognito Live System</a:t>
          </a:r>
          <a:endParaRPr lang="en-IN"/>
        </a:p>
      </dgm:t>
    </dgm:pt>
    <dgm:pt modelId="{7A523564-10DB-4F89-A945-5AB9F1C4FB45}" type="parTrans" cxnId="{B5626B7C-C2CE-4DEF-ACBC-AF1E0B7983DA}">
      <dgm:prSet/>
      <dgm:spPr/>
      <dgm:t>
        <a:bodyPr/>
        <a:lstStyle/>
        <a:p>
          <a:endParaRPr lang="en-IN"/>
        </a:p>
      </dgm:t>
    </dgm:pt>
    <dgm:pt modelId="{44715DC1-9ECF-450A-90C3-44C8E6E87B4D}" type="sibTrans" cxnId="{B5626B7C-C2CE-4DEF-ACBC-AF1E0B7983DA}">
      <dgm:prSet/>
      <dgm:spPr/>
      <dgm:t>
        <a:bodyPr/>
        <a:lstStyle/>
        <a:p>
          <a:endParaRPr lang="en-IN"/>
        </a:p>
      </dgm:t>
    </dgm:pt>
    <dgm:pt modelId="{7572C9A9-DB5A-40C8-AFE9-99AA1A92DBA4}" type="pres">
      <dgm:prSet presAssocID="{FC07740D-12B9-4143-95A3-80813EED06CC}" presName="Name0" presStyleCnt="0">
        <dgm:presLayoutVars>
          <dgm:chMax val="7"/>
          <dgm:chPref val="7"/>
          <dgm:dir/>
        </dgm:presLayoutVars>
      </dgm:prSet>
      <dgm:spPr/>
      <dgm:t>
        <a:bodyPr/>
        <a:lstStyle/>
        <a:p>
          <a:endParaRPr lang="en-IN"/>
        </a:p>
      </dgm:t>
    </dgm:pt>
    <dgm:pt modelId="{12C6C446-3BB4-440C-8C49-7C38EB3B648F}" type="pres">
      <dgm:prSet presAssocID="{FC07740D-12B9-4143-95A3-80813EED06CC}" presName="Name1" presStyleCnt="0"/>
      <dgm:spPr/>
    </dgm:pt>
    <dgm:pt modelId="{7074D047-2E51-46A0-8339-D492D4B5CB1A}" type="pres">
      <dgm:prSet presAssocID="{FC07740D-12B9-4143-95A3-80813EED06CC}" presName="cycle" presStyleCnt="0"/>
      <dgm:spPr/>
    </dgm:pt>
    <dgm:pt modelId="{84E2B58C-664A-44BD-BAB9-734DBF725700}" type="pres">
      <dgm:prSet presAssocID="{FC07740D-12B9-4143-95A3-80813EED06CC}" presName="srcNode" presStyleLbl="node1" presStyleIdx="0" presStyleCnt="4"/>
      <dgm:spPr/>
    </dgm:pt>
    <dgm:pt modelId="{5E801DC5-9D86-4601-BAB0-B0D369424C1A}" type="pres">
      <dgm:prSet presAssocID="{FC07740D-12B9-4143-95A3-80813EED06CC}" presName="conn" presStyleLbl="parChTrans1D2" presStyleIdx="0" presStyleCnt="1"/>
      <dgm:spPr/>
      <dgm:t>
        <a:bodyPr/>
        <a:lstStyle/>
        <a:p>
          <a:endParaRPr lang="en-IN"/>
        </a:p>
      </dgm:t>
    </dgm:pt>
    <dgm:pt modelId="{9F1D26A6-7F5C-4F4C-ACCE-C6F7AD9D1702}" type="pres">
      <dgm:prSet presAssocID="{FC07740D-12B9-4143-95A3-80813EED06CC}" presName="extraNode" presStyleLbl="node1" presStyleIdx="0" presStyleCnt="4"/>
      <dgm:spPr/>
    </dgm:pt>
    <dgm:pt modelId="{D8D120C8-7FBD-4114-A224-EA5E2763C699}" type="pres">
      <dgm:prSet presAssocID="{FC07740D-12B9-4143-95A3-80813EED06CC}" presName="dstNode" presStyleLbl="node1" presStyleIdx="0" presStyleCnt="4"/>
      <dgm:spPr/>
    </dgm:pt>
    <dgm:pt modelId="{7D8A61A5-C96D-462B-B51B-B61B4A0C0708}" type="pres">
      <dgm:prSet presAssocID="{26236A84-EE5B-4B07-B27E-BDC9E317780D}" presName="text_1" presStyleLbl="node1" presStyleIdx="0" presStyleCnt="4">
        <dgm:presLayoutVars>
          <dgm:bulletEnabled val="1"/>
        </dgm:presLayoutVars>
      </dgm:prSet>
      <dgm:spPr/>
      <dgm:t>
        <a:bodyPr/>
        <a:lstStyle/>
        <a:p>
          <a:endParaRPr lang="en-IN"/>
        </a:p>
      </dgm:t>
    </dgm:pt>
    <dgm:pt modelId="{BCB689F2-E8B1-4CF0-9882-4E60DD3E2C77}" type="pres">
      <dgm:prSet presAssocID="{26236A84-EE5B-4B07-B27E-BDC9E317780D}" presName="accent_1" presStyleCnt="0"/>
      <dgm:spPr/>
    </dgm:pt>
    <dgm:pt modelId="{A5699C57-682C-4B3E-952A-5B867CCB64F6}" type="pres">
      <dgm:prSet presAssocID="{26236A84-EE5B-4B07-B27E-BDC9E317780D}" presName="accentRepeatNode" presStyleLbl="solidFgAcc1" presStyleIdx="0" presStyleCnt="4"/>
      <dgm:spPr>
        <a:blipFill rotWithShape="0">
          <a:blip xmlns:r="http://schemas.openxmlformats.org/officeDocument/2006/relationships" r:embed="rId1"/>
          <a:stretch>
            <a:fillRect/>
          </a:stretch>
        </a:blipFill>
      </dgm:spPr>
    </dgm:pt>
    <dgm:pt modelId="{4CA752BB-B7FB-4CA2-8457-2126BB57395E}" type="pres">
      <dgm:prSet presAssocID="{349CCF13-E3B2-4741-9BEA-02EADF05EB19}" presName="text_2" presStyleLbl="node1" presStyleIdx="1" presStyleCnt="4">
        <dgm:presLayoutVars>
          <dgm:bulletEnabled val="1"/>
        </dgm:presLayoutVars>
      </dgm:prSet>
      <dgm:spPr/>
      <dgm:t>
        <a:bodyPr/>
        <a:lstStyle/>
        <a:p>
          <a:endParaRPr lang="en-IN"/>
        </a:p>
      </dgm:t>
    </dgm:pt>
    <dgm:pt modelId="{A23C0DDF-AFA9-4253-A7E2-D62E738EFE5A}" type="pres">
      <dgm:prSet presAssocID="{349CCF13-E3B2-4741-9BEA-02EADF05EB19}" presName="accent_2" presStyleCnt="0"/>
      <dgm:spPr/>
    </dgm:pt>
    <dgm:pt modelId="{6B3E050E-41FA-401D-ADC7-A6802990CEEC}" type="pres">
      <dgm:prSet presAssocID="{349CCF13-E3B2-4741-9BEA-02EADF05EB19}" presName="accentRepeatNode" presStyleLbl="solidFgAcc1" presStyleIdx="1" presStyleCnt="4"/>
      <dgm:spPr>
        <a:blipFill rotWithShape="0">
          <a:blip xmlns:r="http://schemas.openxmlformats.org/officeDocument/2006/relationships" r:embed="rId2"/>
          <a:stretch>
            <a:fillRect/>
          </a:stretch>
        </a:blipFill>
      </dgm:spPr>
    </dgm:pt>
    <dgm:pt modelId="{1003ACE8-5912-4394-BE22-39B784479470}" type="pres">
      <dgm:prSet presAssocID="{B012DC72-1197-4A09-86EC-7F4A3B7F421F}" presName="text_3" presStyleLbl="node1" presStyleIdx="2" presStyleCnt="4">
        <dgm:presLayoutVars>
          <dgm:bulletEnabled val="1"/>
        </dgm:presLayoutVars>
      </dgm:prSet>
      <dgm:spPr/>
      <dgm:t>
        <a:bodyPr/>
        <a:lstStyle/>
        <a:p>
          <a:endParaRPr lang="en-IN"/>
        </a:p>
      </dgm:t>
    </dgm:pt>
    <dgm:pt modelId="{1D06DD9E-9DD8-4D39-B42E-14D4500D49E0}" type="pres">
      <dgm:prSet presAssocID="{B012DC72-1197-4A09-86EC-7F4A3B7F421F}" presName="accent_3" presStyleCnt="0"/>
      <dgm:spPr/>
    </dgm:pt>
    <dgm:pt modelId="{13A07B82-43D7-4EDD-8556-F674B939F854}" type="pres">
      <dgm:prSet presAssocID="{B012DC72-1197-4A09-86EC-7F4A3B7F421F}" presName="accentRepeatNode" presStyleLbl="solidFgAcc1" presStyleIdx="2" presStyleCnt="4"/>
      <dgm:spPr>
        <a:blipFill rotWithShape="0">
          <a:blip xmlns:r="http://schemas.openxmlformats.org/officeDocument/2006/relationships" r:embed="rId3"/>
          <a:stretch>
            <a:fillRect/>
          </a:stretch>
        </a:blipFill>
      </dgm:spPr>
    </dgm:pt>
    <dgm:pt modelId="{6A66788C-5D9B-4565-91A3-CA3FE092499B}" type="pres">
      <dgm:prSet presAssocID="{67B8B42B-0A6E-4DAD-8AB8-3647742BC819}" presName="text_4" presStyleLbl="node1" presStyleIdx="3" presStyleCnt="4">
        <dgm:presLayoutVars>
          <dgm:bulletEnabled val="1"/>
        </dgm:presLayoutVars>
      </dgm:prSet>
      <dgm:spPr/>
      <dgm:t>
        <a:bodyPr/>
        <a:lstStyle/>
        <a:p>
          <a:endParaRPr lang="en-IN"/>
        </a:p>
      </dgm:t>
    </dgm:pt>
    <dgm:pt modelId="{201B2EBA-1DCC-44B0-8A04-966CE5507475}" type="pres">
      <dgm:prSet presAssocID="{67B8B42B-0A6E-4DAD-8AB8-3647742BC819}" presName="accent_4" presStyleCnt="0"/>
      <dgm:spPr/>
    </dgm:pt>
    <dgm:pt modelId="{C82C82AD-B277-49FE-A997-BA00814DB970}" type="pres">
      <dgm:prSet presAssocID="{67B8B42B-0A6E-4DAD-8AB8-3647742BC819}" presName="accentRepeatNode" presStyleLbl="solidFgAcc1" presStyleIdx="3" presStyleCnt="4"/>
      <dgm:spPr>
        <a:blipFill rotWithShape="0">
          <a:blip xmlns:r="http://schemas.openxmlformats.org/officeDocument/2006/relationships" r:embed="rId4"/>
          <a:stretch>
            <a:fillRect/>
          </a:stretch>
        </a:blipFill>
      </dgm:spPr>
    </dgm:pt>
  </dgm:ptLst>
  <dgm:cxnLst>
    <dgm:cxn modelId="{6E74A668-C1AF-4150-82A1-BA5B96ABCD56}" srcId="{FC07740D-12B9-4143-95A3-80813EED06CC}" destId="{26236A84-EE5B-4B07-B27E-BDC9E317780D}" srcOrd="0" destOrd="0" parTransId="{E6E318D5-0303-4D16-B718-77811021ADBF}" sibTransId="{5391BB46-172F-402F-86E5-95D2317F10A0}"/>
    <dgm:cxn modelId="{BEEC4070-535B-400F-B1C5-DE6ADA58CFAF}" type="presOf" srcId="{349CCF13-E3B2-4741-9BEA-02EADF05EB19}" destId="{4CA752BB-B7FB-4CA2-8457-2126BB57395E}" srcOrd="0" destOrd="0" presId="urn:microsoft.com/office/officeart/2008/layout/VerticalCurvedList"/>
    <dgm:cxn modelId="{B5626B7C-C2CE-4DEF-ACBC-AF1E0B7983DA}" srcId="{FC07740D-12B9-4143-95A3-80813EED06CC}" destId="{67B8B42B-0A6E-4DAD-8AB8-3647742BC819}" srcOrd="3" destOrd="0" parTransId="{7A523564-10DB-4F89-A945-5AB9F1C4FB45}" sibTransId="{44715DC1-9ECF-450A-90C3-44C8E6E87B4D}"/>
    <dgm:cxn modelId="{AF101ACB-52A3-43E6-BFE4-125A10B7E209}" srcId="{FC07740D-12B9-4143-95A3-80813EED06CC}" destId="{B012DC72-1197-4A09-86EC-7F4A3B7F421F}" srcOrd="2" destOrd="0" parTransId="{6A5F34E2-F7B3-4A25-AE29-6D8349E6003C}" sibTransId="{90121BD3-921C-425B-B032-02D8B1138E01}"/>
    <dgm:cxn modelId="{8563DF3C-AE65-4240-AC36-3E23D617EDA1}" srcId="{FC07740D-12B9-4143-95A3-80813EED06CC}" destId="{349CCF13-E3B2-4741-9BEA-02EADF05EB19}" srcOrd="1" destOrd="0" parTransId="{F4AF5287-BE86-45C7-A051-B8AF45CE4AA1}" sibTransId="{F437E83D-3165-4BC7-9D9D-13B0E4435FA6}"/>
    <dgm:cxn modelId="{CDC36158-0AC7-4A1A-B572-F18CFC3C1C9F}" type="presOf" srcId="{B012DC72-1197-4A09-86EC-7F4A3B7F421F}" destId="{1003ACE8-5912-4394-BE22-39B784479470}" srcOrd="0" destOrd="0" presId="urn:microsoft.com/office/officeart/2008/layout/VerticalCurvedList"/>
    <dgm:cxn modelId="{DC4ADC2D-27CA-4050-8170-9EF4CAF82996}" type="presOf" srcId="{FC07740D-12B9-4143-95A3-80813EED06CC}" destId="{7572C9A9-DB5A-40C8-AFE9-99AA1A92DBA4}" srcOrd="0" destOrd="0" presId="urn:microsoft.com/office/officeart/2008/layout/VerticalCurvedList"/>
    <dgm:cxn modelId="{80870FA1-7CD0-4699-980B-F6642F5E13CF}" type="presOf" srcId="{26236A84-EE5B-4B07-B27E-BDC9E317780D}" destId="{7D8A61A5-C96D-462B-B51B-B61B4A0C0708}" srcOrd="0" destOrd="0" presId="urn:microsoft.com/office/officeart/2008/layout/VerticalCurvedList"/>
    <dgm:cxn modelId="{0831B3B0-0DB3-4CFE-9415-B49441C13CDB}" type="presOf" srcId="{67B8B42B-0A6E-4DAD-8AB8-3647742BC819}" destId="{6A66788C-5D9B-4565-91A3-CA3FE092499B}" srcOrd="0" destOrd="0" presId="urn:microsoft.com/office/officeart/2008/layout/VerticalCurvedList"/>
    <dgm:cxn modelId="{B3D2BB39-3C14-423B-BBC8-E14C52F6B1A4}" type="presOf" srcId="{5391BB46-172F-402F-86E5-95D2317F10A0}" destId="{5E801DC5-9D86-4601-BAB0-B0D369424C1A}" srcOrd="0" destOrd="0" presId="urn:microsoft.com/office/officeart/2008/layout/VerticalCurvedList"/>
    <dgm:cxn modelId="{AA350EDE-03D8-41A9-83DA-3D6361A59072}" type="presParOf" srcId="{7572C9A9-DB5A-40C8-AFE9-99AA1A92DBA4}" destId="{12C6C446-3BB4-440C-8C49-7C38EB3B648F}" srcOrd="0" destOrd="0" presId="urn:microsoft.com/office/officeart/2008/layout/VerticalCurvedList"/>
    <dgm:cxn modelId="{1E9196F4-EA44-4230-8D5C-FC093461CA48}" type="presParOf" srcId="{12C6C446-3BB4-440C-8C49-7C38EB3B648F}" destId="{7074D047-2E51-46A0-8339-D492D4B5CB1A}" srcOrd="0" destOrd="0" presId="urn:microsoft.com/office/officeart/2008/layout/VerticalCurvedList"/>
    <dgm:cxn modelId="{8BF71C16-E24A-4B9E-9202-71F9520583FC}" type="presParOf" srcId="{7074D047-2E51-46A0-8339-D492D4B5CB1A}" destId="{84E2B58C-664A-44BD-BAB9-734DBF725700}" srcOrd="0" destOrd="0" presId="urn:microsoft.com/office/officeart/2008/layout/VerticalCurvedList"/>
    <dgm:cxn modelId="{83149CAC-58E8-4F83-9B77-CCC2BAB1CEF2}" type="presParOf" srcId="{7074D047-2E51-46A0-8339-D492D4B5CB1A}" destId="{5E801DC5-9D86-4601-BAB0-B0D369424C1A}" srcOrd="1" destOrd="0" presId="urn:microsoft.com/office/officeart/2008/layout/VerticalCurvedList"/>
    <dgm:cxn modelId="{3C0A59A6-55E1-441A-A5DB-D8D90A7B5CAA}" type="presParOf" srcId="{7074D047-2E51-46A0-8339-D492D4B5CB1A}" destId="{9F1D26A6-7F5C-4F4C-ACCE-C6F7AD9D1702}" srcOrd="2" destOrd="0" presId="urn:microsoft.com/office/officeart/2008/layout/VerticalCurvedList"/>
    <dgm:cxn modelId="{53F22315-3B31-405C-B8AE-79EA6486D48D}" type="presParOf" srcId="{7074D047-2E51-46A0-8339-D492D4B5CB1A}" destId="{D8D120C8-7FBD-4114-A224-EA5E2763C699}" srcOrd="3" destOrd="0" presId="urn:microsoft.com/office/officeart/2008/layout/VerticalCurvedList"/>
    <dgm:cxn modelId="{99757C70-6644-4626-AD4B-30E250797A18}" type="presParOf" srcId="{12C6C446-3BB4-440C-8C49-7C38EB3B648F}" destId="{7D8A61A5-C96D-462B-B51B-B61B4A0C0708}" srcOrd="1" destOrd="0" presId="urn:microsoft.com/office/officeart/2008/layout/VerticalCurvedList"/>
    <dgm:cxn modelId="{7A8A7748-9005-4D30-AA46-A896B66FD6CA}" type="presParOf" srcId="{12C6C446-3BB4-440C-8C49-7C38EB3B648F}" destId="{BCB689F2-E8B1-4CF0-9882-4E60DD3E2C77}" srcOrd="2" destOrd="0" presId="urn:microsoft.com/office/officeart/2008/layout/VerticalCurvedList"/>
    <dgm:cxn modelId="{6387AA98-AE28-4DB1-8766-8A984F01E258}" type="presParOf" srcId="{BCB689F2-E8B1-4CF0-9882-4E60DD3E2C77}" destId="{A5699C57-682C-4B3E-952A-5B867CCB64F6}" srcOrd="0" destOrd="0" presId="urn:microsoft.com/office/officeart/2008/layout/VerticalCurvedList"/>
    <dgm:cxn modelId="{9B2B70A7-E112-4E5F-B283-A96199EFF59F}" type="presParOf" srcId="{12C6C446-3BB4-440C-8C49-7C38EB3B648F}" destId="{4CA752BB-B7FB-4CA2-8457-2126BB57395E}" srcOrd="3" destOrd="0" presId="urn:microsoft.com/office/officeart/2008/layout/VerticalCurvedList"/>
    <dgm:cxn modelId="{5257A0F4-C8B2-40CA-8219-5E0458790D2B}" type="presParOf" srcId="{12C6C446-3BB4-440C-8C49-7C38EB3B648F}" destId="{A23C0DDF-AFA9-4253-A7E2-D62E738EFE5A}" srcOrd="4" destOrd="0" presId="urn:microsoft.com/office/officeart/2008/layout/VerticalCurvedList"/>
    <dgm:cxn modelId="{DC849C4C-5B6C-476A-A489-732FC663E4F0}" type="presParOf" srcId="{A23C0DDF-AFA9-4253-A7E2-D62E738EFE5A}" destId="{6B3E050E-41FA-401D-ADC7-A6802990CEEC}" srcOrd="0" destOrd="0" presId="urn:microsoft.com/office/officeart/2008/layout/VerticalCurvedList"/>
    <dgm:cxn modelId="{B4966474-A4B0-4A2A-AB3E-E2CAFAB09524}" type="presParOf" srcId="{12C6C446-3BB4-440C-8C49-7C38EB3B648F}" destId="{1003ACE8-5912-4394-BE22-39B784479470}" srcOrd="5" destOrd="0" presId="urn:microsoft.com/office/officeart/2008/layout/VerticalCurvedList"/>
    <dgm:cxn modelId="{C97BCCCD-887F-486B-978A-D46F3DC00A9E}" type="presParOf" srcId="{12C6C446-3BB4-440C-8C49-7C38EB3B648F}" destId="{1D06DD9E-9DD8-4D39-B42E-14D4500D49E0}" srcOrd="6" destOrd="0" presId="urn:microsoft.com/office/officeart/2008/layout/VerticalCurvedList"/>
    <dgm:cxn modelId="{B78BBD1F-116A-4900-9440-0579CAAA5BC4}" type="presParOf" srcId="{1D06DD9E-9DD8-4D39-B42E-14D4500D49E0}" destId="{13A07B82-43D7-4EDD-8556-F674B939F854}" srcOrd="0" destOrd="0" presId="urn:microsoft.com/office/officeart/2008/layout/VerticalCurvedList"/>
    <dgm:cxn modelId="{3142E888-5C7C-42BF-86AA-A15B4508B612}" type="presParOf" srcId="{12C6C446-3BB4-440C-8C49-7C38EB3B648F}" destId="{6A66788C-5D9B-4565-91A3-CA3FE092499B}" srcOrd="7" destOrd="0" presId="urn:microsoft.com/office/officeart/2008/layout/VerticalCurvedList"/>
    <dgm:cxn modelId="{E09448D4-9C54-491C-BB33-875A61F76C78}" type="presParOf" srcId="{12C6C446-3BB4-440C-8C49-7C38EB3B648F}" destId="{201B2EBA-1DCC-44B0-8A04-966CE5507475}" srcOrd="8" destOrd="0" presId="urn:microsoft.com/office/officeart/2008/layout/VerticalCurvedList"/>
    <dgm:cxn modelId="{FD1947A6-7F68-4269-90E7-0F0077666D07}" type="presParOf" srcId="{201B2EBA-1DCC-44B0-8A04-966CE5507475}" destId="{C82C82AD-B277-49FE-A997-BA00814DB97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371D52-FAAE-4022-BB90-0E8E166B4169}"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IN"/>
        </a:p>
      </dgm:t>
    </dgm:pt>
    <dgm:pt modelId="{C24798EE-8F46-49A7-A62C-0C0A3A84EF59}">
      <dgm:prSet/>
      <dgm:spPr/>
      <dgm:t>
        <a:bodyPr/>
        <a:lstStyle/>
        <a:p>
          <a:pPr rtl="0"/>
          <a:r>
            <a:rPr lang="en-US" smtClean="0"/>
            <a:t>Hosting sites on the dark web is free and can be accessed through Tor browser. Since it is hosted on our own computers it cannot be closed. you need to know about Xampp server and tor browser, without its knowledge you cannot host your website. </a:t>
          </a:r>
          <a:endParaRPr lang="en-IN"/>
        </a:p>
      </dgm:t>
    </dgm:pt>
    <dgm:pt modelId="{416B5508-A495-48D9-8341-855BE90A3389}" type="parTrans" cxnId="{94CCFB0A-5019-4AE6-ADB0-D97E6295DC42}">
      <dgm:prSet/>
      <dgm:spPr/>
      <dgm:t>
        <a:bodyPr/>
        <a:lstStyle/>
        <a:p>
          <a:endParaRPr lang="en-IN"/>
        </a:p>
      </dgm:t>
    </dgm:pt>
    <dgm:pt modelId="{6F33F052-708A-4AA0-A663-0AB76CDD454A}" type="sibTrans" cxnId="{94CCFB0A-5019-4AE6-ADB0-D97E6295DC42}">
      <dgm:prSet/>
      <dgm:spPr/>
      <dgm:t>
        <a:bodyPr/>
        <a:lstStyle/>
        <a:p>
          <a:endParaRPr lang="en-IN"/>
        </a:p>
      </dgm:t>
    </dgm:pt>
    <dgm:pt modelId="{4E2DF441-F14B-4414-9965-AC04543BD61B}" type="pres">
      <dgm:prSet presAssocID="{00371D52-FAAE-4022-BB90-0E8E166B4169}" presName="hierChild1" presStyleCnt="0">
        <dgm:presLayoutVars>
          <dgm:orgChart val="1"/>
          <dgm:chPref val="1"/>
          <dgm:dir/>
          <dgm:animOne val="branch"/>
          <dgm:animLvl val="lvl"/>
          <dgm:resizeHandles/>
        </dgm:presLayoutVars>
      </dgm:prSet>
      <dgm:spPr/>
      <dgm:t>
        <a:bodyPr/>
        <a:lstStyle/>
        <a:p>
          <a:endParaRPr lang="en-IN"/>
        </a:p>
      </dgm:t>
    </dgm:pt>
    <dgm:pt modelId="{8DC5E827-5332-47C0-A580-F3AC9F6F9AC6}" type="pres">
      <dgm:prSet presAssocID="{C24798EE-8F46-49A7-A62C-0C0A3A84EF59}" presName="hierRoot1" presStyleCnt="0">
        <dgm:presLayoutVars>
          <dgm:hierBranch val="init"/>
        </dgm:presLayoutVars>
      </dgm:prSet>
      <dgm:spPr/>
    </dgm:pt>
    <dgm:pt modelId="{B5A4A0BA-3348-4F81-993D-EE82446957FD}" type="pres">
      <dgm:prSet presAssocID="{C24798EE-8F46-49A7-A62C-0C0A3A84EF59}" presName="rootComposite1" presStyleCnt="0"/>
      <dgm:spPr/>
    </dgm:pt>
    <dgm:pt modelId="{1E9C9703-6788-4843-9E95-17F7FDE6E5E7}" type="pres">
      <dgm:prSet presAssocID="{C24798EE-8F46-49A7-A62C-0C0A3A84EF59}" presName="rootText1" presStyleLbl="node0" presStyleIdx="0" presStyleCnt="1" custLinFactNeighborX="52579" custLinFactNeighborY="-5166">
        <dgm:presLayoutVars>
          <dgm:chPref val="3"/>
        </dgm:presLayoutVars>
      </dgm:prSet>
      <dgm:spPr/>
      <dgm:t>
        <a:bodyPr/>
        <a:lstStyle/>
        <a:p>
          <a:endParaRPr lang="en-IN"/>
        </a:p>
      </dgm:t>
    </dgm:pt>
    <dgm:pt modelId="{9774823F-37F4-4828-988E-1DD42E3983AF}" type="pres">
      <dgm:prSet presAssocID="{C24798EE-8F46-49A7-A62C-0C0A3A84EF59}" presName="rootConnector1" presStyleLbl="node1" presStyleIdx="0" presStyleCnt="0"/>
      <dgm:spPr/>
      <dgm:t>
        <a:bodyPr/>
        <a:lstStyle/>
        <a:p>
          <a:endParaRPr lang="en-IN"/>
        </a:p>
      </dgm:t>
    </dgm:pt>
    <dgm:pt modelId="{E4F5C065-0E97-4765-9BD4-1522CA2CBBE4}" type="pres">
      <dgm:prSet presAssocID="{C24798EE-8F46-49A7-A62C-0C0A3A84EF59}" presName="hierChild2" presStyleCnt="0"/>
      <dgm:spPr/>
    </dgm:pt>
    <dgm:pt modelId="{5DA5AF70-150D-44E8-B443-841FC8143CB6}" type="pres">
      <dgm:prSet presAssocID="{C24798EE-8F46-49A7-A62C-0C0A3A84EF59}" presName="hierChild3" presStyleCnt="0"/>
      <dgm:spPr/>
    </dgm:pt>
  </dgm:ptLst>
  <dgm:cxnLst>
    <dgm:cxn modelId="{2A933D6B-3FB6-4681-BFB5-E2F6F4FD5767}" type="presOf" srcId="{C24798EE-8F46-49A7-A62C-0C0A3A84EF59}" destId="{1E9C9703-6788-4843-9E95-17F7FDE6E5E7}" srcOrd="0" destOrd="0" presId="urn:microsoft.com/office/officeart/2005/8/layout/orgChart1"/>
    <dgm:cxn modelId="{36E8CA67-AD38-49CE-AF84-37A3C74CD1F1}" type="presOf" srcId="{00371D52-FAAE-4022-BB90-0E8E166B4169}" destId="{4E2DF441-F14B-4414-9965-AC04543BD61B}" srcOrd="0" destOrd="0" presId="urn:microsoft.com/office/officeart/2005/8/layout/orgChart1"/>
    <dgm:cxn modelId="{94CCFB0A-5019-4AE6-ADB0-D97E6295DC42}" srcId="{00371D52-FAAE-4022-BB90-0E8E166B4169}" destId="{C24798EE-8F46-49A7-A62C-0C0A3A84EF59}" srcOrd="0" destOrd="0" parTransId="{416B5508-A495-48D9-8341-855BE90A3389}" sibTransId="{6F33F052-708A-4AA0-A663-0AB76CDD454A}"/>
    <dgm:cxn modelId="{EDCCE8E5-D6A9-47D0-8C9B-647A4220A000}" type="presOf" srcId="{C24798EE-8F46-49A7-A62C-0C0A3A84EF59}" destId="{9774823F-37F4-4828-988E-1DD42E3983AF}" srcOrd="1" destOrd="0" presId="urn:microsoft.com/office/officeart/2005/8/layout/orgChart1"/>
    <dgm:cxn modelId="{3E5D0BA3-B327-4059-AEBF-525A6834F105}" type="presParOf" srcId="{4E2DF441-F14B-4414-9965-AC04543BD61B}" destId="{8DC5E827-5332-47C0-A580-F3AC9F6F9AC6}" srcOrd="0" destOrd="0" presId="urn:microsoft.com/office/officeart/2005/8/layout/orgChart1"/>
    <dgm:cxn modelId="{02D92664-12F4-439C-AC29-19FC6CE2BA69}" type="presParOf" srcId="{8DC5E827-5332-47C0-A580-F3AC9F6F9AC6}" destId="{B5A4A0BA-3348-4F81-993D-EE82446957FD}" srcOrd="0" destOrd="0" presId="urn:microsoft.com/office/officeart/2005/8/layout/orgChart1"/>
    <dgm:cxn modelId="{C87162CB-7FD8-44A8-9F58-7F98C71C2CF8}" type="presParOf" srcId="{B5A4A0BA-3348-4F81-993D-EE82446957FD}" destId="{1E9C9703-6788-4843-9E95-17F7FDE6E5E7}" srcOrd="0" destOrd="0" presId="urn:microsoft.com/office/officeart/2005/8/layout/orgChart1"/>
    <dgm:cxn modelId="{AF8EC483-B74A-475D-BA91-7BEBC2BDDF4B}" type="presParOf" srcId="{B5A4A0BA-3348-4F81-993D-EE82446957FD}" destId="{9774823F-37F4-4828-988E-1DD42E3983AF}" srcOrd="1" destOrd="0" presId="urn:microsoft.com/office/officeart/2005/8/layout/orgChart1"/>
    <dgm:cxn modelId="{B045CEF9-0A7A-4F21-AB76-5D5CE6D1FEF5}" type="presParOf" srcId="{8DC5E827-5332-47C0-A580-F3AC9F6F9AC6}" destId="{E4F5C065-0E97-4765-9BD4-1522CA2CBBE4}" srcOrd="1" destOrd="0" presId="urn:microsoft.com/office/officeart/2005/8/layout/orgChart1"/>
    <dgm:cxn modelId="{9A07B36F-6684-41AD-9C88-59987ED5FE4E}" type="presParOf" srcId="{8DC5E827-5332-47C0-A580-F3AC9F6F9AC6}" destId="{5DA5AF70-150D-44E8-B443-841FC8143CB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4EB461-305E-46BC-B916-825D3C635B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2FCB1CD-1292-4CDA-B422-E39F3146EC16}">
      <dgm:prSet custT="1"/>
      <dgm:spPr/>
      <dgm:t>
        <a:bodyPr/>
        <a:lstStyle/>
        <a:p>
          <a:pPr rtl="0"/>
          <a:r>
            <a:rPr lang="en-US" sz="2000" b="0" dirty="0" smtClean="0"/>
            <a:t>Intro</a:t>
          </a:r>
          <a:endParaRPr lang="en-IN" sz="2000" dirty="0"/>
        </a:p>
      </dgm:t>
    </dgm:pt>
    <dgm:pt modelId="{BA5194F2-5F28-4095-9769-0A0A70AA8F76}" type="parTrans" cxnId="{2CE383AF-BC3B-4734-A43B-7F241B8588BB}">
      <dgm:prSet/>
      <dgm:spPr/>
      <dgm:t>
        <a:bodyPr/>
        <a:lstStyle/>
        <a:p>
          <a:endParaRPr lang="en-IN"/>
        </a:p>
      </dgm:t>
    </dgm:pt>
    <dgm:pt modelId="{31D08310-4EE3-487B-BC33-A33A69D9F559}" type="sibTrans" cxnId="{2CE383AF-BC3B-4734-A43B-7F241B8588BB}">
      <dgm:prSet/>
      <dgm:spPr/>
      <dgm:t>
        <a:bodyPr/>
        <a:lstStyle/>
        <a:p>
          <a:endParaRPr lang="en-IN"/>
        </a:p>
      </dgm:t>
    </dgm:pt>
    <dgm:pt modelId="{019993E8-3E2F-4921-96F1-E221AC0701B7}">
      <dgm:prSet custT="1"/>
      <dgm:spPr/>
      <dgm:t>
        <a:bodyPr/>
        <a:lstStyle/>
        <a:p>
          <a:pPr rtl="0"/>
          <a:r>
            <a:rPr lang="en-IN" sz="2000" dirty="0" smtClean="0"/>
            <a:t>Difference</a:t>
          </a:r>
          <a:endParaRPr lang="en-IN" sz="2000" dirty="0"/>
        </a:p>
      </dgm:t>
    </dgm:pt>
    <dgm:pt modelId="{3B54D569-E49C-44A4-B98C-D5937815E5D9}" type="parTrans" cxnId="{CB8AF058-1356-40F6-93BC-EA9D0D77B3FA}">
      <dgm:prSet/>
      <dgm:spPr/>
      <dgm:t>
        <a:bodyPr/>
        <a:lstStyle/>
        <a:p>
          <a:endParaRPr lang="en-IN"/>
        </a:p>
      </dgm:t>
    </dgm:pt>
    <dgm:pt modelId="{BD6A310F-3FB0-4558-BD4A-C929BBCD037E}" type="sibTrans" cxnId="{CB8AF058-1356-40F6-93BC-EA9D0D77B3FA}">
      <dgm:prSet/>
      <dgm:spPr/>
      <dgm:t>
        <a:bodyPr/>
        <a:lstStyle/>
        <a:p>
          <a:endParaRPr lang="en-IN"/>
        </a:p>
      </dgm:t>
    </dgm:pt>
    <dgm:pt modelId="{CD73596B-1384-49F3-B4A1-9F829CEB8CBA}">
      <dgm:prSet custT="1"/>
      <dgm:spPr/>
      <dgm:t>
        <a:bodyPr/>
        <a:lstStyle/>
        <a:p>
          <a:pPr rtl="0"/>
          <a:r>
            <a:rPr lang="en-IN" sz="2000" dirty="0" smtClean="0"/>
            <a:t>History</a:t>
          </a:r>
          <a:endParaRPr lang="en-IN" sz="2000" dirty="0"/>
        </a:p>
      </dgm:t>
    </dgm:pt>
    <dgm:pt modelId="{FCC4AB9A-DDF3-497C-8037-78871B2B3EB9}" type="parTrans" cxnId="{D95D3E11-D2F9-46D9-98C0-CAAD3ADA5774}">
      <dgm:prSet/>
      <dgm:spPr/>
      <dgm:t>
        <a:bodyPr/>
        <a:lstStyle/>
        <a:p>
          <a:endParaRPr lang="en-IN"/>
        </a:p>
      </dgm:t>
    </dgm:pt>
    <dgm:pt modelId="{0FBE99D4-7A7C-422B-85E0-5075B25AF1D6}" type="sibTrans" cxnId="{D95D3E11-D2F9-46D9-98C0-CAAD3ADA5774}">
      <dgm:prSet/>
      <dgm:spPr/>
      <dgm:t>
        <a:bodyPr/>
        <a:lstStyle/>
        <a:p>
          <a:endParaRPr lang="en-IN"/>
        </a:p>
      </dgm:t>
    </dgm:pt>
    <dgm:pt modelId="{B68ED159-A160-4CCD-885F-2EBF7710D776}">
      <dgm:prSet custT="1"/>
      <dgm:spPr/>
      <dgm:t>
        <a:bodyPr/>
        <a:lstStyle/>
        <a:p>
          <a:pPr rtl="0"/>
          <a:r>
            <a:rPr lang="en-US" sz="2000" dirty="0" smtClean="0"/>
            <a:t>How to access Dark Web</a:t>
          </a:r>
          <a:endParaRPr lang="en-IN" sz="2000" dirty="0"/>
        </a:p>
      </dgm:t>
    </dgm:pt>
    <dgm:pt modelId="{B9EC3123-9FF9-4E38-B8C2-B74157A91FC0}" type="parTrans" cxnId="{C292DC80-AE9C-4E39-A0B9-F3E1D29D866F}">
      <dgm:prSet/>
      <dgm:spPr/>
      <dgm:t>
        <a:bodyPr/>
        <a:lstStyle/>
        <a:p>
          <a:endParaRPr lang="en-IN"/>
        </a:p>
      </dgm:t>
    </dgm:pt>
    <dgm:pt modelId="{5DF19A30-7383-4173-9450-AAFAFE016FD3}" type="sibTrans" cxnId="{C292DC80-AE9C-4E39-A0B9-F3E1D29D866F}">
      <dgm:prSet/>
      <dgm:spPr/>
      <dgm:t>
        <a:bodyPr/>
        <a:lstStyle/>
        <a:p>
          <a:endParaRPr lang="en-IN"/>
        </a:p>
      </dgm:t>
    </dgm:pt>
    <dgm:pt modelId="{202E0FA3-BD61-4511-9FA9-186441FCC83A}">
      <dgm:prSet custT="1"/>
      <dgm:spPr/>
      <dgm:t>
        <a:bodyPr/>
        <a:lstStyle/>
        <a:p>
          <a:pPr rtl="0"/>
          <a:r>
            <a:rPr lang="en-US" sz="2000" smtClean="0"/>
            <a:t>Tor</a:t>
          </a:r>
          <a:endParaRPr lang="en-IN" sz="2000"/>
        </a:p>
      </dgm:t>
    </dgm:pt>
    <dgm:pt modelId="{ED913746-65AD-4839-A6B5-BF1C8805EDA0}" type="parTrans" cxnId="{FB2823D6-D6E3-46BE-8024-54DE7ECED5A1}">
      <dgm:prSet/>
      <dgm:spPr/>
      <dgm:t>
        <a:bodyPr/>
        <a:lstStyle/>
        <a:p>
          <a:endParaRPr lang="en-IN"/>
        </a:p>
      </dgm:t>
    </dgm:pt>
    <dgm:pt modelId="{08F2536D-3FA6-4EB3-8A94-F997D2DB00DB}" type="sibTrans" cxnId="{FB2823D6-D6E3-46BE-8024-54DE7ECED5A1}">
      <dgm:prSet/>
      <dgm:spPr/>
      <dgm:t>
        <a:bodyPr/>
        <a:lstStyle/>
        <a:p>
          <a:endParaRPr lang="en-IN"/>
        </a:p>
      </dgm:t>
    </dgm:pt>
    <dgm:pt modelId="{CC0A2E99-74F7-43BF-97C3-DFC6816DAE1A}">
      <dgm:prSet custT="1"/>
      <dgm:spPr/>
      <dgm:t>
        <a:bodyPr/>
        <a:lstStyle/>
        <a:p>
          <a:pPr rtl="0"/>
          <a:r>
            <a:rPr lang="en-US" sz="2000" smtClean="0"/>
            <a:t>Cybercrime and Terrorism</a:t>
          </a:r>
          <a:endParaRPr lang="en-IN" sz="2000"/>
        </a:p>
      </dgm:t>
    </dgm:pt>
    <dgm:pt modelId="{16D5F7E3-4D38-46C6-86B1-745D4A97103E}" type="parTrans" cxnId="{BCC47DA8-9BAC-4740-899D-610E9E685916}">
      <dgm:prSet/>
      <dgm:spPr/>
      <dgm:t>
        <a:bodyPr/>
        <a:lstStyle/>
        <a:p>
          <a:endParaRPr lang="en-IN"/>
        </a:p>
      </dgm:t>
    </dgm:pt>
    <dgm:pt modelId="{F20D79CC-F32D-42CE-804A-254CC60E183C}" type="sibTrans" cxnId="{BCC47DA8-9BAC-4740-899D-610E9E685916}">
      <dgm:prSet/>
      <dgm:spPr/>
      <dgm:t>
        <a:bodyPr/>
        <a:lstStyle/>
        <a:p>
          <a:endParaRPr lang="en-IN"/>
        </a:p>
      </dgm:t>
    </dgm:pt>
    <dgm:pt modelId="{542197C3-D28E-485C-87A8-006EF8EC089B}">
      <dgm:prSet custT="1"/>
      <dgm:spPr/>
      <dgm:t>
        <a:bodyPr/>
        <a:lstStyle/>
        <a:p>
          <a:pPr rtl="0"/>
          <a:r>
            <a:rPr lang="en-US" sz="2000" smtClean="0"/>
            <a:t>How Hacker use Dark web</a:t>
          </a:r>
          <a:endParaRPr lang="en-IN" sz="2000"/>
        </a:p>
      </dgm:t>
    </dgm:pt>
    <dgm:pt modelId="{AF98E560-23F2-4B11-A9C5-7C961AB024EC}" type="parTrans" cxnId="{AB47F500-BD62-46F8-A646-538DB9D9D99A}">
      <dgm:prSet/>
      <dgm:spPr/>
      <dgm:t>
        <a:bodyPr/>
        <a:lstStyle/>
        <a:p>
          <a:endParaRPr lang="en-IN"/>
        </a:p>
      </dgm:t>
    </dgm:pt>
    <dgm:pt modelId="{B01CDB34-EEDB-4B56-8841-1F36CE936785}" type="sibTrans" cxnId="{AB47F500-BD62-46F8-A646-538DB9D9D99A}">
      <dgm:prSet/>
      <dgm:spPr/>
      <dgm:t>
        <a:bodyPr/>
        <a:lstStyle/>
        <a:p>
          <a:endParaRPr lang="en-IN"/>
        </a:p>
      </dgm:t>
    </dgm:pt>
    <dgm:pt modelId="{43FC656C-ACC8-4BFA-BC5C-3687381410AC}">
      <dgm:prSet custT="1"/>
      <dgm:spPr/>
      <dgm:t>
        <a:bodyPr/>
        <a:lstStyle/>
        <a:p>
          <a:pPr rtl="0"/>
          <a:r>
            <a:rPr lang="en-US" sz="2000" dirty="0" smtClean="0"/>
            <a:t>How NSA use Dark Web</a:t>
          </a:r>
          <a:endParaRPr lang="en-IN" sz="2000" dirty="0"/>
        </a:p>
      </dgm:t>
    </dgm:pt>
    <dgm:pt modelId="{1844B7A7-EA82-4F83-9267-EB6614882C2A}" type="parTrans" cxnId="{21E06308-9F64-4D5A-BE68-D9AE3C34D7F8}">
      <dgm:prSet/>
      <dgm:spPr/>
      <dgm:t>
        <a:bodyPr/>
        <a:lstStyle/>
        <a:p>
          <a:endParaRPr lang="en-IN"/>
        </a:p>
      </dgm:t>
    </dgm:pt>
    <dgm:pt modelId="{6F298A08-40B6-45E2-826A-5FFFE7561CF9}" type="sibTrans" cxnId="{21E06308-9F64-4D5A-BE68-D9AE3C34D7F8}">
      <dgm:prSet/>
      <dgm:spPr/>
      <dgm:t>
        <a:bodyPr/>
        <a:lstStyle/>
        <a:p>
          <a:endParaRPr lang="en-IN"/>
        </a:p>
      </dgm:t>
    </dgm:pt>
    <dgm:pt modelId="{373F535F-E3EF-4C62-88C7-295269F053EB}">
      <dgm:prSet custT="1"/>
      <dgm:spPr/>
      <dgm:t>
        <a:bodyPr/>
        <a:lstStyle/>
        <a:p>
          <a:pPr rtl="0"/>
          <a:r>
            <a:rPr lang="en-US" sz="2000" smtClean="0"/>
            <a:t>Review of Literature</a:t>
          </a:r>
          <a:endParaRPr lang="en-IN" sz="2000"/>
        </a:p>
      </dgm:t>
    </dgm:pt>
    <dgm:pt modelId="{07F89A5F-B89A-402E-BE71-9F597110CA30}" type="parTrans" cxnId="{16F2503D-AC1E-4444-BAB9-C97452C80B62}">
      <dgm:prSet/>
      <dgm:spPr/>
      <dgm:t>
        <a:bodyPr/>
        <a:lstStyle/>
        <a:p>
          <a:endParaRPr lang="en-IN"/>
        </a:p>
      </dgm:t>
    </dgm:pt>
    <dgm:pt modelId="{9F105F6C-EF95-445D-99BD-6916498BECB4}" type="sibTrans" cxnId="{16F2503D-AC1E-4444-BAB9-C97452C80B62}">
      <dgm:prSet/>
      <dgm:spPr/>
      <dgm:t>
        <a:bodyPr/>
        <a:lstStyle/>
        <a:p>
          <a:endParaRPr lang="en-IN"/>
        </a:p>
      </dgm:t>
    </dgm:pt>
    <dgm:pt modelId="{2115E346-6BEF-4E48-82D8-2BF545A4D52D}">
      <dgm:prSet custT="1"/>
      <dgm:spPr/>
      <dgm:t>
        <a:bodyPr/>
        <a:lstStyle/>
        <a:p>
          <a:pPr rtl="0"/>
          <a:r>
            <a:rPr lang="en-US" sz="2000" smtClean="0"/>
            <a:t>Sites where never visit</a:t>
          </a:r>
          <a:endParaRPr lang="en-IN" sz="2000"/>
        </a:p>
      </dgm:t>
    </dgm:pt>
    <dgm:pt modelId="{48F68B12-13B3-4A50-9262-F747A1849CE6}" type="parTrans" cxnId="{6E56565C-7B14-4A77-8285-254B83C8D3A1}">
      <dgm:prSet/>
      <dgm:spPr/>
      <dgm:t>
        <a:bodyPr/>
        <a:lstStyle/>
        <a:p>
          <a:endParaRPr lang="en-IN"/>
        </a:p>
      </dgm:t>
    </dgm:pt>
    <dgm:pt modelId="{4E50BF3D-A09F-4D13-BF01-9C247119F789}" type="sibTrans" cxnId="{6E56565C-7B14-4A77-8285-254B83C8D3A1}">
      <dgm:prSet/>
      <dgm:spPr/>
      <dgm:t>
        <a:bodyPr/>
        <a:lstStyle/>
        <a:p>
          <a:endParaRPr lang="en-IN"/>
        </a:p>
      </dgm:t>
    </dgm:pt>
    <dgm:pt modelId="{77D2E95E-7F91-4F21-BA90-780645E50683}">
      <dgm:prSet custT="1"/>
      <dgm:spPr/>
      <dgm:t>
        <a:bodyPr/>
        <a:lstStyle/>
        <a:p>
          <a:pPr rtl="0"/>
          <a:r>
            <a:rPr lang="en-US" sz="2000" smtClean="0"/>
            <a:t>Other Browser we can access Dark Web</a:t>
          </a:r>
          <a:endParaRPr lang="en-IN" sz="2000"/>
        </a:p>
      </dgm:t>
    </dgm:pt>
    <dgm:pt modelId="{98A96A26-911C-4C11-8CCE-A337BCD50B4C}" type="parTrans" cxnId="{CD311F44-506D-48FD-AF57-30963949CB3A}">
      <dgm:prSet/>
      <dgm:spPr/>
      <dgm:t>
        <a:bodyPr/>
        <a:lstStyle/>
        <a:p>
          <a:endParaRPr lang="en-IN"/>
        </a:p>
      </dgm:t>
    </dgm:pt>
    <dgm:pt modelId="{914441EC-0000-4872-AD12-539EF1F4564A}" type="sibTrans" cxnId="{CD311F44-506D-48FD-AF57-30963949CB3A}">
      <dgm:prSet/>
      <dgm:spPr/>
      <dgm:t>
        <a:bodyPr/>
        <a:lstStyle/>
        <a:p>
          <a:endParaRPr lang="en-IN"/>
        </a:p>
      </dgm:t>
    </dgm:pt>
    <dgm:pt modelId="{68EF6D34-B308-482F-BD77-C5B8811B5948}">
      <dgm:prSet custT="1"/>
      <dgm:spPr/>
      <dgm:t>
        <a:bodyPr/>
        <a:lstStyle/>
        <a:p>
          <a:pPr rtl="0"/>
          <a:r>
            <a:rPr lang="en-US" sz="2000" smtClean="0"/>
            <a:t>Result and Discussion</a:t>
          </a:r>
          <a:endParaRPr lang="en-IN" sz="2000"/>
        </a:p>
      </dgm:t>
    </dgm:pt>
    <dgm:pt modelId="{CD2777B4-0008-402D-AFB8-BBEEB2AB0F0B}" type="parTrans" cxnId="{C62525BF-60AD-4386-A3A4-4CA2CEA2AA05}">
      <dgm:prSet/>
      <dgm:spPr/>
      <dgm:t>
        <a:bodyPr/>
        <a:lstStyle/>
        <a:p>
          <a:endParaRPr lang="en-IN"/>
        </a:p>
      </dgm:t>
    </dgm:pt>
    <dgm:pt modelId="{FB036A77-D096-4E72-A0AF-117E73D44595}" type="sibTrans" cxnId="{C62525BF-60AD-4386-A3A4-4CA2CEA2AA05}">
      <dgm:prSet/>
      <dgm:spPr/>
      <dgm:t>
        <a:bodyPr/>
        <a:lstStyle/>
        <a:p>
          <a:endParaRPr lang="en-IN"/>
        </a:p>
      </dgm:t>
    </dgm:pt>
    <dgm:pt modelId="{B7F65A4E-328B-49C7-A4A0-BC0DC3A3ED87}">
      <dgm:prSet custT="1"/>
      <dgm:spPr/>
      <dgm:t>
        <a:bodyPr/>
        <a:lstStyle/>
        <a:p>
          <a:pPr rtl="0"/>
          <a:r>
            <a:rPr lang="en-US" sz="2000" smtClean="0"/>
            <a:t>Future Scope</a:t>
          </a:r>
          <a:endParaRPr lang="en-IN" sz="2000"/>
        </a:p>
      </dgm:t>
    </dgm:pt>
    <dgm:pt modelId="{C29060C9-4B6F-43ED-A5A0-2AA7B882C675}" type="parTrans" cxnId="{C5867D1D-DC83-4321-A704-E1CB722C8AB0}">
      <dgm:prSet/>
      <dgm:spPr/>
      <dgm:t>
        <a:bodyPr/>
        <a:lstStyle/>
        <a:p>
          <a:endParaRPr lang="en-IN"/>
        </a:p>
      </dgm:t>
    </dgm:pt>
    <dgm:pt modelId="{470729EB-F4A0-4457-BD54-4D7F2E3EED54}" type="sibTrans" cxnId="{C5867D1D-DC83-4321-A704-E1CB722C8AB0}">
      <dgm:prSet/>
      <dgm:spPr/>
      <dgm:t>
        <a:bodyPr/>
        <a:lstStyle/>
        <a:p>
          <a:endParaRPr lang="en-IN"/>
        </a:p>
      </dgm:t>
    </dgm:pt>
    <dgm:pt modelId="{70EEF884-0A11-43DB-A236-7A9118BEC776}">
      <dgm:prSet custT="1"/>
      <dgm:spPr/>
      <dgm:t>
        <a:bodyPr/>
        <a:lstStyle/>
        <a:p>
          <a:pPr rtl="0"/>
          <a:r>
            <a:rPr lang="en-US" sz="2000" dirty="0" smtClean="0"/>
            <a:t>Conclusion</a:t>
          </a:r>
          <a:endParaRPr lang="en-IN" sz="2000" dirty="0"/>
        </a:p>
      </dgm:t>
    </dgm:pt>
    <dgm:pt modelId="{F51ED691-B159-4547-BBD3-E10BEE9E87A7}" type="parTrans" cxnId="{72962C01-FE76-4E17-AD23-DBBDFC3AF374}">
      <dgm:prSet/>
      <dgm:spPr/>
      <dgm:t>
        <a:bodyPr/>
        <a:lstStyle/>
        <a:p>
          <a:endParaRPr lang="en-IN"/>
        </a:p>
      </dgm:t>
    </dgm:pt>
    <dgm:pt modelId="{CD78E01E-D874-44CA-AE93-C4F362EA2A39}" type="sibTrans" cxnId="{72962C01-FE76-4E17-AD23-DBBDFC3AF374}">
      <dgm:prSet/>
      <dgm:spPr/>
      <dgm:t>
        <a:bodyPr/>
        <a:lstStyle/>
        <a:p>
          <a:endParaRPr lang="en-IN"/>
        </a:p>
      </dgm:t>
    </dgm:pt>
    <dgm:pt modelId="{9AB403D5-F58C-40B1-8C25-D9CAE27C1E70}" type="pres">
      <dgm:prSet presAssocID="{574EB461-305E-46BC-B916-825D3C635B22}" presName="linear" presStyleCnt="0">
        <dgm:presLayoutVars>
          <dgm:animLvl val="lvl"/>
          <dgm:resizeHandles val="exact"/>
        </dgm:presLayoutVars>
      </dgm:prSet>
      <dgm:spPr/>
      <dgm:t>
        <a:bodyPr/>
        <a:lstStyle/>
        <a:p>
          <a:endParaRPr lang="en-IN"/>
        </a:p>
      </dgm:t>
    </dgm:pt>
    <dgm:pt modelId="{5481F3E2-32AC-4F26-87DF-00B669D0D53E}" type="pres">
      <dgm:prSet presAssocID="{12FCB1CD-1292-4CDA-B422-E39F3146EC16}" presName="parentText" presStyleLbl="node1" presStyleIdx="0" presStyleCnt="14">
        <dgm:presLayoutVars>
          <dgm:chMax val="0"/>
          <dgm:bulletEnabled val="1"/>
        </dgm:presLayoutVars>
      </dgm:prSet>
      <dgm:spPr/>
      <dgm:t>
        <a:bodyPr/>
        <a:lstStyle/>
        <a:p>
          <a:endParaRPr lang="en-IN"/>
        </a:p>
      </dgm:t>
    </dgm:pt>
    <dgm:pt modelId="{9AB9EAB7-4DD1-4DFA-9B7A-E629C2795312}" type="pres">
      <dgm:prSet presAssocID="{31D08310-4EE3-487B-BC33-A33A69D9F559}" presName="spacer" presStyleCnt="0"/>
      <dgm:spPr/>
    </dgm:pt>
    <dgm:pt modelId="{8C58AB82-D7B4-419D-8EE5-0C815002D152}" type="pres">
      <dgm:prSet presAssocID="{019993E8-3E2F-4921-96F1-E221AC0701B7}" presName="parentText" presStyleLbl="node1" presStyleIdx="1" presStyleCnt="14">
        <dgm:presLayoutVars>
          <dgm:chMax val="0"/>
          <dgm:bulletEnabled val="1"/>
        </dgm:presLayoutVars>
      </dgm:prSet>
      <dgm:spPr/>
      <dgm:t>
        <a:bodyPr/>
        <a:lstStyle/>
        <a:p>
          <a:endParaRPr lang="en-IN"/>
        </a:p>
      </dgm:t>
    </dgm:pt>
    <dgm:pt modelId="{17AD749A-CFA3-4566-9C2E-3A94C790058C}" type="pres">
      <dgm:prSet presAssocID="{BD6A310F-3FB0-4558-BD4A-C929BBCD037E}" presName="spacer" presStyleCnt="0"/>
      <dgm:spPr/>
    </dgm:pt>
    <dgm:pt modelId="{8AB82F0E-AC73-4A51-8470-F0D9986F1B6D}" type="pres">
      <dgm:prSet presAssocID="{CD73596B-1384-49F3-B4A1-9F829CEB8CBA}" presName="parentText" presStyleLbl="node1" presStyleIdx="2" presStyleCnt="14">
        <dgm:presLayoutVars>
          <dgm:chMax val="0"/>
          <dgm:bulletEnabled val="1"/>
        </dgm:presLayoutVars>
      </dgm:prSet>
      <dgm:spPr/>
      <dgm:t>
        <a:bodyPr/>
        <a:lstStyle/>
        <a:p>
          <a:endParaRPr lang="en-IN"/>
        </a:p>
      </dgm:t>
    </dgm:pt>
    <dgm:pt modelId="{B83E1A0F-7A4D-4CA1-9784-895CFD169C74}" type="pres">
      <dgm:prSet presAssocID="{0FBE99D4-7A7C-422B-85E0-5075B25AF1D6}" presName="spacer" presStyleCnt="0"/>
      <dgm:spPr/>
    </dgm:pt>
    <dgm:pt modelId="{E058483E-4B4B-4D61-A59C-9DEA6FBFD497}" type="pres">
      <dgm:prSet presAssocID="{B68ED159-A160-4CCD-885F-2EBF7710D776}" presName="parentText" presStyleLbl="node1" presStyleIdx="3" presStyleCnt="14">
        <dgm:presLayoutVars>
          <dgm:chMax val="0"/>
          <dgm:bulletEnabled val="1"/>
        </dgm:presLayoutVars>
      </dgm:prSet>
      <dgm:spPr/>
      <dgm:t>
        <a:bodyPr/>
        <a:lstStyle/>
        <a:p>
          <a:endParaRPr lang="en-IN"/>
        </a:p>
      </dgm:t>
    </dgm:pt>
    <dgm:pt modelId="{7403AEE1-7F87-4420-947C-CEE8608A3B6A}" type="pres">
      <dgm:prSet presAssocID="{5DF19A30-7383-4173-9450-AAFAFE016FD3}" presName="spacer" presStyleCnt="0"/>
      <dgm:spPr/>
    </dgm:pt>
    <dgm:pt modelId="{80FF87EC-2E60-4B5E-86C9-F18B35A73E02}" type="pres">
      <dgm:prSet presAssocID="{202E0FA3-BD61-4511-9FA9-186441FCC83A}" presName="parentText" presStyleLbl="node1" presStyleIdx="4" presStyleCnt="14">
        <dgm:presLayoutVars>
          <dgm:chMax val="0"/>
          <dgm:bulletEnabled val="1"/>
        </dgm:presLayoutVars>
      </dgm:prSet>
      <dgm:spPr/>
      <dgm:t>
        <a:bodyPr/>
        <a:lstStyle/>
        <a:p>
          <a:endParaRPr lang="en-IN"/>
        </a:p>
      </dgm:t>
    </dgm:pt>
    <dgm:pt modelId="{DC764710-674D-4FA9-98A4-81479A820F10}" type="pres">
      <dgm:prSet presAssocID="{08F2536D-3FA6-4EB3-8A94-F997D2DB00DB}" presName="spacer" presStyleCnt="0"/>
      <dgm:spPr/>
    </dgm:pt>
    <dgm:pt modelId="{2A484497-5DE5-407F-AA65-9926A68E80D1}" type="pres">
      <dgm:prSet presAssocID="{CC0A2E99-74F7-43BF-97C3-DFC6816DAE1A}" presName="parentText" presStyleLbl="node1" presStyleIdx="5" presStyleCnt="14">
        <dgm:presLayoutVars>
          <dgm:chMax val="0"/>
          <dgm:bulletEnabled val="1"/>
        </dgm:presLayoutVars>
      </dgm:prSet>
      <dgm:spPr/>
      <dgm:t>
        <a:bodyPr/>
        <a:lstStyle/>
        <a:p>
          <a:endParaRPr lang="en-IN"/>
        </a:p>
      </dgm:t>
    </dgm:pt>
    <dgm:pt modelId="{BA48B392-839E-4552-AA57-83DA36A0EFEA}" type="pres">
      <dgm:prSet presAssocID="{F20D79CC-F32D-42CE-804A-254CC60E183C}" presName="spacer" presStyleCnt="0"/>
      <dgm:spPr/>
    </dgm:pt>
    <dgm:pt modelId="{3A70FEA5-2956-42AC-B210-20E143778ADE}" type="pres">
      <dgm:prSet presAssocID="{542197C3-D28E-485C-87A8-006EF8EC089B}" presName="parentText" presStyleLbl="node1" presStyleIdx="6" presStyleCnt="14">
        <dgm:presLayoutVars>
          <dgm:chMax val="0"/>
          <dgm:bulletEnabled val="1"/>
        </dgm:presLayoutVars>
      </dgm:prSet>
      <dgm:spPr/>
      <dgm:t>
        <a:bodyPr/>
        <a:lstStyle/>
        <a:p>
          <a:endParaRPr lang="en-IN"/>
        </a:p>
      </dgm:t>
    </dgm:pt>
    <dgm:pt modelId="{00D4B25E-1162-4704-8F3F-BE9736AF6EF4}" type="pres">
      <dgm:prSet presAssocID="{B01CDB34-EEDB-4B56-8841-1F36CE936785}" presName="spacer" presStyleCnt="0"/>
      <dgm:spPr/>
    </dgm:pt>
    <dgm:pt modelId="{D29F9834-2AB7-41EE-8EF1-655D1B5E84B3}" type="pres">
      <dgm:prSet presAssocID="{43FC656C-ACC8-4BFA-BC5C-3687381410AC}" presName="parentText" presStyleLbl="node1" presStyleIdx="7" presStyleCnt="14">
        <dgm:presLayoutVars>
          <dgm:chMax val="0"/>
          <dgm:bulletEnabled val="1"/>
        </dgm:presLayoutVars>
      </dgm:prSet>
      <dgm:spPr/>
      <dgm:t>
        <a:bodyPr/>
        <a:lstStyle/>
        <a:p>
          <a:endParaRPr lang="en-IN"/>
        </a:p>
      </dgm:t>
    </dgm:pt>
    <dgm:pt modelId="{1593570C-B4FD-4D1A-998B-F0299A6B542E}" type="pres">
      <dgm:prSet presAssocID="{6F298A08-40B6-45E2-826A-5FFFE7561CF9}" presName="spacer" presStyleCnt="0"/>
      <dgm:spPr/>
    </dgm:pt>
    <dgm:pt modelId="{824E621C-768B-4A6A-9CD4-7961819643D1}" type="pres">
      <dgm:prSet presAssocID="{373F535F-E3EF-4C62-88C7-295269F053EB}" presName="parentText" presStyleLbl="node1" presStyleIdx="8" presStyleCnt="14">
        <dgm:presLayoutVars>
          <dgm:chMax val="0"/>
          <dgm:bulletEnabled val="1"/>
        </dgm:presLayoutVars>
      </dgm:prSet>
      <dgm:spPr/>
      <dgm:t>
        <a:bodyPr/>
        <a:lstStyle/>
        <a:p>
          <a:endParaRPr lang="en-IN"/>
        </a:p>
      </dgm:t>
    </dgm:pt>
    <dgm:pt modelId="{2011C171-C44D-4AC1-845E-1F289468060D}" type="pres">
      <dgm:prSet presAssocID="{9F105F6C-EF95-445D-99BD-6916498BECB4}" presName="spacer" presStyleCnt="0"/>
      <dgm:spPr/>
    </dgm:pt>
    <dgm:pt modelId="{66222738-397F-4093-B67F-C173F505AFF6}" type="pres">
      <dgm:prSet presAssocID="{2115E346-6BEF-4E48-82D8-2BF545A4D52D}" presName="parentText" presStyleLbl="node1" presStyleIdx="9" presStyleCnt="14">
        <dgm:presLayoutVars>
          <dgm:chMax val="0"/>
          <dgm:bulletEnabled val="1"/>
        </dgm:presLayoutVars>
      </dgm:prSet>
      <dgm:spPr/>
      <dgm:t>
        <a:bodyPr/>
        <a:lstStyle/>
        <a:p>
          <a:endParaRPr lang="en-IN"/>
        </a:p>
      </dgm:t>
    </dgm:pt>
    <dgm:pt modelId="{A139F635-F102-448A-A90D-16579977ED2D}" type="pres">
      <dgm:prSet presAssocID="{4E50BF3D-A09F-4D13-BF01-9C247119F789}" presName="spacer" presStyleCnt="0"/>
      <dgm:spPr/>
    </dgm:pt>
    <dgm:pt modelId="{DEBFD5A1-2BE4-4823-B512-D627E21812D3}" type="pres">
      <dgm:prSet presAssocID="{77D2E95E-7F91-4F21-BA90-780645E50683}" presName="parentText" presStyleLbl="node1" presStyleIdx="10" presStyleCnt="14">
        <dgm:presLayoutVars>
          <dgm:chMax val="0"/>
          <dgm:bulletEnabled val="1"/>
        </dgm:presLayoutVars>
      </dgm:prSet>
      <dgm:spPr/>
      <dgm:t>
        <a:bodyPr/>
        <a:lstStyle/>
        <a:p>
          <a:endParaRPr lang="en-IN"/>
        </a:p>
      </dgm:t>
    </dgm:pt>
    <dgm:pt modelId="{3CDF775E-E8CE-4607-90BA-111DA83AF3FC}" type="pres">
      <dgm:prSet presAssocID="{914441EC-0000-4872-AD12-539EF1F4564A}" presName="spacer" presStyleCnt="0"/>
      <dgm:spPr/>
    </dgm:pt>
    <dgm:pt modelId="{826049C8-DCBB-4BF9-8859-1AE7D6DB0460}" type="pres">
      <dgm:prSet presAssocID="{68EF6D34-B308-482F-BD77-C5B8811B5948}" presName="parentText" presStyleLbl="node1" presStyleIdx="11" presStyleCnt="14">
        <dgm:presLayoutVars>
          <dgm:chMax val="0"/>
          <dgm:bulletEnabled val="1"/>
        </dgm:presLayoutVars>
      </dgm:prSet>
      <dgm:spPr/>
      <dgm:t>
        <a:bodyPr/>
        <a:lstStyle/>
        <a:p>
          <a:endParaRPr lang="en-IN"/>
        </a:p>
      </dgm:t>
    </dgm:pt>
    <dgm:pt modelId="{3206387D-B020-4363-AA03-08D4193E4D97}" type="pres">
      <dgm:prSet presAssocID="{FB036A77-D096-4E72-A0AF-117E73D44595}" presName="spacer" presStyleCnt="0"/>
      <dgm:spPr/>
    </dgm:pt>
    <dgm:pt modelId="{1AC8EE02-4C2B-42D8-AB3C-56B9901BE0A1}" type="pres">
      <dgm:prSet presAssocID="{B7F65A4E-328B-49C7-A4A0-BC0DC3A3ED87}" presName="parentText" presStyleLbl="node1" presStyleIdx="12" presStyleCnt="14">
        <dgm:presLayoutVars>
          <dgm:chMax val="0"/>
          <dgm:bulletEnabled val="1"/>
        </dgm:presLayoutVars>
      </dgm:prSet>
      <dgm:spPr/>
      <dgm:t>
        <a:bodyPr/>
        <a:lstStyle/>
        <a:p>
          <a:endParaRPr lang="en-IN"/>
        </a:p>
      </dgm:t>
    </dgm:pt>
    <dgm:pt modelId="{DB8CE8F4-6CD3-41E7-A9FE-B22A8C340B89}" type="pres">
      <dgm:prSet presAssocID="{470729EB-F4A0-4457-BD54-4D7F2E3EED54}" presName="spacer" presStyleCnt="0"/>
      <dgm:spPr/>
    </dgm:pt>
    <dgm:pt modelId="{7A20AA0B-98B9-4AB5-A3A0-21C011BA75F7}" type="pres">
      <dgm:prSet presAssocID="{70EEF884-0A11-43DB-A236-7A9118BEC776}" presName="parentText" presStyleLbl="node1" presStyleIdx="13" presStyleCnt="14">
        <dgm:presLayoutVars>
          <dgm:chMax val="0"/>
          <dgm:bulletEnabled val="1"/>
        </dgm:presLayoutVars>
      </dgm:prSet>
      <dgm:spPr/>
      <dgm:t>
        <a:bodyPr/>
        <a:lstStyle/>
        <a:p>
          <a:endParaRPr lang="en-IN"/>
        </a:p>
      </dgm:t>
    </dgm:pt>
  </dgm:ptLst>
  <dgm:cxnLst>
    <dgm:cxn modelId="{AB47F500-BD62-46F8-A646-538DB9D9D99A}" srcId="{574EB461-305E-46BC-B916-825D3C635B22}" destId="{542197C3-D28E-485C-87A8-006EF8EC089B}" srcOrd="6" destOrd="0" parTransId="{AF98E560-23F2-4B11-A9C5-7C961AB024EC}" sibTransId="{B01CDB34-EEDB-4B56-8841-1F36CE936785}"/>
    <dgm:cxn modelId="{5C1C6999-66CB-4F52-BAB5-FB5BB0E681E3}" type="presOf" srcId="{574EB461-305E-46BC-B916-825D3C635B22}" destId="{9AB403D5-F58C-40B1-8C25-D9CAE27C1E70}" srcOrd="0" destOrd="0" presId="urn:microsoft.com/office/officeart/2005/8/layout/vList2"/>
    <dgm:cxn modelId="{72962C01-FE76-4E17-AD23-DBBDFC3AF374}" srcId="{574EB461-305E-46BC-B916-825D3C635B22}" destId="{70EEF884-0A11-43DB-A236-7A9118BEC776}" srcOrd="13" destOrd="0" parTransId="{F51ED691-B159-4547-BBD3-E10BEE9E87A7}" sibTransId="{CD78E01E-D874-44CA-AE93-C4F362EA2A39}"/>
    <dgm:cxn modelId="{FFCC44D7-924A-40D7-9E63-CF90E9CB7D57}" type="presOf" srcId="{12FCB1CD-1292-4CDA-B422-E39F3146EC16}" destId="{5481F3E2-32AC-4F26-87DF-00B669D0D53E}" srcOrd="0" destOrd="0" presId="urn:microsoft.com/office/officeart/2005/8/layout/vList2"/>
    <dgm:cxn modelId="{C56B345A-ECDD-4AFD-8C11-2692D729DC62}" type="presOf" srcId="{70EEF884-0A11-43DB-A236-7A9118BEC776}" destId="{7A20AA0B-98B9-4AB5-A3A0-21C011BA75F7}" srcOrd="0" destOrd="0" presId="urn:microsoft.com/office/officeart/2005/8/layout/vList2"/>
    <dgm:cxn modelId="{5FADC2C8-F1C5-46B2-909D-D937BCC8A6E6}" type="presOf" srcId="{202E0FA3-BD61-4511-9FA9-186441FCC83A}" destId="{80FF87EC-2E60-4B5E-86C9-F18B35A73E02}" srcOrd="0" destOrd="0" presId="urn:microsoft.com/office/officeart/2005/8/layout/vList2"/>
    <dgm:cxn modelId="{CB8AF058-1356-40F6-93BC-EA9D0D77B3FA}" srcId="{574EB461-305E-46BC-B916-825D3C635B22}" destId="{019993E8-3E2F-4921-96F1-E221AC0701B7}" srcOrd="1" destOrd="0" parTransId="{3B54D569-E49C-44A4-B98C-D5937815E5D9}" sibTransId="{BD6A310F-3FB0-4558-BD4A-C929BBCD037E}"/>
    <dgm:cxn modelId="{CD311F44-506D-48FD-AF57-30963949CB3A}" srcId="{574EB461-305E-46BC-B916-825D3C635B22}" destId="{77D2E95E-7F91-4F21-BA90-780645E50683}" srcOrd="10" destOrd="0" parTransId="{98A96A26-911C-4C11-8CCE-A337BCD50B4C}" sibTransId="{914441EC-0000-4872-AD12-539EF1F4564A}"/>
    <dgm:cxn modelId="{2CE383AF-BC3B-4734-A43B-7F241B8588BB}" srcId="{574EB461-305E-46BC-B916-825D3C635B22}" destId="{12FCB1CD-1292-4CDA-B422-E39F3146EC16}" srcOrd="0" destOrd="0" parTransId="{BA5194F2-5F28-4095-9769-0A0A70AA8F76}" sibTransId="{31D08310-4EE3-487B-BC33-A33A69D9F559}"/>
    <dgm:cxn modelId="{DCF19A56-A8F7-41FF-926C-72EF04F1FBFE}" type="presOf" srcId="{CC0A2E99-74F7-43BF-97C3-DFC6816DAE1A}" destId="{2A484497-5DE5-407F-AA65-9926A68E80D1}" srcOrd="0" destOrd="0" presId="urn:microsoft.com/office/officeart/2005/8/layout/vList2"/>
    <dgm:cxn modelId="{C62525BF-60AD-4386-A3A4-4CA2CEA2AA05}" srcId="{574EB461-305E-46BC-B916-825D3C635B22}" destId="{68EF6D34-B308-482F-BD77-C5B8811B5948}" srcOrd="11" destOrd="0" parTransId="{CD2777B4-0008-402D-AFB8-BBEEB2AB0F0B}" sibTransId="{FB036A77-D096-4E72-A0AF-117E73D44595}"/>
    <dgm:cxn modelId="{C1495746-D950-468E-A8F4-32081BC712D5}" type="presOf" srcId="{019993E8-3E2F-4921-96F1-E221AC0701B7}" destId="{8C58AB82-D7B4-419D-8EE5-0C815002D152}" srcOrd="0" destOrd="0" presId="urn:microsoft.com/office/officeart/2005/8/layout/vList2"/>
    <dgm:cxn modelId="{21E06308-9F64-4D5A-BE68-D9AE3C34D7F8}" srcId="{574EB461-305E-46BC-B916-825D3C635B22}" destId="{43FC656C-ACC8-4BFA-BC5C-3687381410AC}" srcOrd="7" destOrd="0" parTransId="{1844B7A7-EA82-4F83-9267-EB6614882C2A}" sibTransId="{6F298A08-40B6-45E2-826A-5FFFE7561CF9}"/>
    <dgm:cxn modelId="{16F2503D-AC1E-4444-BAB9-C97452C80B62}" srcId="{574EB461-305E-46BC-B916-825D3C635B22}" destId="{373F535F-E3EF-4C62-88C7-295269F053EB}" srcOrd="8" destOrd="0" parTransId="{07F89A5F-B89A-402E-BE71-9F597110CA30}" sibTransId="{9F105F6C-EF95-445D-99BD-6916498BECB4}"/>
    <dgm:cxn modelId="{AA191469-24F3-4075-9314-0871E46CE3F6}" type="presOf" srcId="{CD73596B-1384-49F3-B4A1-9F829CEB8CBA}" destId="{8AB82F0E-AC73-4A51-8470-F0D9986F1B6D}" srcOrd="0" destOrd="0" presId="urn:microsoft.com/office/officeart/2005/8/layout/vList2"/>
    <dgm:cxn modelId="{C60C876C-81CD-4E4F-933C-6FA78F82C764}" type="presOf" srcId="{43FC656C-ACC8-4BFA-BC5C-3687381410AC}" destId="{D29F9834-2AB7-41EE-8EF1-655D1B5E84B3}" srcOrd="0" destOrd="0" presId="urn:microsoft.com/office/officeart/2005/8/layout/vList2"/>
    <dgm:cxn modelId="{72411E6C-10C3-431A-96DC-5D6A97F3D7DD}" type="presOf" srcId="{77D2E95E-7F91-4F21-BA90-780645E50683}" destId="{DEBFD5A1-2BE4-4823-B512-D627E21812D3}" srcOrd="0" destOrd="0" presId="urn:microsoft.com/office/officeart/2005/8/layout/vList2"/>
    <dgm:cxn modelId="{A35F1728-5E2E-4C3C-A13F-595EBBD8A62C}" type="presOf" srcId="{B7F65A4E-328B-49C7-A4A0-BC0DC3A3ED87}" destId="{1AC8EE02-4C2B-42D8-AB3C-56B9901BE0A1}" srcOrd="0" destOrd="0" presId="urn:microsoft.com/office/officeart/2005/8/layout/vList2"/>
    <dgm:cxn modelId="{C292DC80-AE9C-4E39-A0B9-F3E1D29D866F}" srcId="{574EB461-305E-46BC-B916-825D3C635B22}" destId="{B68ED159-A160-4CCD-885F-2EBF7710D776}" srcOrd="3" destOrd="0" parTransId="{B9EC3123-9FF9-4E38-B8C2-B74157A91FC0}" sibTransId="{5DF19A30-7383-4173-9450-AAFAFE016FD3}"/>
    <dgm:cxn modelId="{EBDDE5C0-2402-4391-9F82-FED731470D4E}" type="presOf" srcId="{542197C3-D28E-485C-87A8-006EF8EC089B}" destId="{3A70FEA5-2956-42AC-B210-20E143778ADE}" srcOrd="0" destOrd="0" presId="urn:microsoft.com/office/officeart/2005/8/layout/vList2"/>
    <dgm:cxn modelId="{C5867D1D-DC83-4321-A704-E1CB722C8AB0}" srcId="{574EB461-305E-46BC-B916-825D3C635B22}" destId="{B7F65A4E-328B-49C7-A4A0-BC0DC3A3ED87}" srcOrd="12" destOrd="0" parTransId="{C29060C9-4B6F-43ED-A5A0-2AA7B882C675}" sibTransId="{470729EB-F4A0-4457-BD54-4D7F2E3EED54}"/>
    <dgm:cxn modelId="{BD73F289-2970-4809-8779-DD42938B90F4}" type="presOf" srcId="{373F535F-E3EF-4C62-88C7-295269F053EB}" destId="{824E621C-768B-4A6A-9CD4-7961819643D1}" srcOrd="0" destOrd="0" presId="urn:microsoft.com/office/officeart/2005/8/layout/vList2"/>
    <dgm:cxn modelId="{40ECB11E-C992-4784-AD6F-A013B48E7405}" type="presOf" srcId="{2115E346-6BEF-4E48-82D8-2BF545A4D52D}" destId="{66222738-397F-4093-B67F-C173F505AFF6}" srcOrd="0" destOrd="0" presId="urn:microsoft.com/office/officeart/2005/8/layout/vList2"/>
    <dgm:cxn modelId="{6E56565C-7B14-4A77-8285-254B83C8D3A1}" srcId="{574EB461-305E-46BC-B916-825D3C635B22}" destId="{2115E346-6BEF-4E48-82D8-2BF545A4D52D}" srcOrd="9" destOrd="0" parTransId="{48F68B12-13B3-4A50-9262-F747A1849CE6}" sibTransId="{4E50BF3D-A09F-4D13-BF01-9C247119F789}"/>
    <dgm:cxn modelId="{BA8A33A0-1684-40CD-B39D-F543A1A3BC39}" type="presOf" srcId="{68EF6D34-B308-482F-BD77-C5B8811B5948}" destId="{826049C8-DCBB-4BF9-8859-1AE7D6DB0460}" srcOrd="0" destOrd="0" presId="urn:microsoft.com/office/officeart/2005/8/layout/vList2"/>
    <dgm:cxn modelId="{BCC47DA8-9BAC-4740-899D-610E9E685916}" srcId="{574EB461-305E-46BC-B916-825D3C635B22}" destId="{CC0A2E99-74F7-43BF-97C3-DFC6816DAE1A}" srcOrd="5" destOrd="0" parTransId="{16D5F7E3-4D38-46C6-86B1-745D4A97103E}" sibTransId="{F20D79CC-F32D-42CE-804A-254CC60E183C}"/>
    <dgm:cxn modelId="{FB2823D6-D6E3-46BE-8024-54DE7ECED5A1}" srcId="{574EB461-305E-46BC-B916-825D3C635B22}" destId="{202E0FA3-BD61-4511-9FA9-186441FCC83A}" srcOrd="4" destOrd="0" parTransId="{ED913746-65AD-4839-A6B5-BF1C8805EDA0}" sibTransId="{08F2536D-3FA6-4EB3-8A94-F997D2DB00DB}"/>
    <dgm:cxn modelId="{D874394E-9151-4134-B7D4-A0B90C0A2C1A}" type="presOf" srcId="{B68ED159-A160-4CCD-885F-2EBF7710D776}" destId="{E058483E-4B4B-4D61-A59C-9DEA6FBFD497}" srcOrd="0" destOrd="0" presId="urn:microsoft.com/office/officeart/2005/8/layout/vList2"/>
    <dgm:cxn modelId="{D95D3E11-D2F9-46D9-98C0-CAAD3ADA5774}" srcId="{574EB461-305E-46BC-B916-825D3C635B22}" destId="{CD73596B-1384-49F3-B4A1-9F829CEB8CBA}" srcOrd="2" destOrd="0" parTransId="{FCC4AB9A-DDF3-497C-8037-78871B2B3EB9}" sibTransId="{0FBE99D4-7A7C-422B-85E0-5075B25AF1D6}"/>
    <dgm:cxn modelId="{DBC9BB92-AB33-408B-ACD0-0F72139D7B51}" type="presParOf" srcId="{9AB403D5-F58C-40B1-8C25-D9CAE27C1E70}" destId="{5481F3E2-32AC-4F26-87DF-00B669D0D53E}" srcOrd="0" destOrd="0" presId="urn:microsoft.com/office/officeart/2005/8/layout/vList2"/>
    <dgm:cxn modelId="{6C7DDB2E-4880-48ED-9726-C396F8B0D885}" type="presParOf" srcId="{9AB403D5-F58C-40B1-8C25-D9CAE27C1E70}" destId="{9AB9EAB7-4DD1-4DFA-9B7A-E629C2795312}" srcOrd="1" destOrd="0" presId="urn:microsoft.com/office/officeart/2005/8/layout/vList2"/>
    <dgm:cxn modelId="{FA7BB2F1-9197-4F27-A802-DDD2E6E2DAB8}" type="presParOf" srcId="{9AB403D5-F58C-40B1-8C25-D9CAE27C1E70}" destId="{8C58AB82-D7B4-419D-8EE5-0C815002D152}" srcOrd="2" destOrd="0" presId="urn:microsoft.com/office/officeart/2005/8/layout/vList2"/>
    <dgm:cxn modelId="{34C46EE2-5111-45EF-A184-5E673E5D370B}" type="presParOf" srcId="{9AB403D5-F58C-40B1-8C25-D9CAE27C1E70}" destId="{17AD749A-CFA3-4566-9C2E-3A94C790058C}" srcOrd="3" destOrd="0" presId="urn:microsoft.com/office/officeart/2005/8/layout/vList2"/>
    <dgm:cxn modelId="{37CD96C4-0F66-4527-931D-EB4B27F81946}" type="presParOf" srcId="{9AB403D5-F58C-40B1-8C25-D9CAE27C1E70}" destId="{8AB82F0E-AC73-4A51-8470-F0D9986F1B6D}" srcOrd="4" destOrd="0" presId="urn:microsoft.com/office/officeart/2005/8/layout/vList2"/>
    <dgm:cxn modelId="{D119810E-8F02-47CB-A638-E81195E4AD32}" type="presParOf" srcId="{9AB403D5-F58C-40B1-8C25-D9CAE27C1E70}" destId="{B83E1A0F-7A4D-4CA1-9784-895CFD169C74}" srcOrd="5" destOrd="0" presId="urn:microsoft.com/office/officeart/2005/8/layout/vList2"/>
    <dgm:cxn modelId="{EC8F9826-2C02-4824-8A65-106F09565794}" type="presParOf" srcId="{9AB403D5-F58C-40B1-8C25-D9CAE27C1E70}" destId="{E058483E-4B4B-4D61-A59C-9DEA6FBFD497}" srcOrd="6" destOrd="0" presId="urn:microsoft.com/office/officeart/2005/8/layout/vList2"/>
    <dgm:cxn modelId="{85FC3312-D6F7-4926-9671-50FCCDBDAAC7}" type="presParOf" srcId="{9AB403D5-F58C-40B1-8C25-D9CAE27C1E70}" destId="{7403AEE1-7F87-4420-947C-CEE8608A3B6A}" srcOrd="7" destOrd="0" presId="urn:microsoft.com/office/officeart/2005/8/layout/vList2"/>
    <dgm:cxn modelId="{9FB89F6F-EACB-4149-B089-C8287FE8C4BC}" type="presParOf" srcId="{9AB403D5-F58C-40B1-8C25-D9CAE27C1E70}" destId="{80FF87EC-2E60-4B5E-86C9-F18B35A73E02}" srcOrd="8" destOrd="0" presId="urn:microsoft.com/office/officeart/2005/8/layout/vList2"/>
    <dgm:cxn modelId="{86ED042D-9B21-4A79-97E1-2BCF7B3652EC}" type="presParOf" srcId="{9AB403D5-F58C-40B1-8C25-D9CAE27C1E70}" destId="{DC764710-674D-4FA9-98A4-81479A820F10}" srcOrd="9" destOrd="0" presId="urn:microsoft.com/office/officeart/2005/8/layout/vList2"/>
    <dgm:cxn modelId="{D5BEBF2A-A598-48C7-A42F-4D4B84B273B6}" type="presParOf" srcId="{9AB403D5-F58C-40B1-8C25-D9CAE27C1E70}" destId="{2A484497-5DE5-407F-AA65-9926A68E80D1}" srcOrd="10" destOrd="0" presId="urn:microsoft.com/office/officeart/2005/8/layout/vList2"/>
    <dgm:cxn modelId="{61A8DF65-0256-4AC7-B632-EA3D51000C12}" type="presParOf" srcId="{9AB403D5-F58C-40B1-8C25-D9CAE27C1E70}" destId="{BA48B392-839E-4552-AA57-83DA36A0EFEA}" srcOrd="11" destOrd="0" presId="urn:microsoft.com/office/officeart/2005/8/layout/vList2"/>
    <dgm:cxn modelId="{582D7D1F-28C9-4C33-8CC5-5A1077BB0D0F}" type="presParOf" srcId="{9AB403D5-F58C-40B1-8C25-D9CAE27C1E70}" destId="{3A70FEA5-2956-42AC-B210-20E143778ADE}" srcOrd="12" destOrd="0" presId="urn:microsoft.com/office/officeart/2005/8/layout/vList2"/>
    <dgm:cxn modelId="{7D98C2B3-DC90-4CD9-9B01-0111D85FA0A3}" type="presParOf" srcId="{9AB403D5-F58C-40B1-8C25-D9CAE27C1E70}" destId="{00D4B25E-1162-4704-8F3F-BE9736AF6EF4}" srcOrd="13" destOrd="0" presId="urn:microsoft.com/office/officeart/2005/8/layout/vList2"/>
    <dgm:cxn modelId="{4EDAE0C7-DB6F-420F-93B1-E7423FE7E047}" type="presParOf" srcId="{9AB403D5-F58C-40B1-8C25-D9CAE27C1E70}" destId="{D29F9834-2AB7-41EE-8EF1-655D1B5E84B3}" srcOrd="14" destOrd="0" presId="urn:microsoft.com/office/officeart/2005/8/layout/vList2"/>
    <dgm:cxn modelId="{25FC216E-4562-40E3-A077-100F8196DE04}" type="presParOf" srcId="{9AB403D5-F58C-40B1-8C25-D9CAE27C1E70}" destId="{1593570C-B4FD-4D1A-998B-F0299A6B542E}" srcOrd="15" destOrd="0" presId="urn:microsoft.com/office/officeart/2005/8/layout/vList2"/>
    <dgm:cxn modelId="{0C6EDF4D-3515-4172-B9EE-FDB0CFA262DF}" type="presParOf" srcId="{9AB403D5-F58C-40B1-8C25-D9CAE27C1E70}" destId="{824E621C-768B-4A6A-9CD4-7961819643D1}" srcOrd="16" destOrd="0" presId="urn:microsoft.com/office/officeart/2005/8/layout/vList2"/>
    <dgm:cxn modelId="{B7F18072-1A33-41BD-8389-6367D9D6429B}" type="presParOf" srcId="{9AB403D5-F58C-40B1-8C25-D9CAE27C1E70}" destId="{2011C171-C44D-4AC1-845E-1F289468060D}" srcOrd="17" destOrd="0" presId="urn:microsoft.com/office/officeart/2005/8/layout/vList2"/>
    <dgm:cxn modelId="{83F166EE-6943-409C-BC62-0631DF3DC647}" type="presParOf" srcId="{9AB403D5-F58C-40B1-8C25-D9CAE27C1E70}" destId="{66222738-397F-4093-B67F-C173F505AFF6}" srcOrd="18" destOrd="0" presId="urn:microsoft.com/office/officeart/2005/8/layout/vList2"/>
    <dgm:cxn modelId="{F9043CAF-8675-4B1C-A5E6-DD51F2FCC195}" type="presParOf" srcId="{9AB403D5-F58C-40B1-8C25-D9CAE27C1E70}" destId="{A139F635-F102-448A-A90D-16579977ED2D}" srcOrd="19" destOrd="0" presId="urn:microsoft.com/office/officeart/2005/8/layout/vList2"/>
    <dgm:cxn modelId="{82A760B6-DC0E-4074-90DC-EBCE79121B5B}" type="presParOf" srcId="{9AB403D5-F58C-40B1-8C25-D9CAE27C1E70}" destId="{DEBFD5A1-2BE4-4823-B512-D627E21812D3}" srcOrd="20" destOrd="0" presId="urn:microsoft.com/office/officeart/2005/8/layout/vList2"/>
    <dgm:cxn modelId="{908666CF-156D-476B-BC0E-D7D7728FC1F6}" type="presParOf" srcId="{9AB403D5-F58C-40B1-8C25-D9CAE27C1E70}" destId="{3CDF775E-E8CE-4607-90BA-111DA83AF3FC}" srcOrd="21" destOrd="0" presId="urn:microsoft.com/office/officeart/2005/8/layout/vList2"/>
    <dgm:cxn modelId="{8825E7C8-290D-4DB1-A810-775697540F9A}" type="presParOf" srcId="{9AB403D5-F58C-40B1-8C25-D9CAE27C1E70}" destId="{826049C8-DCBB-4BF9-8859-1AE7D6DB0460}" srcOrd="22" destOrd="0" presId="urn:microsoft.com/office/officeart/2005/8/layout/vList2"/>
    <dgm:cxn modelId="{BEC06B1D-210A-426E-869B-97318B30E187}" type="presParOf" srcId="{9AB403D5-F58C-40B1-8C25-D9CAE27C1E70}" destId="{3206387D-B020-4363-AA03-08D4193E4D97}" srcOrd="23" destOrd="0" presId="urn:microsoft.com/office/officeart/2005/8/layout/vList2"/>
    <dgm:cxn modelId="{17363024-E885-4439-8B6B-A2470D68649C}" type="presParOf" srcId="{9AB403D5-F58C-40B1-8C25-D9CAE27C1E70}" destId="{1AC8EE02-4C2B-42D8-AB3C-56B9901BE0A1}" srcOrd="24" destOrd="0" presId="urn:microsoft.com/office/officeart/2005/8/layout/vList2"/>
    <dgm:cxn modelId="{4DD44684-6D91-4CBB-86BE-200C06D1FC07}" type="presParOf" srcId="{9AB403D5-F58C-40B1-8C25-D9CAE27C1E70}" destId="{DB8CE8F4-6CD3-41E7-A9FE-B22A8C340B89}" srcOrd="25" destOrd="0" presId="urn:microsoft.com/office/officeart/2005/8/layout/vList2"/>
    <dgm:cxn modelId="{5B7B75B9-A7FE-4EAA-9A49-2E8DCE52E79F}" type="presParOf" srcId="{9AB403D5-F58C-40B1-8C25-D9CAE27C1E70}" destId="{7A20AA0B-98B9-4AB5-A3A0-21C011BA75F7}" srcOrd="2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4432C4-549F-4FE9-80B5-D895941AF5B9}"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49491956-0A61-4844-B586-98B61332BEDF}">
      <dgm:prSet/>
      <dgm:spPr/>
      <dgm:t>
        <a:bodyPr/>
        <a:lstStyle/>
        <a:p>
          <a:pPr rtl="0"/>
          <a:r>
            <a:rPr lang="en-US" smtClean="0"/>
            <a:t>Intro</a:t>
          </a:r>
          <a:endParaRPr lang="en-IN"/>
        </a:p>
      </dgm:t>
    </dgm:pt>
    <dgm:pt modelId="{3D76C8DA-888A-45C7-844D-79B0CC2AAB44}" type="parTrans" cxnId="{8A1444A6-3457-48FA-97A4-4780AD48717C}">
      <dgm:prSet/>
      <dgm:spPr/>
      <dgm:t>
        <a:bodyPr/>
        <a:lstStyle/>
        <a:p>
          <a:endParaRPr lang="en-IN"/>
        </a:p>
      </dgm:t>
    </dgm:pt>
    <dgm:pt modelId="{53CD4DE2-EB0E-495F-8387-7064FD428637}" type="sibTrans" cxnId="{8A1444A6-3457-48FA-97A4-4780AD48717C}">
      <dgm:prSet/>
      <dgm:spPr/>
      <dgm:t>
        <a:bodyPr/>
        <a:lstStyle/>
        <a:p>
          <a:endParaRPr lang="en-IN"/>
        </a:p>
      </dgm:t>
    </dgm:pt>
    <dgm:pt modelId="{1C9FBBAE-E56E-4ADA-9327-1E1BE9D0F32D}">
      <dgm:prSet/>
      <dgm:spPr/>
      <dgm:t>
        <a:bodyPr/>
        <a:lstStyle/>
        <a:p>
          <a:pPr algn="just" rtl="0"/>
          <a:r>
            <a:rPr lang="en-US" dirty="0" smtClean="0"/>
            <a:t>The Dark web is the World Wide Web content that exists on dark nets, overlay networks that use the Internet but require specific software, configurations, or authorization to access. The dark web forms a small part of the deep web, the part of the Web not indexed by web search engines, although sometimes the term deep web is mistakenly used to refer specifically to the dark web.</a:t>
          </a:r>
          <a:endParaRPr lang="en-IN" dirty="0"/>
        </a:p>
      </dgm:t>
    </dgm:pt>
    <dgm:pt modelId="{2F79CC38-4A71-4F0A-A0A0-76E598EADE1A}" type="parTrans" cxnId="{C94D1848-1492-4CE8-8F07-D1CF11F3B9B8}">
      <dgm:prSet/>
      <dgm:spPr/>
      <dgm:t>
        <a:bodyPr/>
        <a:lstStyle/>
        <a:p>
          <a:endParaRPr lang="en-IN"/>
        </a:p>
      </dgm:t>
    </dgm:pt>
    <dgm:pt modelId="{73286E21-3B82-4517-8D0A-5E11353569B6}" type="sibTrans" cxnId="{C94D1848-1492-4CE8-8F07-D1CF11F3B9B8}">
      <dgm:prSet/>
      <dgm:spPr/>
      <dgm:t>
        <a:bodyPr/>
        <a:lstStyle/>
        <a:p>
          <a:endParaRPr lang="en-IN"/>
        </a:p>
      </dgm:t>
    </dgm:pt>
    <dgm:pt modelId="{D76E9394-361A-46FA-8BFA-1E1AC3C7D8B0}">
      <dgm:prSet/>
      <dgm:spPr/>
      <dgm:t>
        <a:bodyPr/>
        <a:lstStyle/>
        <a:p>
          <a:pPr algn="just" rtl="0"/>
          <a:r>
            <a:rPr lang="en-US" dirty="0" smtClean="0"/>
            <a:t>The Dark web is a place on the internet that is not accessible using the regular browsers or your regular connections. This is where all or most of the connections went. Dark net websites are accessible only through networks such as Tor aka “The Onion Router” and I2P (“Invisible Internet Project”). Tor browser and Tor-accessible sites are widely used among the dark net users and can be identified by the domain “.onion”. While Tor focuses on providing anonymous access to the Internet, I2P specializes on allowing anonymous hosting of websites</a:t>
          </a:r>
          <a:endParaRPr lang="en-IN" dirty="0"/>
        </a:p>
      </dgm:t>
    </dgm:pt>
    <dgm:pt modelId="{7C6E45C6-DA53-4582-8AE5-43A2830D4DB3}" type="parTrans" cxnId="{9570A4A6-90E8-452D-A906-CD6B7AF9F008}">
      <dgm:prSet/>
      <dgm:spPr/>
      <dgm:t>
        <a:bodyPr/>
        <a:lstStyle/>
        <a:p>
          <a:endParaRPr lang="en-IN"/>
        </a:p>
      </dgm:t>
    </dgm:pt>
    <dgm:pt modelId="{9AA270B6-031F-41E1-8170-F27816B94D7F}" type="sibTrans" cxnId="{9570A4A6-90E8-452D-A906-CD6B7AF9F008}">
      <dgm:prSet/>
      <dgm:spPr/>
      <dgm:t>
        <a:bodyPr/>
        <a:lstStyle/>
        <a:p>
          <a:endParaRPr lang="en-IN"/>
        </a:p>
      </dgm:t>
    </dgm:pt>
    <dgm:pt modelId="{6BCB3265-4BFC-43DE-8EE0-4AE3212F2E36}" type="pres">
      <dgm:prSet presAssocID="{484432C4-549F-4FE9-80B5-D895941AF5B9}" presName="Name0" presStyleCnt="0">
        <dgm:presLayoutVars>
          <dgm:chMax val="7"/>
          <dgm:dir/>
          <dgm:animLvl val="lvl"/>
          <dgm:resizeHandles val="exact"/>
        </dgm:presLayoutVars>
      </dgm:prSet>
      <dgm:spPr/>
      <dgm:t>
        <a:bodyPr/>
        <a:lstStyle/>
        <a:p>
          <a:endParaRPr lang="en-IN"/>
        </a:p>
      </dgm:t>
    </dgm:pt>
    <dgm:pt modelId="{37DB2D68-D779-44C8-9FAC-676159B8451B}" type="pres">
      <dgm:prSet presAssocID="{49491956-0A61-4844-B586-98B61332BEDF}" presName="circle1" presStyleLbl="node1" presStyleIdx="0" presStyleCnt="3"/>
      <dgm:spPr/>
    </dgm:pt>
    <dgm:pt modelId="{F5F6F362-AC76-427D-B33B-97515C02D4D9}" type="pres">
      <dgm:prSet presAssocID="{49491956-0A61-4844-B586-98B61332BEDF}" presName="space" presStyleCnt="0"/>
      <dgm:spPr/>
    </dgm:pt>
    <dgm:pt modelId="{4EE26DB0-90FE-4D99-89B2-FE3C970A8961}" type="pres">
      <dgm:prSet presAssocID="{49491956-0A61-4844-B586-98B61332BEDF}" presName="rect1" presStyleLbl="alignAcc1" presStyleIdx="0" presStyleCnt="3"/>
      <dgm:spPr/>
      <dgm:t>
        <a:bodyPr/>
        <a:lstStyle/>
        <a:p>
          <a:endParaRPr lang="en-IN"/>
        </a:p>
      </dgm:t>
    </dgm:pt>
    <dgm:pt modelId="{E52B6EFB-363F-46F1-B7A0-7FC06CFDE614}" type="pres">
      <dgm:prSet presAssocID="{1C9FBBAE-E56E-4ADA-9327-1E1BE9D0F32D}" presName="vertSpace2" presStyleLbl="node1" presStyleIdx="0" presStyleCnt="3"/>
      <dgm:spPr/>
    </dgm:pt>
    <dgm:pt modelId="{63288761-CC5B-4A9E-B6B1-C13425A13F50}" type="pres">
      <dgm:prSet presAssocID="{1C9FBBAE-E56E-4ADA-9327-1E1BE9D0F32D}" presName="circle2" presStyleLbl="node1" presStyleIdx="1" presStyleCnt="3"/>
      <dgm:spPr/>
    </dgm:pt>
    <dgm:pt modelId="{D50A9E24-2ACE-476A-9269-BAAD4E18F38E}" type="pres">
      <dgm:prSet presAssocID="{1C9FBBAE-E56E-4ADA-9327-1E1BE9D0F32D}" presName="rect2" presStyleLbl="alignAcc1" presStyleIdx="1" presStyleCnt="3"/>
      <dgm:spPr/>
      <dgm:t>
        <a:bodyPr/>
        <a:lstStyle/>
        <a:p>
          <a:endParaRPr lang="en-IN"/>
        </a:p>
      </dgm:t>
    </dgm:pt>
    <dgm:pt modelId="{DC39B3DA-F9E5-4A1B-BEA6-27DCC0CE94C8}" type="pres">
      <dgm:prSet presAssocID="{D76E9394-361A-46FA-8BFA-1E1AC3C7D8B0}" presName="vertSpace3" presStyleLbl="node1" presStyleIdx="1" presStyleCnt="3"/>
      <dgm:spPr/>
    </dgm:pt>
    <dgm:pt modelId="{CC45965C-860C-4B26-B503-F58DCA336981}" type="pres">
      <dgm:prSet presAssocID="{D76E9394-361A-46FA-8BFA-1E1AC3C7D8B0}" presName="circle3" presStyleLbl="node1" presStyleIdx="2" presStyleCnt="3"/>
      <dgm:spPr/>
    </dgm:pt>
    <dgm:pt modelId="{AF632ED5-ECF9-449E-970B-4332EEBA3A2B}" type="pres">
      <dgm:prSet presAssocID="{D76E9394-361A-46FA-8BFA-1E1AC3C7D8B0}" presName="rect3" presStyleLbl="alignAcc1" presStyleIdx="2" presStyleCnt="3"/>
      <dgm:spPr/>
      <dgm:t>
        <a:bodyPr/>
        <a:lstStyle/>
        <a:p>
          <a:endParaRPr lang="en-IN"/>
        </a:p>
      </dgm:t>
    </dgm:pt>
    <dgm:pt modelId="{EEB643A3-E07D-4A36-8E5A-209C02FA3292}" type="pres">
      <dgm:prSet presAssocID="{49491956-0A61-4844-B586-98B61332BEDF}" presName="rect1ParTxNoCh" presStyleLbl="alignAcc1" presStyleIdx="2" presStyleCnt="3">
        <dgm:presLayoutVars>
          <dgm:chMax val="1"/>
          <dgm:bulletEnabled val="1"/>
        </dgm:presLayoutVars>
      </dgm:prSet>
      <dgm:spPr/>
      <dgm:t>
        <a:bodyPr/>
        <a:lstStyle/>
        <a:p>
          <a:endParaRPr lang="en-IN"/>
        </a:p>
      </dgm:t>
    </dgm:pt>
    <dgm:pt modelId="{277066DF-FBD2-48B6-B0AE-C3361DEAA12C}" type="pres">
      <dgm:prSet presAssocID="{1C9FBBAE-E56E-4ADA-9327-1E1BE9D0F32D}" presName="rect2ParTxNoCh" presStyleLbl="alignAcc1" presStyleIdx="2" presStyleCnt="3">
        <dgm:presLayoutVars>
          <dgm:chMax val="1"/>
          <dgm:bulletEnabled val="1"/>
        </dgm:presLayoutVars>
      </dgm:prSet>
      <dgm:spPr/>
      <dgm:t>
        <a:bodyPr/>
        <a:lstStyle/>
        <a:p>
          <a:endParaRPr lang="en-IN"/>
        </a:p>
      </dgm:t>
    </dgm:pt>
    <dgm:pt modelId="{A2057A66-1B08-419C-A2FA-A8139D1655DD}" type="pres">
      <dgm:prSet presAssocID="{D76E9394-361A-46FA-8BFA-1E1AC3C7D8B0}" presName="rect3ParTxNoCh" presStyleLbl="alignAcc1" presStyleIdx="2" presStyleCnt="3">
        <dgm:presLayoutVars>
          <dgm:chMax val="1"/>
          <dgm:bulletEnabled val="1"/>
        </dgm:presLayoutVars>
      </dgm:prSet>
      <dgm:spPr/>
      <dgm:t>
        <a:bodyPr/>
        <a:lstStyle/>
        <a:p>
          <a:endParaRPr lang="en-IN"/>
        </a:p>
      </dgm:t>
    </dgm:pt>
  </dgm:ptLst>
  <dgm:cxnLst>
    <dgm:cxn modelId="{6DE23A2B-6378-45E9-8089-BA4E573CB956}" type="presOf" srcId="{D76E9394-361A-46FA-8BFA-1E1AC3C7D8B0}" destId="{A2057A66-1B08-419C-A2FA-A8139D1655DD}" srcOrd="1" destOrd="0" presId="urn:microsoft.com/office/officeart/2005/8/layout/target3"/>
    <dgm:cxn modelId="{C94D1848-1492-4CE8-8F07-D1CF11F3B9B8}" srcId="{484432C4-549F-4FE9-80B5-D895941AF5B9}" destId="{1C9FBBAE-E56E-4ADA-9327-1E1BE9D0F32D}" srcOrd="1" destOrd="0" parTransId="{2F79CC38-4A71-4F0A-A0A0-76E598EADE1A}" sibTransId="{73286E21-3B82-4517-8D0A-5E11353569B6}"/>
    <dgm:cxn modelId="{CFD62AD7-C8C6-4BC0-B5FF-FC413CC64DD4}" type="presOf" srcId="{1C9FBBAE-E56E-4ADA-9327-1E1BE9D0F32D}" destId="{277066DF-FBD2-48B6-B0AE-C3361DEAA12C}" srcOrd="1" destOrd="0" presId="urn:microsoft.com/office/officeart/2005/8/layout/target3"/>
    <dgm:cxn modelId="{0597B11C-BC8E-47EE-B7BA-BF1D3B03F1FB}" type="presOf" srcId="{1C9FBBAE-E56E-4ADA-9327-1E1BE9D0F32D}" destId="{D50A9E24-2ACE-476A-9269-BAAD4E18F38E}" srcOrd="0" destOrd="0" presId="urn:microsoft.com/office/officeart/2005/8/layout/target3"/>
    <dgm:cxn modelId="{40DAD788-BBE7-44DB-87D0-81C020322309}" type="presOf" srcId="{49491956-0A61-4844-B586-98B61332BEDF}" destId="{EEB643A3-E07D-4A36-8E5A-209C02FA3292}" srcOrd="1" destOrd="0" presId="urn:microsoft.com/office/officeart/2005/8/layout/target3"/>
    <dgm:cxn modelId="{36BBF2C1-3442-4869-81C8-09C867917F54}" type="presOf" srcId="{484432C4-549F-4FE9-80B5-D895941AF5B9}" destId="{6BCB3265-4BFC-43DE-8EE0-4AE3212F2E36}" srcOrd="0" destOrd="0" presId="urn:microsoft.com/office/officeart/2005/8/layout/target3"/>
    <dgm:cxn modelId="{7141790C-AE5A-40C1-ABB9-76D59E177BAB}" type="presOf" srcId="{49491956-0A61-4844-B586-98B61332BEDF}" destId="{4EE26DB0-90FE-4D99-89B2-FE3C970A8961}" srcOrd="0" destOrd="0" presId="urn:microsoft.com/office/officeart/2005/8/layout/target3"/>
    <dgm:cxn modelId="{8A1444A6-3457-48FA-97A4-4780AD48717C}" srcId="{484432C4-549F-4FE9-80B5-D895941AF5B9}" destId="{49491956-0A61-4844-B586-98B61332BEDF}" srcOrd="0" destOrd="0" parTransId="{3D76C8DA-888A-45C7-844D-79B0CC2AAB44}" sibTransId="{53CD4DE2-EB0E-495F-8387-7064FD428637}"/>
    <dgm:cxn modelId="{7532B7C3-34C3-4A36-8805-58F8E7999AC7}" type="presOf" srcId="{D76E9394-361A-46FA-8BFA-1E1AC3C7D8B0}" destId="{AF632ED5-ECF9-449E-970B-4332EEBA3A2B}" srcOrd="0" destOrd="0" presId="urn:microsoft.com/office/officeart/2005/8/layout/target3"/>
    <dgm:cxn modelId="{9570A4A6-90E8-452D-A906-CD6B7AF9F008}" srcId="{484432C4-549F-4FE9-80B5-D895941AF5B9}" destId="{D76E9394-361A-46FA-8BFA-1E1AC3C7D8B0}" srcOrd="2" destOrd="0" parTransId="{7C6E45C6-DA53-4582-8AE5-43A2830D4DB3}" sibTransId="{9AA270B6-031F-41E1-8170-F27816B94D7F}"/>
    <dgm:cxn modelId="{F57E560D-32C1-40E6-B5B9-0E95552607F8}" type="presParOf" srcId="{6BCB3265-4BFC-43DE-8EE0-4AE3212F2E36}" destId="{37DB2D68-D779-44C8-9FAC-676159B8451B}" srcOrd="0" destOrd="0" presId="urn:microsoft.com/office/officeart/2005/8/layout/target3"/>
    <dgm:cxn modelId="{499E081B-FC35-4CC2-91FA-6948C686BAC1}" type="presParOf" srcId="{6BCB3265-4BFC-43DE-8EE0-4AE3212F2E36}" destId="{F5F6F362-AC76-427D-B33B-97515C02D4D9}" srcOrd="1" destOrd="0" presId="urn:microsoft.com/office/officeart/2005/8/layout/target3"/>
    <dgm:cxn modelId="{1FA28CF5-046A-44E4-9B06-E272853389B7}" type="presParOf" srcId="{6BCB3265-4BFC-43DE-8EE0-4AE3212F2E36}" destId="{4EE26DB0-90FE-4D99-89B2-FE3C970A8961}" srcOrd="2" destOrd="0" presId="urn:microsoft.com/office/officeart/2005/8/layout/target3"/>
    <dgm:cxn modelId="{A4FFACBE-3579-44BE-9E40-3A73FEDEC968}" type="presParOf" srcId="{6BCB3265-4BFC-43DE-8EE0-4AE3212F2E36}" destId="{E52B6EFB-363F-46F1-B7A0-7FC06CFDE614}" srcOrd="3" destOrd="0" presId="urn:microsoft.com/office/officeart/2005/8/layout/target3"/>
    <dgm:cxn modelId="{58A253A6-8725-4227-9B42-5405748C866A}" type="presParOf" srcId="{6BCB3265-4BFC-43DE-8EE0-4AE3212F2E36}" destId="{63288761-CC5B-4A9E-B6B1-C13425A13F50}" srcOrd="4" destOrd="0" presId="urn:microsoft.com/office/officeart/2005/8/layout/target3"/>
    <dgm:cxn modelId="{0DA9756F-2F50-4643-94DE-C4497D992645}" type="presParOf" srcId="{6BCB3265-4BFC-43DE-8EE0-4AE3212F2E36}" destId="{D50A9E24-2ACE-476A-9269-BAAD4E18F38E}" srcOrd="5" destOrd="0" presId="urn:microsoft.com/office/officeart/2005/8/layout/target3"/>
    <dgm:cxn modelId="{95536065-EE98-44D1-8A2A-A8CB3B764A1C}" type="presParOf" srcId="{6BCB3265-4BFC-43DE-8EE0-4AE3212F2E36}" destId="{DC39B3DA-F9E5-4A1B-BEA6-27DCC0CE94C8}" srcOrd="6" destOrd="0" presId="urn:microsoft.com/office/officeart/2005/8/layout/target3"/>
    <dgm:cxn modelId="{F9DFB879-F72B-4E0F-A5D4-B506E3722949}" type="presParOf" srcId="{6BCB3265-4BFC-43DE-8EE0-4AE3212F2E36}" destId="{CC45965C-860C-4B26-B503-F58DCA336981}" srcOrd="7" destOrd="0" presId="urn:microsoft.com/office/officeart/2005/8/layout/target3"/>
    <dgm:cxn modelId="{440EC76E-765F-4FD7-BEB6-F568D5F2C59A}" type="presParOf" srcId="{6BCB3265-4BFC-43DE-8EE0-4AE3212F2E36}" destId="{AF632ED5-ECF9-449E-970B-4332EEBA3A2B}" srcOrd="8" destOrd="0" presId="urn:microsoft.com/office/officeart/2005/8/layout/target3"/>
    <dgm:cxn modelId="{D4E7AEDD-9BBA-4462-AE57-1615B912136F}" type="presParOf" srcId="{6BCB3265-4BFC-43DE-8EE0-4AE3212F2E36}" destId="{EEB643A3-E07D-4A36-8E5A-209C02FA3292}" srcOrd="9" destOrd="0" presId="urn:microsoft.com/office/officeart/2005/8/layout/target3"/>
    <dgm:cxn modelId="{EACCA999-A8DF-467D-A1BC-BC1C92F2ADF1}" type="presParOf" srcId="{6BCB3265-4BFC-43DE-8EE0-4AE3212F2E36}" destId="{277066DF-FBD2-48B6-B0AE-C3361DEAA12C}" srcOrd="10" destOrd="0" presId="urn:microsoft.com/office/officeart/2005/8/layout/target3"/>
    <dgm:cxn modelId="{0ECCFEB2-CC22-4248-B07A-8F406C5F4F46}" type="presParOf" srcId="{6BCB3265-4BFC-43DE-8EE0-4AE3212F2E36}" destId="{A2057A66-1B08-419C-A2FA-A8139D1655DD}"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291E63-CE24-4A3B-A18E-08E817E3B03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IN"/>
        </a:p>
      </dgm:t>
    </dgm:pt>
    <dgm:pt modelId="{D2B3B8A6-03F1-429D-B6D9-FD6C17FF9053}">
      <dgm:prSet/>
      <dgm:spPr/>
      <dgm:t>
        <a:bodyPr/>
        <a:lstStyle/>
        <a:p>
          <a:pPr algn="ctr" rtl="0"/>
          <a:r>
            <a:rPr lang="en-IN" dirty="0" smtClean="0"/>
            <a:t>October 29, 1969 </a:t>
          </a:r>
          <a:endParaRPr lang="en-IN" dirty="0"/>
        </a:p>
      </dgm:t>
    </dgm:pt>
    <dgm:pt modelId="{AB48B67D-9136-4AC1-B32E-8FB3EE61CB04}" type="parTrans" cxnId="{25AC0FB6-2740-4649-A55F-48C44E827710}">
      <dgm:prSet/>
      <dgm:spPr/>
      <dgm:t>
        <a:bodyPr/>
        <a:lstStyle/>
        <a:p>
          <a:endParaRPr lang="en-IN"/>
        </a:p>
      </dgm:t>
    </dgm:pt>
    <dgm:pt modelId="{3BFC3E72-6A2C-4A3B-BC65-A19009BA5367}" type="sibTrans" cxnId="{25AC0FB6-2740-4649-A55F-48C44E827710}">
      <dgm:prSet/>
      <dgm:spPr/>
      <dgm:t>
        <a:bodyPr/>
        <a:lstStyle/>
        <a:p>
          <a:endParaRPr lang="en-IN"/>
        </a:p>
      </dgm:t>
    </dgm:pt>
    <dgm:pt modelId="{E64475F9-4E91-45F6-8A61-31D3672530E7}">
      <dgm:prSet/>
      <dgm:spPr/>
      <dgm:t>
        <a:bodyPr/>
        <a:lstStyle/>
        <a:p>
          <a:pPr algn="just" rtl="0"/>
          <a:r>
            <a:rPr lang="en-US" dirty="0" smtClean="0"/>
            <a:t>Charley Kline, a student at the University of California, Los Angeles, types out the first message between computers connected by ARPANET, the Internet progenitor developed by the Pentagon’s Defense Advanced Research Projects Agency. (Only the first two letters of the electronic dispatch, “LOGIN,” make it all the way to computers at Stanford University.) Within just a few years, a number of isolated, secretive networks begin to appear alongside ARPANET. Some eventually become known as “</a:t>
          </a:r>
          <a:r>
            <a:rPr lang="en-US" dirty="0" err="1" smtClean="0"/>
            <a:t>darknets</a:t>
          </a:r>
          <a:r>
            <a:rPr lang="en-US" dirty="0" smtClean="0"/>
            <a:t>.” </a:t>
          </a:r>
          <a:endParaRPr lang="en-IN" dirty="0"/>
        </a:p>
      </dgm:t>
    </dgm:pt>
    <dgm:pt modelId="{5E7616F5-E403-4EE1-BED4-8BD755E2EF9C}" type="parTrans" cxnId="{8C2E271D-0393-4B1F-9953-5CFEC6DB4EFF}">
      <dgm:prSet/>
      <dgm:spPr/>
      <dgm:t>
        <a:bodyPr/>
        <a:lstStyle/>
        <a:p>
          <a:endParaRPr lang="en-IN"/>
        </a:p>
      </dgm:t>
    </dgm:pt>
    <dgm:pt modelId="{FE69F7FB-68CF-4B30-8C54-38A540C5A80B}" type="sibTrans" cxnId="{8C2E271D-0393-4B1F-9953-5CFEC6DB4EFF}">
      <dgm:prSet/>
      <dgm:spPr/>
      <dgm:t>
        <a:bodyPr/>
        <a:lstStyle/>
        <a:p>
          <a:endParaRPr lang="en-IN"/>
        </a:p>
      </dgm:t>
    </dgm:pt>
    <dgm:pt modelId="{1EBA0B79-3D9B-452D-B61C-74391668D68C}" type="pres">
      <dgm:prSet presAssocID="{C9291E63-CE24-4A3B-A18E-08E817E3B03B}" presName="Name0" presStyleCnt="0">
        <dgm:presLayoutVars>
          <dgm:dir/>
          <dgm:resizeHandles val="exact"/>
        </dgm:presLayoutVars>
      </dgm:prSet>
      <dgm:spPr/>
      <dgm:t>
        <a:bodyPr/>
        <a:lstStyle/>
        <a:p>
          <a:endParaRPr lang="en-IN"/>
        </a:p>
      </dgm:t>
    </dgm:pt>
    <dgm:pt modelId="{75A540E7-D9AE-4F40-8247-14CE04CF9B10}" type="pres">
      <dgm:prSet presAssocID="{D2B3B8A6-03F1-429D-B6D9-FD6C17FF9053}" presName="node" presStyleLbl="node1" presStyleIdx="0" presStyleCnt="2">
        <dgm:presLayoutVars>
          <dgm:bulletEnabled val="1"/>
        </dgm:presLayoutVars>
      </dgm:prSet>
      <dgm:spPr/>
      <dgm:t>
        <a:bodyPr/>
        <a:lstStyle/>
        <a:p>
          <a:endParaRPr lang="en-IN"/>
        </a:p>
      </dgm:t>
    </dgm:pt>
    <dgm:pt modelId="{87573FA3-B75D-479E-B3FB-7CBC05E5EA16}" type="pres">
      <dgm:prSet presAssocID="{3BFC3E72-6A2C-4A3B-BC65-A19009BA5367}" presName="sibTrans" presStyleLbl="sibTrans2D1" presStyleIdx="0" presStyleCnt="1"/>
      <dgm:spPr/>
      <dgm:t>
        <a:bodyPr/>
        <a:lstStyle/>
        <a:p>
          <a:endParaRPr lang="en-IN"/>
        </a:p>
      </dgm:t>
    </dgm:pt>
    <dgm:pt modelId="{7C269EAD-A83F-4F46-B8CC-B200A326FCA7}" type="pres">
      <dgm:prSet presAssocID="{3BFC3E72-6A2C-4A3B-BC65-A19009BA5367}" presName="connectorText" presStyleLbl="sibTrans2D1" presStyleIdx="0" presStyleCnt="1"/>
      <dgm:spPr/>
      <dgm:t>
        <a:bodyPr/>
        <a:lstStyle/>
        <a:p>
          <a:endParaRPr lang="en-IN"/>
        </a:p>
      </dgm:t>
    </dgm:pt>
    <dgm:pt modelId="{7E427A2D-DE36-44D5-AB7E-856C54463D6F}" type="pres">
      <dgm:prSet presAssocID="{E64475F9-4E91-45F6-8A61-31D3672530E7}" presName="node" presStyleLbl="node1" presStyleIdx="1" presStyleCnt="2">
        <dgm:presLayoutVars>
          <dgm:bulletEnabled val="1"/>
        </dgm:presLayoutVars>
      </dgm:prSet>
      <dgm:spPr/>
      <dgm:t>
        <a:bodyPr/>
        <a:lstStyle/>
        <a:p>
          <a:endParaRPr lang="en-IN"/>
        </a:p>
      </dgm:t>
    </dgm:pt>
  </dgm:ptLst>
  <dgm:cxnLst>
    <dgm:cxn modelId="{25AC0FB6-2740-4649-A55F-48C44E827710}" srcId="{C9291E63-CE24-4A3B-A18E-08E817E3B03B}" destId="{D2B3B8A6-03F1-429D-B6D9-FD6C17FF9053}" srcOrd="0" destOrd="0" parTransId="{AB48B67D-9136-4AC1-B32E-8FB3EE61CB04}" sibTransId="{3BFC3E72-6A2C-4A3B-BC65-A19009BA5367}"/>
    <dgm:cxn modelId="{B80F1566-4DDA-4011-8FB8-16CCC3B498B6}" type="presOf" srcId="{E64475F9-4E91-45F6-8A61-31D3672530E7}" destId="{7E427A2D-DE36-44D5-AB7E-856C54463D6F}" srcOrd="0" destOrd="0" presId="urn:microsoft.com/office/officeart/2005/8/layout/process1"/>
    <dgm:cxn modelId="{E44746AA-0764-4D6F-9C9F-30F088C669DF}" type="presOf" srcId="{3BFC3E72-6A2C-4A3B-BC65-A19009BA5367}" destId="{87573FA3-B75D-479E-B3FB-7CBC05E5EA16}" srcOrd="0" destOrd="0" presId="urn:microsoft.com/office/officeart/2005/8/layout/process1"/>
    <dgm:cxn modelId="{6ED23F44-F935-43CB-B98E-C26018E9FDFC}" type="presOf" srcId="{D2B3B8A6-03F1-429D-B6D9-FD6C17FF9053}" destId="{75A540E7-D9AE-4F40-8247-14CE04CF9B10}" srcOrd="0" destOrd="0" presId="urn:microsoft.com/office/officeart/2005/8/layout/process1"/>
    <dgm:cxn modelId="{5A131BC9-BB96-4C53-A60B-61CAAC2F47B4}" type="presOf" srcId="{3BFC3E72-6A2C-4A3B-BC65-A19009BA5367}" destId="{7C269EAD-A83F-4F46-B8CC-B200A326FCA7}" srcOrd="1" destOrd="0" presId="urn:microsoft.com/office/officeart/2005/8/layout/process1"/>
    <dgm:cxn modelId="{8C2E271D-0393-4B1F-9953-5CFEC6DB4EFF}" srcId="{C9291E63-CE24-4A3B-A18E-08E817E3B03B}" destId="{E64475F9-4E91-45F6-8A61-31D3672530E7}" srcOrd="1" destOrd="0" parTransId="{5E7616F5-E403-4EE1-BED4-8BD755E2EF9C}" sibTransId="{FE69F7FB-68CF-4B30-8C54-38A540C5A80B}"/>
    <dgm:cxn modelId="{BED1AF84-3FC2-4824-84BB-E209D8F50487}" type="presOf" srcId="{C9291E63-CE24-4A3B-A18E-08E817E3B03B}" destId="{1EBA0B79-3D9B-452D-B61C-74391668D68C}" srcOrd="0" destOrd="0" presId="urn:microsoft.com/office/officeart/2005/8/layout/process1"/>
    <dgm:cxn modelId="{797051B6-770B-4E61-9DA0-F9256853BF15}" type="presParOf" srcId="{1EBA0B79-3D9B-452D-B61C-74391668D68C}" destId="{75A540E7-D9AE-4F40-8247-14CE04CF9B10}" srcOrd="0" destOrd="0" presId="urn:microsoft.com/office/officeart/2005/8/layout/process1"/>
    <dgm:cxn modelId="{83169B97-D624-4683-85BA-8EFD2F7853E3}" type="presParOf" srcId="{1EBA0B79-3D9B-452D-B61C-74391668D68C}" destId="{87573FA3-B75D-479E-B3FB-7CBC05E5EA16}" srcOrd="1" destOrd="0" presId="urn:microsoft.com/office/officeart/2005/8/layout/process1"/>
    <dgm:cxn modelId="{85AF13AD-197A-4C18-9FDC-B03A0F049B85}" type="presParOf" srcId="{87573FA3-B75D-479E-B3FB-7CBC05E5EA16}" destId="{7C269EAD-A83F-4F46-B8CC-B200A326FCA7}" srcOrd="0" destOrd="0" presId="urn:microsoft.com/office/officeart/2005/8/layout/process1"/>
    <dgm:cxn modelId="{A0391E74-6F31-485D-B223-2814DD27383D}" type="presParOf" srcId="{1EBA0B79-3D9B-452D-B61C-74391668D68C}" destId="{7E427A2D-DE36-44D5-AB7E-856C54463D6F}"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538788-304B-47C7-A70C-B4D3539331A9}" type="doc">
      <dgm:prSet loTypeId="urn:microsoft.com/office/officeart/2005/8/layout/pyramid3" loCatId="pyramid" qsTypeId="urn:microsoft.com/office/officeart/2005/8/quickstyle/3d2" qsCatId="3D" csTypeId="urn:microsoft.com/office/officeart/2005/8/colors/accent2_5" csCatId="accent2" phldr="1"/>
      <dgm:spPr/>
      <dgm:t>
        <a:bodyPr/>
        <a:lstStyle/>
        <a:p>
          <a:endParaRPr lang="en-IN"/>
        </a:p>
      </dgm:t>
    </dgm:pt>
    <dgm:pt modelId="{07F4E177-B022-4C56-81E2-DC4A110DE2BE}">
      <dgm:prSet custT="1"/>
      <dgm:spPr/>
      <dgm:t>
        <a:bodyPr/>
        <a:lstStyle/>
        <a:p>
          <a:pPr rtl="0"/>
          <a:r>
            <a:rPr lang="en-IN" sz="2400" dirty="0" smtClean="0">
              <a:solidFill>
                <a:schemeClr val="bg1"/>
              </a:solidFill>
            </a:rPr>
            <a:t>CYBERCRIME &amp; TERRORISM </a:t>
          </a:r>
          <a:endParaRPr lang="en-IN" sz="2400" dirty="0">
            <a:solidFill>
              <a:schemeClr val="bg1"/>
            </a:solidFill>
          </a:endParaRPr>
        </a:p>
      </dgm:t>
    </dgm:pt>
    <dgm:pt modelId="{8C2374E4-63D8-4942-AEFD-112FF5FFFBCA}" type="parTrans" cxnId="{635C8F19-4155-4EA3-846E-B54E098F6DE6}">
      <dgm:prSet/>
      <dgm:spPr/>
      <dgm:t>
        <a:bodyPr/>
        <a:lstStyle/>
        <a:p>
          <a:endParaRPr lang="en-IN"/>
        </a:p>
      </dgm:t>
    </dgm:pt>
    <dgm:pt modelId="{4A734183-DADF-4EBD-8848-0BD7C362658D}" type="sibTrans" cxnId="{635C8F19-4155-4EA3-846E-B54E098F6DE6}">
      <dgm:prSet/>
      <dgm:spPr/>
      <dgm:t>
        <a:bodyPr/>
        <a:lstStyle/>
        <a:p>
          <a:endParaRPr lang="en-IN"/>
        </a:p>
      </dgm:t>
    </dgm:pt>
    <dgm:pt modelId="{936D1B90-9EE3-42DE-BE01-0D10D0DAD13E}">
      <dgm:prSet/>
      <dgm:spPr/>
      <dgm:t>
        <a:bodyPr/>
        <a:lstStyle/>
        <a:p>
          <a:pPr algn="just" rtl="0"/>
          <a:r>
            <a:rPr lang="en-US" dirty="0" smtClean="0">
              <a:solidFill>
                <a:schemeClr val="bg1"/>
              </a:solidFill>
            </a:rPr>
            <a:t>A general term for someone who gains </a:t>
          </a:r>
          <a:r>
            <a:rPr lang="en-US" dirty="0" err="1" smtClean="0">
              <a:solidFill>
                <a:schemeClr val="bg1"/>
              </a:solidFill>
            </a:rPr>
            <a:t>unauthorised</a:t>
          </a:r>
          <a:r>
            <a:rPr lang="en-US" dirty="0" smtClean="0">
              <a:solidFill>
                <a:schemeClr val="bg1"/>
              </a:solidFill>
            </a:rPr>
            <a:t> access to a system for malice or personal gain exists – a Black Hat. However, given the breadth of actors and intentions involved, a classification system has been proposed to simplify discussion on cybercrime which can be of multiple types: offences against CIA of data/systems e.g. Advanced Persistent Threat (APT) – a highly evolved, sophisticated and well-resourced threat actor – involved in espionage; computer-related e.g. identity theft; content-related e.g. child pornography, religious opinions in countries where it is illegal; copyright infringements; and a combination of the above e.g. cyber warfare. The offenders can also be </a:t>
          </a:r>
          <a:r>
            <a:rPr lang="en-US" dirty="0" err="1" smtClean="0">
              <a:solidFill>
                <a:schemeClr val="bg1"/>
              </a:solidFill>
            </a:rPr>
            <a:t>categorised</a:t>
          </a:r>
          <a:r>
            <a:rPr lang="en-US" dirty="0" smtClean="0">
              <a:solidFill>
                <a:schemeClr val="bg1"/>
              </a:solidFill>
            </a:rPr>
            <a:t> into individuals, e.g. insiders, </a:t>
          </a:r>
          <a:r>
            <a:rPr lang="en-US" dirty="0" err="1" smtClean="0">
              <a:solidFill>
                <a:schemeClr val="bg1"/>
              </a:solidFill>
            </a:rPr>
            <a:t>hacktivists</a:t>
          </a:r>
          <a:r>
            <a:rPr lang="en-US" dirty="0" smtClean="0">
              <a:solidFill>
                <a:schemeClr val="bg1"/>
              </a:solidFill>
            </a:rPr>
            <a:t> and script kiddies, or entities, e.g. nation state agencies. </a:t>
          </a:r>
          <a:endParaRPr lang="en-IN" dirty="0">
            <a:solidFill>
              <a:schemeClr val="bg1"/>
            </a:solidFill>
          </a:endParaRPr>
        </a:p>
      </dgm:t>
    </dgm:pt>
    <dgm:pt modelId="{EE57A30E-1119-4FE2-87AE-BC5974A1792F}" type="parTrans" cxnId="{BD9130C5-754D-4FEA-B10C-CCE45B240F64}">
      <dgm:prSet/>
      <dgm:spPr/>
      <dgm:t>
        <a:bodyPr/>
        <a:lstStyle/>
        <a:p>
          <a:endParaRPr lang="en-IN"/>
        </a:p>
      </dgm:t>
    </dgm:pt>
    <dgm:pt modelId="{DB3C6432-D13A-48A1-AD5A-846DE14AF419}" type="sibTrans" cxnId="{BD9130C5-754D-4FEA-B10C-CCE45B240F64}">
      <dgm:prSet/>
      <dgm:spPr/>
      <dgm:t>
        <a:bodyPr/>
        <a:lstStyle/>
        <a:p>
          <a:endParaRPr lang="en-IN"/>
        </a:p>
      </dgm:t>
    </dgm:pt>
    <dgm:pt modelId="{7F42A7F8-24B1-4479-A541-FA87FE3681C8}" type="pres">
      <dgm:prSet presAssocID="{DE538788-304B-47C7-A70C-B4D3539331A9}" presName="Name0" presStyleCnt="0">
        <dgm:presLayoutVars>
          <dgm:dir/>
          <dgm:animLvl val="lvl"/>
          <dgm:resizeHandles val="exact"/>
        </dgm:presLayoutVars>
      </dgm:prSet>
      <dgm:spPr/>
      <dgm:t>
        <a:bodyPr/>
        <a:lstStyle/>
        <a:p>
          <a:endParaRPr lang="en-IN"/>
        </a:p>
      </dgm:t>
    </dgm:pt>
    <dgm:pt modelId="{1A2A02BE-B0A7-489B-A92C-91804A741EE8}" type="pres">
      <dgm:prSet presAssocID="{07F4E177-B022-4C56-81E2-DC4A110DE2BE}" presName="Name8" presStyleCnt="0"/>
      <dgm:spPr/>
    </dgm:pt>
    <dgm:pt modelId="{3756A429-554E-4946-80BB-4E3822667DD9}" type="pres">
      <dgm:prSet presAssocID="{07F4E177-B022-4C56-81E2-DC4A110DE2BE}" presName="level" presStyleLbl="node1" presStyleIdx="0" presStyleCnt="2">
        <dgm:presLayoutVars>
          <dgm:chMax val="1"/>
          <dgm:bulletEnabled val="1"/>
        </dgm:presLayoutVars>
      </dgm:prSet>
      <dgm:spPr/>
      <dgm:t>
        <a:bodyPr/>
        <a:lstStyle/>
        <a:p>
          <a:endParaRPr lang="en-IN"/>
        </a:p>
      </dgm:t>
    </dgm:pt>
    <dgm:pt modelId="{EA01D980-EE9C-4340-89BD-208FC1C0615D}" type="pres">
      <dgm:prSet presAssocID="{07F4E177-B022-4C56-81E2-DC4A110DE2BE}" presName="levelTx" presStyleLbl="revTx" presStyleIdx="0" presStyleCnt="0">
        <dgm:presLayoutVars>
          <dgm:chMax val="1"/>
          <dgm:bulletEnabled val="1"/>
        </dgm:presLayoutVars>
      </dgm:prSet>
      <dgm:spPr/>
      <dgm:t>
        <a:bodyPr/>
        <a:lstStyle/>
        <a:p>
          <a:endParaRPr lang="en-IN"/>
        </a:p>
      </dgm:t>
    </dgm:pt>
    <dgm:pt modelId="{22C0BA48-10A6-4805-906A-D7563A6DDDFB}" type="pres">
      <dgm:prSet presAssocID="{936D1B90-9EE3-42DE-BE01-0D10D0DAD13E}" presName="Name8" presStyleCnt="0"/>
      <dgm:spPr/>
    </dgm:pt>
    <dgm:pt modelId="{7A1B2455-2E40-4D95-926A-16356F3B20C2}" type="pres">
      <dgm:prSet presAssocID="{936D1B90-9EE3-42DE-BE01-0D10D0DAD13E}" presName="level" presStyleLbl="node1" presStyleIdx="1" presStyleCnt="2">
        <dgm:presLayoutVars>
          <dgm:chMax val="1"/>
          <dgm:bulletEnabled val="1"/>
        </dgm:presLayoutVars>
      </dgm:prSet>
      <dgm:spPr/>
      <dgm:t>
        <a:bodyPr/>
        <a:lstStyle/>
        <a:p>
          <a:endParaRPr lang="en-IN"/>
        </a:p>
      </dgm:t>
    </dgm:pt>
    <dgm:pt modelId="{C403A56E-8301-4E42-B376-FDE6275C8654}" type="pres">
      <dgm:prSet presAssocID="{936D1B90-9EE3-42DE-BE01-0D10D0DAD13E}" presName="levelTx" presStyleLbl="revTx" presStyleIdx="0" presStyleCnt="0">
        <dgm:presLayoutVars>
          <dgm:chMax val="1"/>
          <dgm:bulletEnabled val="1"/>
        </dgm:presLayoutVars>
      </dgm:prSet>
      <dgm:spPr/>
      <dgm:t>
        <a:bodyPr/>
        <a:lstStyle/>
        <a:p>
          <a:endParaRPr lang="en-IN"/>
        </a:p>
      </dgm:t>
    </dgm:pt>
  </dgm:ptLst>
  <dgm:cxnLst>
    <dgm:cxn modelId="{B4669A12-2CBF-4B4B-86F2-78F48D8B7EC4}" type="presOf" srcId="{936D1B90-9EE3-42DE-BE01-0D10D0DAD13E}" destId="{7A1B2455-2E40-4D95-926A-16356F3B20C2}" srcOrd="0" destOrd="0" presId="urn:microsoft.com/office/officeart/2005/8/layout/pyramid3"/>
    <dgm:cxn modelId="{265C1DC2-1BEE-47F7-9325-EB4F929E1461}" type="presOf" srcId="{DE538788-304B-47C7-A70C-B4D3539331A9}" destId="{7F42A7F8-24B1-4479-A541-FA87FE3681C8}" srcOrd="0" destOrd="0" presId="urn:microsoft.com/office/officeart/2005/8/layout/pyramid3"/>
    <dgm:cxn modelId="{E90A30D3-1850-4607-9B40-F39E455A95A5}" type="presOf" srcId="{07F4E177-B022-4C56-81E2-DC4A110DE2BE}" destId="{EA01D980-EE9C-4340-89BD-208FC1C0615D}" srcOrd="1" destOrd="0" presId="urn:microsoft.com/office/officeart/2005/8/layout/pyramid3"/>
    <dgm:cxn modelId="{9BD627AB-78A2-4F3C-88F0-756D65A185C6}" type="presOf" srcId="{936D1B90-9EE3-42DE-BE01-0D10D0DAD13E}" destId="{C403A56E-8301-4E42-B376-FDE6275C8654}" srcOrd="1" destOrd="0" presId="urn:microsoft.com/office/officeart/2005/8/layout/pyramid3"/>
    <dgm:cxn modelId="{4B638904-5BBC-4E34-9407-B6CDADA49138}" type="presOf" srcId="{07F4E177-B022-4C56-81E2-DC4A110DE2BE}" destId="{3756A429-554E-4946-80BB-4E3822667DD9}" srcOrd="0" destOrd="0" presId="urn:microsoft.com/office/officeart/2005/8/layout/pyramid3"/>
    <dgm:cxn modelId="{635C8F19-4155-4EA3-846E-B54E098F6DE6}" srcId="{DE538788-304B-47C7-A70C-B4D3539331A9}" destId="{07F4E177-B022-4C56-81E2-DC4A110DE2BE}" srcOrd="0" destOrd="0" parTransId="{8C2374E4-63D8-4942-AEFD-112FF5FFFBCA}" sibTransId="{4A734183-DADF-4EBD-8848-0BD7C362658D}"/>
    <dgm:cxn modelId="{BD9130C5-754D-4FEA-B10C-CCE45B240F64}" srcId="{DE538788-304B-47C7-A70C-B4D3539331A9}" destId="{936D1B90-9EE3-42DE-BE01-0D10D0DAD13E}" srcOrd="1" destOrd="0" parTransId="{EE57A30E-1119-4FE2-87AE-BC5974A1792F}" sibTransId="{DB3C6432-D13A-48A1-AD5A-846DE14AF419}"/>
    <dgm:cxn modelId="{93666BC3-B663-4A25-963C-64DFCEDE2943}" type="presParOf" srcId="{7F42A7F8-24B1-4479-A541-FA87FE3681C8}" destId="{1A2A02BE-B0A7-489B-A92C-91804A741EE8}" srcOrd="0" destOrd="0" presId="urn:microsoft.com/office/officeart/2005/8/layout/pyramid3"/>
    <dgm:cxn modelId="{EBDB0D2E-A079-4E0B-882C-C075039090B4}" type="presParOf" srcId="{1A2A02BE-B0A7-489B-A92C-91804A741EE8}" destId="{3756A429-554E-4946-80BB-4E3822667DD9}" srcOrd="0" destOrd="0" presId="urn:microsoft.com/office/officeart/2005/8/layout/pyramid3"/>
    <dgm:cxn modelId="{56C82B8F-3703-4D25-B4F2-C249FF45EC91}" type="presParOf" srcId="{1A2A02BE-B0A7-489B-A92C-91804A741EE8}" destId="{EA01D980-EE9C-4340-89BD-208FC1C0615D}" srcOrd="1" destOrd="0" presId="urn:microsoft.com/office/officeart/2005/8/layout/pyramid3"/>
    <dgm:cxn modelId="{CFD38B7D-C966-4CE8-B000-B3EFC4B9B710}" type="presParOf" srcId="{7F42A7F8-24B1-4479-A541-FA87FE3681C8}" destId="{22C0BA48-10A6-4805-906A-D7563A6DDDFB}" srcOrd="1" destOrd="0" presId="urn:microsoft.com/office/officeart/2005/8/layout/pyramid3"/>
    <dgm:cxn modelId="{C08904BF-C887-4573-B4D1-FEB435919DA8}" type="presParOf" srcId="{22C0BA48-10A6-4805-906A-D7563A6DDDFB}" destId="{7A1B2455-2E40-4D95-926A-16356F3B20C2}" srcOrd="0" destOrd="0" presId="urn:microsoft.com/office/officeart/2005/8/layout/pyramid3"/>
    <dgm:cxn modelId="{34FB5D90-E2B9-46C9-A9CA-261807537E81}" type="presParOf" srcId="{22C0BA48-10A6-4805-906A-D7563A6DDDFB}" destId="{C403A56E-8301-4E42-B376-FDE6275C865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E02C73-AD1B-4650-88D6-F4623F77ECE6}"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IN"/>
        </a:p>
      </dgm:t>
    </dgm:pt>
    <dgm:pt modelId="{3C75A86E-01FD-4523-99B3-943A3933202E}">
      <dgm:prSet/>
      <dgm:spPr/>
      <dgm:t>
        <a:bodyPr/>
        <a:lstStyle/>
        <a:p>
          <a:pPr rtl="0"/>
          <a:r>
            <a:rPr lang="en-IN" smtClean="0"/>
            <a:t>HOW HACKER USE DARKWEB</a:t>
          </a:r>
          <a:endParaRPr lang="en-IN"/>
        </a:p>
      </dgm:t>
    </dgm:pt>
    <dgm:pt modelId="{937B1BFD-2A4F-4177-AB70-4493C9C5B073}" type="parTrans" cxnId="{068EF19F-DEA0-472C-B1AF-65C3A1893B1E}">
      <dgm:prSet/>
      <dgm:spPr/>
      <dgm:t>
        <a:bodyPr/>
        <a:lstStyle/>
        <a:p>
          <a:endParaRPr lang="en-IN"/>
        </a:p>
      </dgm:t>
    </dgm:pt>
    <dgm:pt modelId="{60E92ABD-C634-49E6-AAA2-7F194CFD7F14}" type="sibTrans" cxnId="{068EF19F-DEA0-472C-B1AF-65C3A1893B1E}">
      <dgm:prSet/>
      <dgm:spPr/>
      <dgm:t>
        <a:bodyPr/>
        <a:lstStyle/>
        <a:p>
          <a:endParaRPr lang="en-IN"/>
        </a:p>
      </dgm:t>
    </dgm:pt>
    <dgm:pt modelId="{70E3121D-4A6A-42E5-9F79-D5714AB947BE}">
      <dgm:prSet/>
      <dgm:spPr/>
      <dgm:t>
        <a:bodyPr/>
        <a:lstStyle/>
        <a:p>
          <a:pPr rtl="0"/>
          <a:r>
            <a:rPr lang="en-IN" smtClean="0"/>
            <a:t>DDOS ATTACK </a:t>
          </a:r>
          <a:endParaRPr lang="en-IN"/>
        </a:p>
      </dgm:t>
    </dgm:pt>
    <dgm:pt modelId="{ADCAEFE0-51CD-4E10-91E9-D4BFAA232ABF}" type="parTrans" cxnId="{CAB10FBD-F455-4AC0-99F2-0F8EFE14B52E}">
      <dgm:prSet/>
      <dgm:spPr/>
      <dgm:t>
        <a:bodyPr/>
        <a:lstStyle/>
        <a:p>
          <a:endParaRPr lang="en-IN"/>
        </a:p>
      </dgm:t>
    </dgm:pt>
    <dgm:pt modelId="{3F2730E6-CE18-44E4-9004-ECFEDB107D7D}" type="sibTrans" cxnId="{CAB10FBD-F455-4AC0-99F2-0F8EFE14B52E}">
      <dgm:prSet/>
      <dgm:spPr/>
      <dgm:t>
        <a:bodyPr/>
        <a:lstStyle/>
        <a:p>
          <a:endParaRPr lang="en-IN"/>
        </a:p>
      </dgm:t>
    </dgm:pt>
    <dgm:pt modelId="{0B01D5BE-8CB3-4CE4-A1CF-4D401A3F0A71}">
      <dgm:prSet/>
      <dgm:spPr/>
      <dgm:t>
        <a:bodyPr/>
        <a:lstStyle/>
        <a:p>
          <a:pPr rtl="0"/>
          <a:r>
            <a:rPr lang="en-US" smtClean="0"/>
            <a:t>In computing, a </a:t>
          </a:r>
          <a:r>
            <a:rPr lang="en-US" b="1" smtClean="0"/>
            <a:t>denial-of-service attack </a:t>
          </a:r>
          <a:r>
            <a:rPr lang="en-US" smtClean="0"/>
            <a:t>(</a:t>
          </a:r>
          <a:r>
            <a:rPr lang="en-US" b="1" smtClean="0"/>
            <a:t>DoS attack</a:t>
          </a:r>
          <a:r>
            <a:rPr lang="en-US" smtClean="0"/>
            <a:t>) is a cyber-attack in which the perpetrator seeks to make a machine or network resource unavailable to its intended users by temporarily or indefinitely disrupting services of a host connected to the Internet. </a:t>
          </a:r>
          <a:endParaRPr lang="en-IN"/>
        </a:p>
      </dgm:t>
    </dgm:pt>
    <dgm:pt modelId="{7127FD63-61A5-4505-BE5D-30743F8D3555}" type="parTrans" cxnId="{6D5723BE-0EA9-4391-9148-2EB721FF9D44}">
      <dgm:prSet/>
      <dgm:spPr/>
      <dgm:t>
        <a:bodyPr/>
        <a:lstStyle/>
        <a:p>
          <a:endParaRPr lang="en-IN"/>
        </a:p>
      </dgm:t>
    </dgm:pt>
    <dgm:pt modelId="{61324C79-5DC4-4192-8985-C565C365D8F5}" type="sibTrans" cxnId="{6D5723BE-0EA9-4391-9148-2EB721FF9D44}">
      <dgm:prSet/>
      <dgm:spPr/>
      <dgm:t>
        <a:bodyPr/>
        <a:lstStyle/>
        <a:p>
          <a:endParaRPr lang="en-IN"/>
        </a:p>
      </dgm:t>
    </dgm:pt>
    <dgm:pt modelId="{394C9444-6D42-4B49-8C18-81FFEF341DAC}" type="pres">
      <dgm:prSet presAssocID="{39E02C73-AD1B-4650-88D6-F4623F77ECE6}" presName="Name0" presStyleCnt="0">
        <dgm:presLayoutVars>
          <dgm:dir/>
          <dgm:resizeHandles val="exact"/>
        </dgm:presLayoutVars>
      </dgm:prSet>
      <dgm:spPr/>
      <dgm:t>
        <a:bodyPr/>
        <a:lstStyle/>
        <a:p>
          <a:endParaRPr lang="en-IN"/>
        </a:p>
      </dgm:t>
    </dgm:pt>
    <dgm:pt modelId="{8BA062D4-264E-45BD-87C5-C5527F2A7941}" type="pres">
      <dgm:prSet presAssocID="{3C75A86E-01FD-4523-99B3-943A3933202E}" presName="node" presStyleLbl="node1" presStyleIdx="0" presStyleCnt="3">
        <dgm:presLayoutVars>
          <dgm:bulletEnabled val="1"/>
        </dgm:presLayoutVars>
      </dgm:prSet>
      <dgm:spPr/>
      <dgm:t>
        <a:bodyPr/>
        <a:lstStyle/>
        <a:p>
          <a:endParaRPr lang="en-IN"/>
        </a:p>
      </dgm:t>
    </dgm:pt>
    <dgm:pt modelId="{9A8600B4-59F9-40BE-B911-4000207CC178}" type="pres">
      <dgm:prSet presAssocID="{60E92ABD-C634-49E6-AAA2-7F194CFD7F14}" presName="sibTrans" presStyleLbl="sibTrans2D1" presStyleIdx="0" presStyleCnt="2"/>
      <dgm:spPr/>
      <dgm:t>
        <a:bodyPr/>
        <a:lstStyle/>
        <a:p>
          <a:endParaRPr lang="en-IN"/>
        </a:p>
      </dgm:t>
    </dgm:pt>
    <dgm:pt modelId="{E330FB24-A2D8-4D58-AD43-C464FE639AA5}" type="pres">
      <dgm:prSet presAssocID="{60E92ABD-C634-49E6-AAA2-7F194CFD7F14}" presName="connectorText" presStyleLbl="sibTrans2D1" presStyleIdx="0" presStyleCnt="2"/>
      <dgm:spPr/>
      <dgm:t>
        <a:bodyPr/>
        <a:lstStyle/>
        <a:p>
          <a:endParaRPr lang="en-IN"/>
        </a:p>
      </dgm:t>
    </dgm:pt>
    <dgm:pt modelId="{25E97ADC-DF62-49FB-9018-2D063121D29B}" type="pres">
      <dgm:prSet presAssocID="{70E3121D-4A6A-42E5-9F79-D5714AB947BE}" presName="node" presStyleLbl="node1" presStyleIdx="1" presStyleCnt="3">
        <dgm:presLayoutVars>
          <dgm:bulletEnabled val="1"/>
        </dgm:presLayoutVars>
      </dgm:prSet>
      <dgm:spPr/>
      <dgm:t>
        <a:bodyPr/>
        <a:lstStyle/>
        <a:p>
          <a:endParaRPr lang="en-IN"/>
        </a:p>
      </dgm:t>
    </dgm:pt>
    <dgm:pt modelId="{96695144-EA46-4820-A651-7ED6DEDF63E3}" type="pres">
      <dgm:prSet presAssocID="{3F2730E6-CE18-44E4-9004-ECFEDB107D7D}" presName="sibTrans" presStyleLbl="sibTrans2D1" presStyleIdx="1" presStyleCnt="2"/>
      <dgm:spPr/>
      <dgm:t>
        <a:bodyPr/>
        <a:lstStyle/>
        <a:p>
          <a:endParaRPr lang="en-IN"/>
        </a:p>
      </dgm:t>
    </dgm:pt>
    <dgm:pt modelId="{EE617BF4-FD59-4FB0-B07E-96CBFD233412}" type="pres">
      <dgm:prSet presAssocID="{3F2730E6-CE18-44E4-9004-ECFEDB107D7D}" presName="connectorText" presStyleLbl="sibTrans2D1" presStyleIdx="1" presStyleCnt="2"/>
      <dgm:spPr/>
      <dgm:t>
        <a:bodyPr/>
        <a:lstStyle/>
        <a:p>
          <a:endParaRPr lang="en-IN"/>
        </a:p>
      </dgm:t>
    </dgm:pt>
    <dgm:pt modelId="{B935ACD9-2A36-4F2D-BB0A-F7C6AF0DA406}" type="pres">
      <dgm:prSet presAssocID="{0B01D5BE-8CB3-4CE4-A1CF-4D401A3F0A71}" presName="node" presStyleLbl="node1" presStyleIdx="2" presStyleCnt="3">
        <dgm:presLayoutVars>
          <dgm:bulletEnabled val="1"/>
        </dgm:presLayoutVars>
      </dgm:prSet>
      <dgm:spPr/>
      <dgm:t>
        <a:bodyPr/>
        <a:lstStyle/>
        <a:p>
          <a:endParaRPr lang="en-IN"/>
        </a:p>
      </dgm:t>
    </dgm:pt>
  </dgm:ptLst>
  <dgm:cxnLst>
    <dgm:cxn modelId="{FA9C7A75-131E-4178-877D-391E4E4BB8F6}" type="presOf" srcId="{70E3121D-4A6A-42E5-9F79-D5714AB947BE}" destId="{25E97ADC-DF62-49FB-9018-2D063121D29B}" srcOrd="0" destOrd="0" presId="urn:microsoft.com/office/officeart/2005/8/layout/process1"/>
    <dgm:cxn modelId="{563C46D7-3235-48A9-AC14-6E566F4E2348}" type="presOf" srcId="{60E92ABD-C634-49E6-AAA2-7F194CFD7F14}" destId="{E330FB24-A2D8-4D58-AD43-C464FE639AA5}" srcOrd="1" destOrd="0" presId="urn:microsoft.com/office/officeart/2005/8/layout/process1"/>
    <dgm:cxn modelId="{41F60E3A-5532-4251-B86B-C1F1C8B67FD6}" type="presOf" srcId="{39E02C73-AD1B-4650-88D6-F4623F77ECE6}" destId="{394C9444-6D42-4B49-8C18-81FFEF341DAC}" srcOrd="0" destOrd="0" presId="urn:microsoft.com/office/officeart/2005/8/layout/process1"/>
    <dgm:cxn modelId="{AA5CBEC0-BBFD-413F-A9BE-7DDB32926571}" type="presOf" srcId="{3F2730E6-CE18-44E4-9004-ECFEDB107D7D}" destId="{EE617BF4-FD59-4FB0-B07E-96CBFD233412}" srcOrd="1" destOrd="0" presId="urn:microsoft.com/office/officeart/2005/8/layout/process1"/>
    <dgm:cxn modelId="{068EF19F-DEA0-472C-B1AF-65C3A1893B1E}" srcId="{39E02C73-AD1B-4650-88D6-F4623F77ECE6}" destId="{3C75A86E-01FD-4523-99B3-943A3933202E}" srcOrd="0" destOrd="0" parTransId="{937B1BFD-2A4F-4177-AB70-4493C9C5B073}" sibTransId="{60E92ABD-C634-49E6-AAA2-7F194CFD7F14}"/>
    <dgm:cxn modelId="{CAB10FBD-F455-4AC0-99F2-0F8EFE14B52E}" srcId="{39E02C73-AD1B-4650-88D6-F4623F77ECE6}" destId="{70E3121D-4A6A-42E5-9F79-D5714AB947BE}" srcOrd="1" destOrd="0" parTransId="{ADCAEFE0-51CD-4E10-91E9-D4BFAA232ABF}" sibTransId="{3F2730E6-CE18-44E4-9004-ECFEDB107D7D}"/>
    <dgm:cxn modelId="{6D5723BE-0EA9-4391-9148-2EB721FF9D44}" srcId="{39E02C73-AD1B-4650-88D6-F4623F77ECE6}" destId="{0B01D5BE-8CB3-4CE4-A1CF-4D401A3F0A71}" srcOrd="2" destOrd="0" parTransId="{7127FD63-61A5-4505-BE5D-30743F8D3555}" sibTransId="{61324C79-5DC4-4192-8985-C565C365D8F5}"/>
    <dgm:cxn modelId="{EC889523-A7F5-4EB9-8271-713B0804503E}" type="presOf" srcId="{3C75A86E-01FD-4523-99B3-943A3933202E}" destId="{8BA062D4-264E-45BD-87C5-C5527F2A7941}" srcOrd="0" destOrd="0" presId="urn:microsoft.com/office/officeart/2005/8/layout/process1"/>
    <dgm:cxn modelId="{26C73277-813F-41D9-9F7B-25B5E68975E9}" type="presOf" srcId="{60E92ABD-C634-49E6-AAA2-7F194CFD7F14}" destId="{9A8600B4-59F9-40BE-B911-4000207CC178}" srcOrd="0" destOrd="0" presId="urn:microsoft.com/office/officeart/2005/8/layout/process1"/>
    <dgm:cxn modelId="{5074CCED-8694-4557-99AA-ECB0941B84FE}" type="presOf" srcId="{3F2730E6-CE18-44E4-9004-ECFEDB107D7D}" destId="{96695144-EA46-4820-A651-7ED6DEDF63E3}" srcOrd="0" destOrd="0" presId="urn:microsoft.com/office/officeart/2005/8/layout/process1"/>
    <dgm:cxn modelId="{A8A8B988-FADC-48E1-BCAD-F3D064D99DAC}" type="presOf" srcId="{0B01D5BE-8CB3-4CE4-A1CF-4D401A3F0A71}" destId="{B935ACD9-2A36-4F2D-BB0A-F7C6AF0DA406}" srcOrd="0" destOrd="0" presId="urn:microsoft.com/office/officeart/2005/8/layout/process1"/>
    <dgm:cxn modelId="{411D15A3-120F-4B48-B157-0A66B5D0D78E}" type="presParOf" srcId="{394C9444-6D42-4B49-8C18-81FFEF341DAC}" destId="{8BA062D4-264E-45BD-87C5-C5527F2A7941}" srcOrd="0" destOrd="0" presId="urn:microsoft.com/office/officeart/2005/8/layout/process1"/>
    <dgm:cxn modelId="{8BD811B4-6F72-43AA-935B-69DBC1C32318}" type="presParOf" srcId="{394C9444-6D42-4B49-8C18-81FFEF341DAC}" destId="{9A8600B4-59F9-40BE-B911-4000207CC178}" srcOrd="1" destOrd="0" presId="urn:microsoft.com/office/officeart/2005/8/layout/process1"/>
    <dgm:cxn modelId="{196D925A-553E-4E19-8539-30517813BFC8}" type="presParOf" srcId="{9A8600B4-59F9-40BE-B911-4000207CC178}" destId="{E330FB24-A2D8-4D58-AD43-C464FE639AA5}" srcOrd="0" destOrd="0" presId="urn:microsoft.com/office/officeart/2005/8/layout/process1"/>
    <dgm:cxn modelId="{EE8856C2-CE07-4302-B62D-DF9A899CD880}" type="presParOf" srcId="{394C9444-6D42-4B49-8C18-81FFEF341DAC}" destId="{25E97ADC-DF62-49FB-9018-2D063121D29B}" srcOrd="2" destOrd="0" presId="urn:microsoft.com/office/officeart/2005/8/layout/process1"/>
    <dgm:cxn modelId="{B31AF466-B22C-4884-B194-3660865C55C4}" type="presParOf" srcId="{394C9444-6D42-4B49-8C18-81FFEF341DAC}" destId="{96695144-EA46-4820-A651-7ED6DEDF63E3}" srcOrd="3" destOrd="0" presId="urn:microsoft.com/office/officeart/2005/8/layout/process1"/>
    <dgm:cxn modelId="{B58DA8DC-ED11-4390-B2F7-0C4A5791D7A6}" type="presParOf" srcId="{96695144-EA46-4820-A651-7ED6DEDF63E3}" destId="{EE617BF4-FD59-4FB0-B07E-96CBFD233412}" srcOrd="0" destOrd="0" presId="urn:microsoft.com/office/officeart/2005/8/layout/process1"/>
    <dgm:cxn modelId="{1FBC4213-B4D4-4D9F-8879-A3DDF42ED605}" type="presParOf" srcId="{394C9444-6D42-4B49-8C18-81FFEF341DAC}" destId="{B935ACD9-2A36-4F2D-BB0A-F7C6AF0DA40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D1CF5E-D849-4E67-B4A3-89B8CBCF84D5}"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IN"/>
        </a:p>
      </dgm:t>
    </dgm:pt>
    <dgm:pt modelId="{E0274EFC-6CE4-44E0-94DB-DFA66104D4E8}">
      <dgm:prSet custT="1"/>
      <dgm:spPr/>
      <dgm:t>
        <a:bodyPr/>
        <a:lstStyle/>
        <a:p>
          <a:pPr rtl="0"/>
          <a:r>
            <a:rPr lang="en-IN" sz="2000" dirty="0" smtClean="0"/>
            <a:t>How NSA Use Dark Web</a:t>
          </a:r>
          <a:endParaRPr lang="en-IN" sz="2000" dirty="0"/>
        </a:p>
      </dgm:t>
    </dgm:pt>
    <dgm:pt modelId="{5F5D5261-0C82-4270-9268-BA8F6F2B0D2A}" type="parTrans" cxnId="{520DF33C-EB1E-4945-8FAE-AF7FD04ECE17}">
      <dgm:prSet/>
      <dgm:spPr/>
      <dgm:t>
        <a:bodyPr/>
        <a:lstStyle/>
        <a:p>
          <a:endParaRPr lang="en-IN"/>
        </a:p>
      </dgm:t>
    </dgm:pt>
    <dgm:pt modelId="{EAE165F3-4D4D-42BF-B24C-0CC648FD2190}" type="sibTrans" cxnId="{520DF33C-EB1E-4945-8FAE-AF7FD04ECE17}">
      <dgm:prSet/>
      <dgm:spPr/>
      <dgm:t>
        <a:bodyPr/>
        <a:lstStyle/>
        <a:p>
          <a:endParaRPr lang="en-IN"/>
        </a:p>
      </dgm:t>
    </dgm:pt>
    <dgm:pt modelId="{155A7AD1-E9C7-4210-AF4C-379589B89C3A}">
      <dgm:prSet custT="1"/>
      <dgm:spPr/>
      <dgm:t>
        <a:bodyPr/>
        <a:lstStyle/>
        <a:p>
          <a:pPr rtl="0"/>
          <a:r>
            <a:rPr lang="en-IN" sz="2000" dirty="0" smtClean="0"/>
            <a:t>The </a:t>
          </a:r>
          <a:r>
            <a:rPr lang="en-IN" sz="2000" dirty="0" err="1" smtClean="0"/>
            <a:t>FoxAcid</a:t>
          </a:r>
          <a:r>
            <a:rPr lang="en-IN" sz="2000" dirty="0" smtClean="0"/>
            <a:t> system </a:t>
          </a:r>
          <a:endParaRPr lang="en-IN" sz="2000" dirty="0"/>
        </a:p>
      </dgm:t>
    </dgm:pt>
    <dgm:pt modelId="{8D206B8B-D296-4EB0-A633-1671D591C64A}" type="parTrans" cxnId="{87B5DCDD-B532-47B6-BEB2-5A74819AD9B2}">
      <dgm:prSet/>
      <dgm:spPr/>
      <dgm:t>
        <a:bodyPr/>
        <a:lstStyle/>
        <a:p>
          <a:endParaRPr lang="en-IN"/>
        </a:p>
      </dgm:t>
    </dgm:pt>
    <dgm:pt modelId="{0334E3C0-13A7-48CF-A3FC-556C92B42E20}" type="sibTrans" cxnId="{87B5DCDD-B532-47B6-BEB2-5A74819AD9B2}">
      <dgm:prSet/>
      <dgm:spPr/>
      <dgm:t>
        <a:bodyPr/>
        <a:lstStyle/>
        <a:p>
          <a:endParaRPr lang="en-IN"/>
        </a:p>
      </dgm:t>
    </dgm:pt>
    <dgm:pt modelId="{680A0008-EF9D-4EB9-A52C-5ACBEA3F6CC8}">
      <dgm:prSet/>
      <dgm:spPr/>
      <dgm:t>
        <a:bodyPr/>
        <a:lstStyle/>
        <a:p>
          <a:pPr rtl="0"/>
          <a:r>
            <a:rPr lang="en-US" dirty="0" smtClean="0"/>
            <a:t>According to various top-secret documents provided by Snowden, </a:t>
          </a:r>
          <a:r>
            <a:rPr lang="en-US" dirty="0" err="1" smtClean="0"/>
            <a:t>FoxAcid</a:t>
          </a:r>
          <a:r>
            <a:rPr lang="en-US" dirty="0" smtClean="0"/>
            <a:t> is the NSA codename for what the NSA calls an “exploit orchestrator,” an internet-enabled system capable of attacking target computers in a variety of different ways. It is a Windows 2003 computer configured with custom software and a series of Perl scripts. These servers are run by the NSA’s tailored access operations, or TAO, group. TAO is another subgroup of the systems intelligence directorate. The servers are on the public internet. They have normal-looking domain names, and can be visited by any browser from anywhere; ownership of those domains cannot be traced back to the NSA.</a:t>
          </a:r>
          <a:endParaRPr lang="en-IN" dirty="0"/>
        </a:p>
      </dgm:t>
    </dgm:pt>
    <dgm:pt modelId="{45CB3B94-3602-4113-A4F7-E8AB60AC3380}" type="parTrans" cxnId="{C2E07E6A-B35C-4760-8B2C-4D77E45790C7}">
      <dgm:prSet/>
      <dgm:spPr/>
      <dgm:t>
        <a:bodyPr/>
        <a:lstStyle/>
        <a:p>
          <a:endParaRPr lang="en-IN"/>
        </a:p>
      </dgm:t>
    </dgm:pt>
    <dgm:pt modelId="{5AF27646-7795-4B4C-9A9F-44476FC4747E}" type="sibTrans" cxnId="{C2E07E6A-B35C-4760-8B2C-4D77E45790C7}">
      <dgm:prSet/>
      <dgm:spPr/>
      <dgm:t>
        <a:bodyPr/>
        <a:lstStyle/>
        <a:p>
          <a:endParaRPr lang="en-IN"/>
        </a:p>
      </dgm:t>
    </dgm:pt>
    <dgm:pt modelId="{66B35FAA-8B91-48B0-9B16-67FD02A92D5B}" type="pres">
      <dgm:prSet presAssocID="{4ED1CF5E-D849-4E67-B4A3-89B8CBCF84D5}" presName="cycle" presStyleCnt="0">
        <dgm:presLayoutVars>
          <dgm:dir/>
          <dgm:resizeHandles val="exact"/>
        </dgm:presLayoutVars>
      </dgm:prSet>
      <dgm:spPr/>
      <dgm:t>
        <a:bodyPr/>
        <a:lstStyle/>
        <a:p>
          <a:endParaRPr lang="en-IN"/>
        </a:p>
      </dgm:t>
    </dgm:pt>
    <dgm:pt modelId="{74C7B59D-935D-41CE-BD24-9B113EC5B0AF}" type="pres">
      <dgm:prSet presAssocID="{E0274EFC-6CE4-44E0-94DB-DFA66104D4E8}" presName="node" presStyleLbl="node1" presStyleIdx="0" presStyleCnt="3" custScaleX="140399" custRadScaleRad="91807" custRadScaleInc="46734">
        <dgm:presLayoutVars>
          <dgm:bulletEnabled val="1"/>
        </dgm:presLayoutVars>
      </dgm:prSet>
      <dgm:spPr/>
      <dgm:t>
        <a:bodyPr/>
        <a:lstStyle/>
        <a:p>
          <a:endParaRPr lang="en-IN"/>
        </a:p>
      </dgm:t>
    </dgm:pt>
    <dgm:pt modelId="{F907529B-F260-4AE4-8EED-F9162C9EFE2A}" type="pres">
      <dgm:prSet presAssocID="{EAE165F3-4D4D-42BF-B24C-0CC648FD2190}" presName="sibTrans" presStyleLbl="sibTrans2D1" presStyleIdx="0" presStyleCnt="3"/>
      <dgm:spPr/>
      <dgm:t>
        <a:bodyPr/>
        <a:lstStyle/>
        <a:p>
          <a:endParaRPr lang="en-IN"/>
        </a:p>
      </dgm:t>
    </dgm:pt>
    <dgm:pt modelId="{C0D5022A-BC12-4367-B623-5948E1505B5C}" type="pres">
      <dgm:prSet presAssocID="{EAE165F3-4D4D-42BF-B24C-0CC648FD2190}" presName="connectorText" presStyleLbl="sibTrans2D1" presStyleIdx="0" presStyleCnt="3"/>
      <dgm:spPr/>
      <dgm:t>
        <a:bodyPr/>
        <a:lstStyle/>
        <a:p>
          <a:endParaRPr lang="en-IN"/>
        </a:p>
      </dgm:t>
    </dgm:pt>
    <dgm:pt modelId="{E1B5F4EC-2B9D-4B82-B20C-11BEF7302179}" type="pres">
      <dgm:prSet presAssocID="{155A7AD1-E9C7-4210-AF4C-379589B89C3A}" presName="node" presStyleLbl="node1" presStyleIdx="1" presStyleCnt="3" custRadScaleRad="109553" custRadScaleInc="11830">
        <dgm:presLayoutVars>
          <dgm:bulletEnabled val="1"/>
        </dgm:presLayoutVars>
      </dgm:prSet>
      <dgm:spPr/>
      <dgm:t>
        <a:bodyPr/>
        <a:lstStyle/>
        <a:p>
          <a:endParaRPr lang="en-IN"/>
        </a:p>
      </dgm:t>
    </dgm:pt>
    <dgm:pt modelId="{F9FD27E3-CE69-4DA0-8A85-75701F8D554A}" type="pres">
      <dgm:prSet presAssocID="{0334E3C0-13A7-48CF-A3FC-556C92B42E20}" presName="sibTrans" presStyleLbl="sibTrans2D1" presStyleIdx="1" presStyleCnt="3"/>
      <dgm:spPr/>
      <dgm:t>
        <a:bodyPr/>
        <a:lstStyle/>
        <a:p>
          <a:endParaRPr lang="en-IN"/>
        </a:p>
      </dgm:t>
    </dgm:pt>
    <dgm:pt modelId="{CAF3E308-3F1B-4C35-B39C-1095231FFFF6}" type="pres">
      <dgm:prSet presAssocID="{0334E3C0-13A7-48CF-A3FC-556C92B42E20}" presName="connectorText" presStyleLbl="sibTrans2D1" presStyleIdx="1" presStyleCnt="3"/>
      <dgm:spPr/>
      <dgm:t>
        <a:bodyPr/>
        <a:lstStyle/>
        <a:p>
          <a:endParaRPr lang="en-IN"/>
        </a:p>
      </dgm:t>
    </dgm:pt>
    <dgm:pt modelId="{6CA0EF43-36F7-4FB3-B020-B1E12B58C7E0}" type="pres">
      <dgm:prSet presAssocID="{680A0008-EF9D-4EB9-A52C-5ACBEA3F6CC8}" presName="node" presStyleLbl="node1" presStyleIdx="2" presStyleCnt="3" custScaleX="160479" custScaleY="155694" custRadScaleRad="127086" custRadScaleInc="24154">
        <dgm:presLayoutVars>
          <dgm:bulletEnabled val="1"/>
        </dgm:presLayoutVars>
      </dgm:prSet>
      <dgm:spPr/>
      <dgm:t>
        <a:bodyPr/>
        <a:lstStyle/>
        <a:p>
          <a:endParaRPr lang="en-IN"/>
        </a:p>
      </dgm:t>
    </dgm:pt>
    <dgm:pt modelId="{BA0408CE-11A8-4668-AD85-8187268364DD}" type="pres">
      <dgm:prSet presAssocID="{5AF27646-7795-4B4C-9A9F-44476FC4747E}" presName="sibTrans" presStyleLbl="sibTrans2D1" presStyleIdx="2" presStyleCnt="3"/>
      <dgm:spPr/>
      <dgm:t>
        <a:bodyPr/>
        <a:lstStyle/>
        <a:p>
          <a:endParaRPr lang="en-IN"/>
        </a:p>
      </dgm:t>
    </dgm:pt>
    <dgm:pt modelId="{A68B11E4-F4D1-4FD6-8833-18187F945219}" type="pres">
      <dgm:prSet presAssocID="{5AF27646-7795-4B4C-9A9F-44476FC4747E}" presName="connectorText" presStyleLbl="sibTrans2D1" presStyleIdx="2" presStyleCnt="3"/>
      <dgm:spPr/>
      <dgm:t>
        <a:bodyPr/>
        <a:lstStyle/>
        <a:p>
          <a:endParaRPr lang="en-IN"/>
        </a:p>
      </dgm:t>
    </dgm:pt>
  </dgm:ptLst>
  <dgm:cxnLst>
    <dgm:cxn modelId="{28F62842-A089-4064-93FD-C6D5E6359872}" type="presOf" srcId="{155A7AD1-E9C7-4210-AF4C-379589B89C3A}" destId="{E1B5F4EC-2B9D-4B82-B20C-11BEF7302179}" srcOrd="0" destOrd="0" presId="urn:microsoft.com/office/officeart/2005/8/layout/cycle2"/>
    <dgm:cxn modelId="{118B6351-79CC-43A0-854A-97F338FA4F18}" type="presOf" srcId="{EAE165F3-4D4D-42BF-B24C-0CC648FD2190}" destId="{F907529B-F260-4AE4-8EED-F9162C9EFE2A}" srcOrd="0" destOrd="0" presId="urn:microsoft.com/office/officeart/2005/8/layout/cycle2"/>
    <dgm:cxn modelId="{2D02EBA9-F59F-483B-97EC-351CE027B62E}" type="presOf" srcId="{5AF27646-7795-4B4C-9A9F-44476FC4747E}" destId="{A68B11E4-F4D1-4FD6-8833-18187F945219}" srcOrd="1" destOrd="0" presId="urn:microsoft.com/office/officeart/2005/8/layout/cycle2"/>
    <dgm:cxn modelId="{B5F2FA5A-C41A-4858-B523-78F750F30054}" type="presOf" srcId="{680A0008-EF9D-4EB9-A52C-5ACBEA3F6CC8}" destId="{6CA0EF43-36F7-4FB3-B020-B1E12B58C7E0}" srcOrd="0" destOrd="0" presId="urn:microsoft.com/office/officeart/2005/8/layout/cycle2"/>
    <dgm:cxn modelId="{C2E07E6A-B35C-4760-8B2C-4D77E45790C7}" srcId="{4ED1CF5E-D849-4E67-B4A3-89B8CBCF84D5}" destId="{680A0008-EF9D-4EB9-A52C-5ACBEA3F6CC8}" srcOrd="2" destOrd="0" parTransId="{45CB3B94-3602-4113-A4F7-E8AB60AC3380}" sibTransId="{5AF27646-7795-4B4C-9A9F-44476FC4747E}"/>
    <dgm:cxn modelId="{87B5DCDD-B532-47B6-BEB2-5A74819AD9B2}" srcId="{4ED1CF5E-D849-4E67-B4A3-89B8CBCF84D5}" destId="{155A7AD1-E9C7-4210-AF4C-379589B89C3A}" srcOrd="1" destOrd="0" parTransId="{8D206B8B-D296-4EB0-A633-1671D591C64A}" sibTransId="{0334E3C0-13A7-48CF-A3FC-556C92B42E20}"/>
    <dgm:cxn modelId="{34650238-F9C9-4B6E-B282-899F0AB28DEE}" type="presOf" srcId="{EAE165F3-4D4D-42BF-B24C-0CC648FD2190}" destId="{C0D5022A-BC12-4367-B623-5948E1505B5C}" srcOrd="1" destOrd="0" presId="urn:microsoft.com/office/officeart/2005/8/layout/cycle2"/>
    <dgm:cxn modelId="{D3A774F1-EB1E-4950-A65B-F4801C6EAD13}" type="presOf" srcId="{4ED1CF5E-D849-4E67-B4A3-89B8CBCF84D5}" destId="{66B35FAA-8B91-48B0-9B16-67FD02A92D5B}" srcOrd="0" destOrd="0" presId="urn:microsoft.com/office/officeart/2005/8/layout/cycle2"/>
    <dgm:cxn modelId="{520DF33C-EB1E-4945-8FAE-AF7FD04ECE17}" srcId="{4ED1CF5E-D849-4E67-B4A3-89B8CBCF84D5}" destId="{E0274EFC-6CE4-44E0-94DB-DFA66104D4E8}" srcOrd="0" destOrd="0" parTransId="{5F5D5261-0C82-4270-9268-BA8F6F2B0D2A}" sibTransId="{EAE165F3-4D4D-42BF-B24C-0CC648FD2190}"/>
    <dgm:cxn modelId="{FFED9621-6E9A-46B3-BF05-5D96E86CED84}" type="presOf" srcId="{E0274EFC-6CE4-44E0-94DB-DFA66104D4E8}" destId="{74C7B59D-935D-41CE-BD24-9B113EC5B0AF}" srcOrd="0" destOrd="0" presId="urn:microsoft.com/office/officeart/2005/8/layout/cycle2"/>
    <dgm:cxn modelId="{4BECA775-71AB-40C6-9DBF-228842F98211}" type="presOf" srcId="{0334E3C0-13A7-48CF-A3FC-556C92B42E20}" destId="{F9FD27E3-CE69-4DA0-8A85-75701F8D554A}" srcOrd="0" destOrd="0" presId="urn:microsoft.com/office/officeart/2005/8/layout/cycle2"/>
    <dgm:cxn modelId="{B1AF5B85-D80E-49D7-8A25-7D22ECF8DB3E}" type="presOf" srcId="{5AF27646-7795-4B4C-9A9F-44476FC4747E}" destId="{BA0408CE-11A8-4668-AD85-8187268364DD}" srcOrd="0" destOrd="0" presId="urn:microsoft.com/office/officeart/2005/8/layout/cycle2"/>
    <dgm:cxn modelId="{2E2331B9-BB79-4B02-B663-DF811EAB759D}" type="presOf" srcId="{0334E3C0-13A7-48CF-A3FC-556C92B42E20}" destId="{CAF3E308-3F1B-4C35-B39C-1095231FFFF6}" srcOrd="1" destOrd="0" presId="urn:microsoft.com/office/officeart/2005/8/layout/cycle2"/>
    <dgm:cxn modelId="{3253F706-A1DA-446B-9262-C0E74D11263F}" type="presParOf" srcId="{66B35FAA-8B91-48B0-9B16-67FD02A92D5B}" destId="{74C7B59D-935D-41CE-BD24-9B113EC5B0AF}" srcOrd="0" destOrd="0" presId="urn:microsoft.com/office/officeart/2005/8/layout/cycle2"/>
    <dgm:cxn modelId="{1EBF7A2F-F09E-4A24-BF89-97C7C3275081}" type="presParOf" srcId="{66B35FAA-8B91-48B0-9B16-67FD02A92D5B}" destId="{F907529B-F260-4AE4-8EED-F9162C9EFE2A}" srcOrd="1" destOrd="0" presId="urn:microsoft.com/office/officeart/2005/8/layout/cycle2"/>
    <dgm:cxn modelId="{903529A6-1AC4-4EE8-ABA4-F96C95A03587}" type="presParOf" srcId="{F907529B-F260-4AE4-8EED-F9162C9EFE2A}" destId="{C0D5022A-BC12-4367-B623-5948E1505B5C}" srcOrd="0" destOrd="0" presId="urn:microsoft.com/office/officeart/2005/8/layout/cycle2"/>
    <dgm:cxn modelId="{52A8A720-DA68-40CC-BB78-B356FEFC2B83}" type="presParOf" srcId="{66B35FAA-8B91-48B0-9B16-67FD02A92D5B}" destId="{E1B5F4EC-2B9D-4B82-B20C-11BEF7302179}" srcOrd="2" destOrd="0" presId="urn:microsoft.com/office/officeart/2005/8/layout/cycle2"/>
    <dgm:cxn modelId="{D9976CDC-079A-4940-8E26-CB8BB918691B}" type="presParOf" srcId="{66B35FAA-8B91-48B0-9B16-67FD02A92D5B}" destId="{F9FD27E3-CE69-4DA0-8A85-75701F8D554A}" srcOrd="3" destOrd="0" presId="urn:microsoft.com/office/officeart/2005/8/layout/cycle2"/>
    <dgm:cxn modelId="{26B6AD88-218B-4753-86BD-AB160E9FF702}" type="presParOf" srcId="{F9FD27E3-CE69-4DA0-8A85-75701F8D554A}" destId="{CAF3E308-3F1B-4C35-B39C-1095231FFFF6}" srcOrd="0" destOrd="0" presId="urn:microsoft.com/office/officeart/2005/8/layout/cycle2"/>
    <dgm:cxn modelId="{8723A3E2-E950-4E0A-B4CA-ABB117425841}" type="presParOf" srcId="{66B35FAA-8B91-48B0-9B16-67FD02A92D5B}" destId="{6CA0EF43-36F7-4FB3-B020-B1E12B58C7E0}" srcOrd="4" destOrd="0" presId="urn:microsoft.com/office/officeart/2005/8/layout/cycle2"/>
    <dgm:cxn modelId="{1E773816-23C0-444B-97AD-A0D4F7562332}" type="presParOf" srcId="{66B35FAA-8B91-48B0-9B16-67FD02A92D5B}" destId="{BA0408CE-11A8-4668-AD85-8187268364DD}" srcOrd="5" destOrd="0" presId="urn:microsoft.com/office/officeart/2005/8/layout/cycle2"/>
    <dgm:cxn modelId="{DC013CF4-681E-4CB1-A4EE-13DFD9545D41}" type="presParOf" srcId="{BA0408CE-11A8-4668-AD85-8187268364DD}" destId="{A68B11E4-F4D1-4FD6-8833-18187F94521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BF24D8-DCD9-4ABD-B8FF-61024D664CC7}" type="doc">
      <dgm:prSet loTypeId="urn:microsoft.com/office/officeart/2005/8/layout/vList2" loCatId="list" qsTypeId="urn:microsoft.com/office/officeart/2005/8/quickstyle/3d1" qsCatId="3D" csTypeId="urn:microsoft.com/office/officeart/2005/8/colors/accent4_1" csCatId="accent4" phldr="1"/>
      <dgm:spPr/>
      <dgm:t>
        <a:bodyPr/>
        <a:lstStyle/>
        <a:p>
          <a:endParaRPr lang="en-IN"/>
        </a:p>
      </dgm:t>
    </dgm:pt>
    <dgm:pt modelId="{AE4953C7-A44E-48E3-AA4B-B699664BDE0C}">
      <dgm:prSet/>
      <dgm:spPr/>
      <dgm:t>
        <a:bodyPr/>
        <a:lstStyle/>
        <a:p>
          <a:pPr rtl="0"/>
          <a:r>
            <a:rPr lang="en-IN" smtClean="0"/>
            <a:t>REVIEW OF LITERATURE </a:t>
          </a:r>
          <a:endParaRPr lang="en-IN"/>
        </a:p>
      </dgm:t>
    </dgm:pt>
    <dgm:pt modelId="{1438670F-D403-4FD0-8DD8-C759BEA6870F}" type="parTrans" cxnId="{8CF0E993-F9C5-4F1D-8B04-7235C2B2296B}">
      <dgm:prSet/>
      <dgm:spPr/>
      <dgm:t>
        <a:bodyPr/>
        <a:lstStyle/>
        <a:p>
          <a:endParaRPr lang="en-IN"/>
        </a:p>
      </dgm:t>
    </dgm:pt>
    <dgm:pt modelId="{A54A9BE2-E998-45D8-AF66-625732F86D19}" type="sibTrans" cxnId="{8CF0E993-F9C5-4F1D-8B04-7235C2B2296B}">
      <dgm:prSet/>
      <dgm:spPr/>
      <dgm:t>
        <a:bodyPr/>
        <a:lstStyle/>
        <a:p>
          <a:endParaRPr lang="en-IN"/>
        </a:p>
      </dgm:t>
    </dgm:pt>
    <dgm:pt modelId="{4594FEA1-51CE-48ED-AADF-D37380BE13E6}">
      <dgm:prSet/>
      <dgm:spPr/>
      <dgm:t>
        <a:bodyPr/>
        <a:lstStyle/>
        <a:p>
          <a:pPr rtl="0"/>
          <a:r>
            <a:rPr lang="en-US" dirty="0" smtClean="0"/>
            <a:t>A major initial challenge of performing a literature review includes identifying and structuring the most relevant literature surrounding the topic. The primary approach taken for this included performing a keyword search with filters in major databases, going backwards and forward, i.e. reviewing citations for key articles, and reviewing material which cites those key articles, respectively .</a:t>
          </a:r>
          <a:endParaRPr lang="en-IN" dirty="0"/>
        </a:p>
      </dgm:t>
    </dgm:pt>
    <dgm:pt modelId="{AD02C0C9-A558-4F6F-AC72-A0434065EF9E}" type="parTrans" cxnId="{631CDB70-AA29-44C4-8A69-544EF82F2680}">
      <dgm:prSet/>
      <dgm:spPr/>
      <dgm:t>
        <a:bodyPr/>
        <a:lstStyle/>
        <a:p>
          <a:endParaRPr lang="en-IN"/>
        </a:p>
      </dgm:t>
    </dgm:pt>
    <dgm:pt modelId="{B12C8403-9758-4276-A717-4D0525E4E48D}" type="sibTrans" cxnId="{631CDB70-AA29-44C4-8A69-544EF82F2680}">
      <dgm:prSet/>
      <dgm:spPr/>
      <dgm:t>
        <a:bodyPr/>
        <a:lstStyle/>
        <a:p>
          <a:endParaRPr lang="en-IN"/>
        </a:p>
      </dgm:t>
    </dgm:pt>
    <dgm:pt modelId="{E9C93DA2-C99B-4F41-9987-FE1D4E42639A}" type="pres">
      <dgm:prSet presAssocID="{3DBF24D8-DCD9-4ABD-B8FF-61024D664CC7}" presName="linear" presStyleCnt="0">
        <dgm:presLayoutVars>
          <dgm:animLvl val="lvl"/>
          <dgm:resizeHandles val="exact"/>
        </dgm:presLayoutVars>
      </dgm:prSet>
      <dgm:spPr/>
      <dgm:t>
        <a:bodyPr/>
        <a:lstStyle/>
        <a:p>
          <a:endParaRPr lang="en-IN"/>
        </a:p>
      </dgm:t>
    </dgm:pt>
    <dgm:pt modelId="{C64441F9-14A6-41F3-9333-71C360435072}" type="pres">
      <dgm:prSet presAssocID="{AE4953C7-A44E-48E3-AA4B-B699664BDE0C}" presName="parentText" presStyleLbl="node1" presStyleIdx="0" presStyleCnt="2" custScaleY="31323">
        <dgm:presLayoutVars>
          <dgm:chMax val="0"/>
          <dgm:bulletEnabled val="1"/>
        </dgm:presLayoutVars>
      </dgm:prSet>
      <dgm:spPr/>
      <dgm:t>
        <a:bodyPr/>
        <a:lstStyle/>
        <a:p>
          <a:endParaRPr lang="en-IN"/>
        </a:p>
      </dgm:t>
    </dgm:pt>
    <dgm:pt modelId="{38AC9FE4-8E7E-41AC-B554-AF12C59ACEA8}" type="pres">
      <dgm:prSet presAssocID="{A54A9BE2-E998-45D8-AF66-625732F86D19}" presName="spacer" presStyleCnt="0"/>
      <dgm:spPr/>
    </dgm:pt>
    <dgm:pt modelId="{785A6CE5-9622-4864-9A27-CCCF2931E300}" type="pres">
      <dgm:prSet presAssocID="{4594FEA1-51CE-48ED-AADF-D37380BE13E6}" presName="parentText" presStyleLbl="node1" presStyleIdx="1" presStyleCnt="2">
        <dgm:presLayoutVars>
          <dgm:chMax val="0"/>
          <dgm:bulletEnabled val="1"/>
        </dgm:presLayoutVars>
      </dgm:prSet>
      <dgm:spPr/>
      <dgm:t>
        <a:bodyPr/>
        <a:lstStyle/>
        <a:p>
          <a:endParaRPr lang="en-IN"/>
        </a:p>
      </dgm:t>
    </dgm:pt>
  </dgm:ptLst>
  <dgm:cxnLst>
    <dgm:cxn modelId="{631CDB70-AA29-44C4-8A69-544EF82F2680}" srcId="{3DBF24D8-DCD9-4ABD-B8FF-61024D664CC7}" destId="{4594FEA1-51CE-48ED-AADF-D37380BE13E6}" srcOrd="1" destOrd="0" parTransId="{AD02C0C9-A558-4F6F-AC72-A0434065EF9E}" sibTransId="{B12C8403-9758-4276-A717-4D0525E4E48D}"/>
    <dgm:cxn modelId="{DC8EC943-0585-440C-8F97-60EAC5722338}" type="presOf" srcId="{AE4953C7-A44E-48E3-AA4B-B699664BDE0C}" destId="{C64441F9-14A6-41F3-9333-71C360435072}" srcOrd="0" destOrd="0" presId="urn:microsoft.com/office/officeart/2005/8/layout/vList2"/>
    <dgm:cxn modelId="{0243B21F-82AD-4CDA-AF1C-34B2FACF3279}" type="presOf" srcId="{3DBF24D8-DCD9-4ABD-B8FF-61024D664CC7}" destId="{E9C93DA2-C99B-4F41-9987-FE1D4E42639A}" srcOrd="0" destOrd="0" presId="urn:microsoft.com/office/officeart/2005/8/layout/vList2"/>
    <dgm:cxn modelId="{8CF0E993-F9C5-4F1D-8B04-7235C2B2296B}" srcId="{3DBF24D8-DCD9-4ABD-B8FF-61024D664CC7}" destId="{AE4953C7-A44E-48E3-AA4B-B699664BDE0C}" srcOrd="0" destOrd="0" parTransId="{1438670F-D403-4FD0-8DD8-C759BEA6870F}" sibTransId="{A54A9BE2-E998-45D8-AF66-625732F86D19}"/>
    <dgm:cxn modelId="{AFE0B247-2027-4A9C-BB66-A7A726607580}" type="presOf" srcId="{4594FEA1-51CE-48ED-AADF-D37380BE13E6}" destId="{785A6CE5-9622-4864-9A27-CCCF2931E300}" srcOrd="0" destOrd="0" presId="urn:microsoft.com/office/officeart/2005/8/layout/vList2"/>
    <dgm:cxn modelId="{E76FF930-B80A-4C2B-AED5-AE3119A5E645}" type="presParOf" srcId="{E9C93DA2-C99B-4F41-9987-FE1D4E42639A}" destId="{C64441F9-14A6-41F3-9333-71C360435072}" srcOrd="0" destOrd="0" presId="urn:microsoft.com/office/officeart/2005/8/layout/vList2"/>
    <dgm:cxn modelId="{A1BD61DF-C51C-4F93-977B-CA96FE8EF2C8}" type="presParOf" srcId="{E9C93DA2-C99B-4F41-9987-FE1D4E42639A}" destId="{38AC9FE4-8E7E-41AC-B554-AF12C59ACEA8}" srcOrd="1" destOrd="0" presId="urn:microsoft.com/office/officeart/2005/8/layout/vList2"/>
    <dgm:cxn modelId="{AA740FE6-EC83-427F-BD10-9112DE213BBD}" type="presParOf" srcId="{E9C93DA2-C99B-4F41-9987-FE1D4E42639A}" destId="{785A6CE5-9622-4864-9A27-CCCF2931E30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CAC5FF-1E38-4946-B3C4-D3DCCEB404FA}" type="doc">
      <dgm:prSet loTypeId="urn:microsoft.com/office/officeart/2005/8/layout/pyramid2" loCatId="pyramid" qsTypeId="urn:microsoft.com/office/officeart/2005/8/quickstyle/3d1" qsCatId="3D" csTypeId="urn:microsoft.com/office/officeart/2005/8/colors/accent1_4" csCatId="accent1"/>
      <dgm:spPr/>
      <dgm:t>
        <a:bodyPr/>
        <a:lstStyle/>
        <a:p>
          <a:endParaRPr lang="en-IN"/>
        </a:p>
      </dgm:t>
    </dgm:pt>
    <dgm:pt modelId="{BD1DC6C5-A3C3-4DC0-B850-A83791810E59}">
      <dgm:prSet/>
      <dgm:spPr/>
      <dgm:t>
        <a:bodyPr/>
        <a:lstStyle/>
        <a:p>
          <a:pPr rtl="0"/>
          <a:r>
            <a:rPr lang="en-IN" smtClean="0"/>
            <a:t>Reddit.com</a:t>
          </a:r>
          <a:endParaRPr lang="en-IN"/>
        </a:p>
      </dgm:t>
    </dgm:pt>
    <dgm:pt modelId="{06891A7F-037F-4583-AACA-2828D63A79AD}" type="parTrans" cxnId="{E1E51A1C-BC8B-4AB3-9A0C-EDDF0F0C6FE1}">
      <dgm:prSet/>
      <dgm:spPr/>
      <dgm:t>
        <a:bodyPr/>
        <a:lstStyle/>
        <a:p>
          <a:endParaRPr lang="en-IN"/>
        </a:p>
      </dgm:t>
    </dgm:pt>
    <dgm:pt modelId="{FB174729-823B-4614-84A3-B2C677C3E556}" type="sibTrans" cxnId="{E1E51A1C-BC8B-4AB3-9A0C-EDDF0F0C6FE1}">
      <dgm:prSet/>
      <dgm:spPr/>
      <dgm:t>
        <a:bodyPr/>
        <a:lstStyle/>
        <a:p>
          <a:endParaRPr lang="en-IN"/>
        </a:p>
      </dgm:t>
    </dgm:pt>
    <dgm:pt modelId="{8806DC7E-7D4C-420C-8D2A-C4BFAB56E8A8}">
      <dgm:prSet/>
      <dgm:spPr/>
      <dgm:t>
        <a:bodyPr/>
        <a:lstStyle/>
        <a:p>
          <a:pPr rtl="0"/>
          <a:r>
            <a:rPr lang="en-IN" smtClean="0"/>
            <a:t>The Death Clock</a:t>
          </a:r>
          <a:endParaRPr lang="en-IN"/>
        </a:p>
      </dgm:t>
    </dgm:pt>
    <dgm:pt modelId="{AB1FBDE1-F413-4934-B302-C4397CAEEC39}" type="parTrans" cxnId="{3C5FFA83-3035-4DC9-870F-A6D818EE487D}">
      <dgm:prSet/>
      <dgm:spPr/>
      <dgm:t>
        <a:bodyPr/>
        <a:lstStyle/>
        <a:p>
          <a:endParaRPr lang="en-IN"/>
        </a:p>
      </dgm:t>
    </dgm:pt>
    <dgm:pt modelId="{69E6A775-BFCD-4B59-9253-AE7E0B258D62}" type="sibTrans" cxnId="{3C5FFA83-3035-4DC9-870F-A6D818EE487D}">
      <dgm:prSet/>
      <dgm:spPr/>
      <dgm:t>
        <a:bodyPr/>
        <a:lstStyle/>
        <a:p>
          <a:endParaRPr lang="en-IN"/>
        </a:p>
      </dgm:t>
    </dgm:pt>
    <dgm:pt modelId="{8CFFEE41-461A-46DC-8AFB-551EA997C71B}">
      <dgm:prSet/>
      <dgm:spPr/>
      <dgm:t>
        <a:bodyPr/>
        <a:lstStyle/>
        <a:p>
          <a:pPr rtl="0"/>
          <a:r>
            <a:rPr lang="en-IN" smtClean="0"/>
            <a:t>Magic 8 Ball</a:t>
          </a:r>
          <a:endParaRPr lang="en-IN"/>
        </a:p>
      </dgm:t>
    </dgm:pt>
    <dgm:pt modelId="{9B507ECE-409B-4788-9683-2E97AA055DCA}" type="parTrans" cxnId="{1EA58D69-4867-4BC6-89E0-6A121B4BF6CE}">
      <dgm:prSet/>
      <dgm:spPr/>
      <dgm:t>
        <a:bodyPr/>
        <a:lstStyle/>
        <a:p>
          <a:endParaRPr lang="en-IN"/>
        </a:p>
      </dgm:t>
    </dgm:pt>
    <dgm:pt modelId="{E82ACA5D-1ABF-4B40-8B2F-F7313E778DD3}" type="sibTrans" cxnId="{1EA58D69-4867-4BC6-89E0-6A121B4BF6CE}">
      <dgm:prSet/>
      <dgm:spPr/>
      <dgm:t>
        <a:bodyPr/>
        <a:lstStyle/>
        <a:p>
          <a:endParaRPr lang="en-IN"/>
        </a:p>
      </dgm:t>
    </dgm:pt>
    <dgm:pt modelId="{03D1357E-7418-4670-BD06-EDC7A0A00F79}">
      <dgm:prSet/>
      <dgm:spPr/>
      <dgm:t>
        <a:bodyPr/>
        <a:lstStyle/>
        <a:p>
          <a:pPr rtl="0"/>
          <a:r>
            <a:rPr lang="en-IN" smtClean="0"/>
            <a:t>Take This Lollipop</a:t>
          </a:r>
          <a:endParaRPr lang="en-IN"/>
        </a:p>
      </dgm:t>
    </dgm:pt>
    <dgm:pt modelId="{FE77120A-13F4-46F4-9911-1A9956DD35AA}" type="parTrans" cxnId="{0C0066FC-4603-4A09-9A8F-54A07B824AEA}">
      <dgm:prSet/>
      <dgm:spPr/>
      <dgm:t>
        <a:bodyPr/>
        <a:lstStyle/>
        <a:p>
          <a:endParaRPr lang="en-IN"/>
        </a:p>
      </dgm:t>
    </dgm:pt>
    <dgm:pt modelId="{041E4523-9F70-4230-95AB-14BE56F432D5}" type="sibTrans" cxnId="{0C0066FC-4603-4A09-9A8F-54A07B824AEA}">
      <dgm:prSet/>
      <dgm:spPr/>
      <dgm:t>
        <a:bodyPr/>
        <a:lstStyle/>
        <a:p>
          <a:endParaRPr lang="en-IN"/>
        </a:p>
      </dgm:t>
    </dgm:pt>
    <dgm:pt modelId="{61FC0673-307C-4988-8549-C6830A8593A2}">
      <dgm:prSet/>
      <dgm:spPr/>
      <dgm:t>
        <a:bodyPr/>
        <a:lstStyle/>
        <a:p>
          <a:pPr rtl="0"/>
          <a:r>
            <a:rPr lang="en-IN" smtClean="0"/>
            <a:t>Rotten.com</a:t>
          </a:r>
          <a:endParaRPr lang="en-IN"/>
        </a:p>
      </dgm:t>
    </dgm:pt>
    <dgm:pt modelId="{EDD1DA41-0BC0-4209-B6DE-55676FE6F305}" type="parTrans" cxnId="{68B14D8B-DA5D-4B59-AE30-E9C61D0FADC3}">
      <dgm:prSet/>
      <dgm:spPr/>
      <dgm:t>
        <a:bodyPr/>
        <a:lstStyle/>
        <a:p>
          <a:endParaRPr lang="en-IN"/>
        </a:p>
      </dgm:t>
    </dgm:pt>
    <dgm:pt modelId="{523E1E69-C72D-401F-8FF8-4C71F4F964FF}" type="sibTrans" cxnId="{68B14D8B-DA5D-4B59-AE30-E9C61D0FADC3}">
      <dgm:prSet/>
      <dgm:spPr/>
      <dgm:t>
        <a:bodyPr/>
        <a:lstStyle/>
        <a:p>
          <a:endParaRPr lang="en-IN"/>
        </a:p>
      </dgm:t>
    </dgm:pt>
    <dgm:pt modelId="{46609416-FBBC-4FEF-9D38-1CC643827DD6}">
      <dgm:prSet/>
      <dgm:spPr/>
      <dgm:t>
        <a:bodyPr/>
        <a:lstStyle/>
        <a:p>
          <a:pPr rtl="0"/>
          <a:r>
            <a:rPr lang="en-IN" smtClean="0"/>
            <a:t>Rate My Po</a:t>
          </a:r>
          <a:endParaRPr lang="en-IN"/>
        </a:p>
      </dgm:t>
    </dgm:pt>
    <dgm:pt modelId="{1A9B1927-847D-4471-BBDC-14DAA6CBFFF6}" type="parTrans" cxnId="{984206CA-2F49-4E7A-8319-3720C414D136}">
      <dgm:prSet/>
      <dgm:spPr/>
      <dgm:t>
        <a:bodyPr/>
        <a:lstStyle/>
        <a:p>
          <a:endParaRPr lang="en-IN"/>
        </a:p>
      </dgm:t>
    </dgm:pt>
    <dgm:pt modelId="{E9BB861A-7807-4D77-A0F6-B4E64B334A36}" type="sibTrans" cxnId="{984206CA-2F49-4E7A-8319-3720C414D136}">
      <dgm:prSet/>
      <dgm:spPr/>
      <dgm:t>
        <a:bodyPr/>
        <a:lstStyle/>
        <a:p>
          <a:endParaRPr lang="en-IN"/>
        </a:p>
      </dgm:t>
    </dgm:pt>
    <dgm:pt modelId="{F04B0E6C-0C45-4530-912D-D819EE7D1E16}">
      <dgm:prSet/>
      <dgm:spPr/>
      <dgm:t>
        <a:bodyPr/>
        <a:lstStyle/>
        <a:p>
          <a:pPr rtl="0"/>
          <a:r>
            <a:rPr lang="en-IN" smtClean="0"/>
            <a:t>4 Chan</a:t>
          </a:r>
          <a:endParaRPr lang="en-IN"/>
        </a:p>
      </dgm:t>
    </dgm:pt>
    <dgm:pt modelId="{4572A26E-A86C-42FB-A42E-365D6B799A14}" type="parTrans" cxnId="{FC95A8A2-52D3-48C5-A901-DD709B892251}">
      <dgm:prSet/>
      <dgm:spPr/>
      <dgm:t>
        <a:bodyPr/>
        <a:lstStyle/>
        <a:p>
          <a:endParaRPr lang="en-IN"/>
        </a:p>
      </dgm:t>
    </dgm:pt>
    <dgm:pt modelId="{E82EDE06-1AD8-436E-9087-B5C74A6DF75E}" type="sibTrans" cxnId="{FC95A8A2-52D3-48C5-A901-DD709B892251}">
      <dgm:prSet/>
      <dgm:spPr/>
      <dgm:t>
        <a:bodyPr/>
        <a:lstStyle/>
        <a:p>
          <a:endParaRPr lang="en-IN"/>
        </a:p>
      </dgm:t>
    </dgm:pt>
    <dgm:pt modelId="{6B2EBB0C-B447-4BCF-869C-E3203984FD16}">
      <dgm:prSet/>
      <dgm:spPr/>
      <dgm:t>
        <a:bodyPr/>
        <a:lstStyle/>
        <a:p>
          <a:pPr rtl="0"/>
          <a:r>
            <a:rPr lang="en-IN" smtClean="0"/>
            <a:t>Silk Road</a:t>
          </a:r>
          <a:endParaRPr lang="en-IN"/>
        </a:p>
      </dgm:t>
    </dgm:pt>
    <dgm:pt modelId="{33DF1FE3-0A3A-49CC-94AB-6F90D574012F}" type="parTrans" cxnId="{0E9405E1-2C32-451C-B9B3-BCC8373D8CFB}">
      <dgm:prSet/>
      <dgm:spPr/>
      <dgm:t>
        <a:bodyPr/>
        <a:lstStyle/>
        <a:p>
          <a:endParaRPr lang="en-IN"/>
        </a:p>
      </dgm:t>
    </dgm:pt>
    <dgm:pt modelId="{9EFCDA64-19AB-4936-B50A-4CC4B061069B}" type="sibTrans" cxnId="{0E9405E1-2C32-451C-B9B3-BCC8373D8CFB}">
      <dgm:prSet/>
      <dgm:spPr/>
      <dgm:t>
        <a:bodyPr/>
        <a:lstStyle/>
        <a:p>
          <a:endParaRPr lang="en-IN"/>
        </a:p>
      </dgm:t>
    </dgm:pt>
    <dgm:pt modelId="{0F3BB56D-2094-491E-9A9B-203B8B78A2C6}">
      <dgm:prSet/>
      <dgm:spPr/>
      <dgm:t>
        <a:bodyPr/>
        <a:lstStyle/>
        <a:p>
          <a:pPr rtl="0"/>
          <a:r>
            <a:rPr lang="en-IN" smtClean="0"/>
            <a:t>Ever.com</a:t>
          </a:r>
          <a:endParaRPr lang="en-IN"/>
        </a:p>
      </dgm:t>
    </dgm:pt>
    <dgm:pt modelId="{9B9843B9-017E-4891-8095-69F7D44ABC55}" type="parTrans" cxnId="{F90223C5-B116-45DC-BC71-55534AC7E1CB}">
      <dgm:prSet/>
      <dgm:spPr/>
      <dgm:t>
        <a:bodyPr/>
        <a:lstStyle/>
        <a:p>
          <a:endParaRPr lang="en-IN"/>
        </a:p>
      </dgm:t>
    </dgm:pt>
    <dgm:pt modelId="{222553AA-6E4E-4AD1-A09D-D33B9B985AD2}" type="sibTrans" cxnId="{F90223C5-B116-45DC-BC71-55534AC7E1CB}">
      <dgm:prSet/>
      <dgm:spPr/>
      <dgm:t>
        <a:bodyPr/>
        <a:lstStyle/>
        <a:p>
          <a:endParaRPr lang="en-IN"/>
        </a:p>
      </dgm:t>
    </dgm:pt>
    <dgm:pt modelId="{05322EE1-99EE-458C-8545-6926F36799E7}">
      <dgm:prSet/>
      <dgm:spPr/>
      <dgm:t>
        <a:bodyPr/>
        <a:lstStyle/>
        <a:p>
          <a:pPr rtl="0"/>
          <a:r>
            <a:rPr lang="en-IN" smtClean="0"/>
            <a:t>BlueWaffle.net</a:t>
          </a:r>
          <a:endParaRPr lang="en-IN"/>
        </a:p>
      </dgm:t>
    </dgm:pt>
    <dgm:pt modelId="{6E409784-790F-4077-AF09-271E72B90932}" type="parTrans" cxnId="{D5B674F5-CA7C-4586-A0F1-CD6D63D23429}">
      <dgm:prSet/>
      <dgm:spPr/>
      <dgm:t>
        <a:bodyPr/>
        <a:lstStyle/>
        <a:p>
          <a:endParaRPr lang="en-IN"/>
        </a:p>
      </dgm:t>
    </dgm:pt>
    <dgm:pt modelId="{23A289C3-1184-4BBB-9E4C-EF852155F3A0}" type="sibTrans" cxnId="{D5B674F5-CA7C-4586-A0F1-CD6D63D23429}">
      <dgm:prSet/>
      <dgm:spPr/>
      <dgm:t>
        <a:bodyPr/>
        <a:lstStyle/>
        <a:p>
          <a:endParaRPr lang="en-IN"/>
        </a:p>
      </dgm:t>
    </dgm:pt>
    <dgm:pt modelId="{3DBE22D0-D7BA-46AE-AA7E-84447CF4ECF3}" type="pres">
      <dgm:prSet presAssocID="{FACAC5FF-1E38-4946-B3C4-D3DCCEB404FA}" presName="compositeShape" presStyleCnt="0">
        <dgm:presLayoutVars>
          <dgm:dir/>
          <dgm:resizeHandles/>
        </dgm:presLayoutVars>
      </dgm:prSet>
      <dgm:spPr/>
      <dgm:t>
        <a:bodyPr/>
        <a:lstStyle/>
        <a:p>
          <a:endParaRPr lang="en-IN"/>
        </a:p>
      </dgm:t>
    </dgm:pt>
    <dgm:pt modelId="{0491CA57-4ED7-4BCC-A645-9A4717661E01}" type="pres">
      <dgm:prSet presAssocID="{FACAC5FF-1E38-4946-B3C4-D3DCCEB404FA}" presName="pyramid" presStyleLbl="node1" presStyleIdx="0" presStyleCnt="1"/>
      <dgm:spPr/>
    </dgm:pt>
    <dgm:pt modelId="{15E2B71A-D273-4433-963A-6FA27447A31E}" type="pres">
      <dgm:prSet presAssocID="{FACAC5FF-1E38-4946-B3C4-D3DCCEB404FA}" presName="theList" presStyleCnt="0"/>
      <dgm:spPr/>
    </dgm:pt>
    <dgm:pt modelId="{4D8760BE-D013-45E2-910E-0842B92EAFA6}" type="pres">
      <dgm:prSet presAssocID="{BD1DC6C5-A3C3-4DC0-B850-A83791810E59}" presName="aNode" presStyleLbl="fgAcc1" presStyleIdx="0" presStyleCnt="10">
        <dgm:presLayoutVars>
          <dgm:bulletEnabled val="1"/>
        </dgm:presLayoutVars>
      </dgm:prSet>
      <dgm:spPr/>
      <dgm:t>
        <a:bodyPr/>
        <a:lstStyle/>
        <a:p>
          <a:endParaRPr lang="en-IN"/>
        </a:p>
      </dgm:t>
    </dgm:pt>
    <dgm:pt modelId="{3F098FB8-113A-433F-BE9A-2A8EEE9C361A}" type="pres">
      <dgm:prSet presAssocID="{BD1DC6C5-A3C3-4DC0-B850-A83791810E59}" presName="aSpace" presStyleCnt="0"/>
      <dgm:spPr/>
    </dgm:pt>
    <dgm:pt modelId="{A0EEC981-6819-4995-8540-2B2378CFA3C2}" type="pres">
      <dgm:prSet presAssocID="{8806DC7E-7D4C-420C-8D2A-C4BFAB56E8A8}" presName="aNode" presStyleLbl="fgAcc1" presStyleIdx="1" presStyleCnt="10">
        <dgm:presLayoutVars>
          <dgm:bulletEnabled val="1"/>
        </dgm:presLayoutVars>
      </dgm:prSet>
      <dgm:spPr/>
      <dgm:t>
        <a:bodyPr/>
        <a:lstStyle/>
        <a:p>
          <a:endParaRPr lang="en-IN"/>
        </a:p>
      </dgm:t>
    </dgm:pt>
    <dgm:pt modelId="{6C6F8271-A91E-4DC5-94AD-C8721CA88852}" type="pres">
      <dgm:prSet presAssocID="{8806DC7E-7D4C-420C-8D2A-C4BFAB56E8A8}" presName="aSpace" presStyleCnt="0"/>
      <dgm:spPr/>
    </dgm:pt>
    <dgm:pt modelId="{EA802E6F-D323-4C98-9F7C-15853597B60B}" type="pres">
      <dgm:prSet presAssocID="{8CFFEE41-461A-46DC-8AFB-551EA997C71B}" presName="aNode" presStyleLbl="fgAcc1" presStyleIdx="2" presStyleCnt="10">
        <dgm:presLayoutVars>
          <dgm:bulletEnabled val="1"/>
        </dgm:presLayoutVars>
      </dgm:prSet>
      <dgm:spPr/>
      <dgm:t>
        <a:bodyPr/>
        <a:lstStyle/>
        <a:p>
          <a:endParaRPr lang="en-IN"/>
        </a:p>
      </dgm:t>
    </dgm:pt>
    <dgm:pt modelId="{5BA64CEB-0454-460D-9590-56C71A9F3399}" type="pres">
      <dgm:prSet presAssocID="{8CFFEE41-461A-46DC-8AFB-551EA997C71B}" presName="aSpace" presStyleCnt="0"/>
      <dgm:spPr/>
    </dgm:pt>
    <dgm:pt modelId="{C0CE1CA7-0162-4A09-B971-E5AAFF367E0A}" type="pres">
      <dgm:prSet presAssocID="{03D1357E-7418-4670-BD06-EDC7A0A00F79}" presName="aNode" presStyleLbl="fgAcc1" presStyleIdx="3" presStyleCnt="10">
        <dgm:presLayoutVars>
          <dgm:bulletEnabled val="1"/>
        </dgm:presLayoutVars>
      </dgm:prSet>
      <dgm:spPr/>
      <dgm:t>
        <a:bodyPr/>
        <a:lstStyle/>
        <a:p>
          <a:endParaRPr lang="en-IN"/>
        </a:p>
      </dgm:t>
    </dgm:pt>
    <dgm:pt modelId="{81A52FB4-8E49-4F41-87C8-268E47F8C6D0}" type="pres">
      <dgm:prSet presAssocID="{03D1357E-7418-4670-BD06-EDC7A0A00F79}" presName="aSpace" presStyleCnt="0"/>
      <dgm:spPr/>
    </dgm:pt>
    <dgm:pt modelId="{D5415F53-8D1E-4093-8895-B0FE66ACC325}" type="pres">
      <dgm:prSet presAssocID="{61FC0673-307C-4988-8549-C6830A8593A2}" presName="aNode" presStyleLbl="fgAcc1" presStyleIdx="4" presStyleCnt="10">
        <dgm:presLayoutVars>
          <dgm:bulletEnabled val="1"/>
        </dgm:presLayoutVars>
      </dgm:prSet>
      <dgm:spPr/>
      <dgm:t>
        <a:bodyPr/>
        <a:lstStyle/>
        <a:p>
          <a:endParaRPr lang="en-IN"/>
        </a:p>
      </dgm:t>
    </dgm:pt>
    <dgm:pt modelId="{E6729A9C-D5FE-4310-AE4B-5A7C12DF625C}" type="pres">
      <dgm:prSet presAssocID="{61FC0673-307C-4988-8549-C6830A8593A2}" presName="aSpace" presStyleCnt="0"/>
      <dgm:spPr/>
    </dgm:pt>
    <dgm:pt modelId="{42858AB8-1372-428D-BE1F-289BEC6D9D1A}" type="pres">
      <dgm:prSet presAssocID="{46609416-FBBC-4FEF-9D38-1CC643827DD6}" presName="aNode" presStyleLbl="fgAcc1" presStyleIdx="5" presStyleCnt="10">
        <dgm:presLayoutVars>
          <dgm:bulletEnabled val="1"/>
        </dgm:presLayoutVars>
      </dgm:prSet>
      <dgm:spPr/>
      <dgm:t>
        <a:bodyPr/>
        <a:lstStyle/>
        <a:p>
          <a:endParaRPr lang="en-IN"/>
        </a:p>
      </dgm:t>
    </dgm:pt>
    <dgm:pt modelId="{0A6FF4DB-E7DC-4664-84E9-1507C37C5C07}" type="pres">
      <dgm:prSet presAssocID="{46609416-FBBC-4FEF-9D38-1CC643827DD6}" presName="aSpace" presStyleCnt="0"/>
      <dgm:spPr/>
    </dgm:pt>
    <dgm:pt modelId="{49A29DAB-E554-4DEE-AB32-D7E93450DB4C}" type="pres">
      <dgm:prSet presAssocID="{F04B0E6C-0C45-4530-912D-D819EE7D1E16}" presName="aNode" presStyleLbl="fgAcc1" presStyleIdx="6" presStyleCnt="10">
        <dgm:presLayoutVars>
          <dgm:bulletEnabled val="1"/>
        </dgm:presLayoutVars>
      </dgm:prSet>
      <dgm:spPr/>
      <dgm:t>
        <a:bodyPr/>
        <a:lstStyle/>
        <a:p>
          <a:endParaRPr lang="en-IN"/>
        </a:p>
      </dgm:t>
    </dgm:pt>
    <dgm:pt modelId="{9A54F86A-C93D-48C0-B5C8-0118490A30F9}" type="pres">
      <dgm:prSet presAssocID="{F04B0E6C-0C45-4530-912D-D819EE7D1E16}" presName="aSpace" presStyleCnt="0"/>
      <dgm:spPr/>
    </dgm:pt>
    <dgm:pt modelId="{8D7779BE-BB48-4E78-8918-D091EAEF67DF}" type="pres">
      <dgm:prSet presAssocID="{6B2EBB0C-B447-4BCF-869C-E3203984FD16}" presName="aNode" presStyleLbl="fgAcc1" presStyleIdx="7" presStyleCnt="10">
        <dgm:presLayoutVars>
          <dgm:bulletEnabled val="1"/>
        </dgm:presLayoutVars>
      </dgm:prSet>
      <dgm:spPr/>
      <dgm:t>
        <a:bodyPr/>
        <a:lstStyle/>
        <a:p>
          <a:endParaRPr lang="en-IN"/>
        </a:p>
      </dgm:t>
    </dgm:pt>
    <dgm:pt modelId="{ADB16C11-B0A3-4638-B360-CD56E8A455C7}" type="pres">
      <dgm:prSet presAssocID="{6B2EBB0C-B447-4BCF-869C-E3203984FD16}" presName="aSpace" presStyleCnt="0"/>
      <dgm:spPr/>
    </dgm:pt>
    <dgm:pt modelId="{F558D40F-F36D-42F2-A98E-3DA0E84A6663}" type="pres">
      <dgm:prSet presAssocID="{0F3BB56D-2094-491E-9A9B-203B8B78A2C6}" presName="aNode" presStyleLbl="fgAcc1" presStyleIdx="8" presStyleCnt="10">
        <dgm:presLayoutVars>
          <dgm:bulletEnabled val="1"/>
        </dgm:presLayoutVars>
      </dgm:prSet>
      <dgm:spPr/>
      <dgm:t>
        <a:bodyPr/>
        <a:lstStyle/>
        <a:p>
          <a:endParaRPr lang="en-IN"/>
        </a:p>
      </dgm:t>
    </dgm:pt>
    <dgm:pt modelId="{FBBE9EBA-0A4C-4863-83FF-FBD3E4C4F324}" type="pres">
      <dgm:prSet presAssocID="{0F3BB56D-2094-491E-9A9B-203B8B78A2C6}" presName="aSpace" presStyleCnt="0"/>
      <dgm:spPr/>
    </dgm:pt>
    <dgm:pt modelId="{3FF4AA8C-44F6-420B-B402-D8EFBB8241A3}" type="pres">
      <dgm:prSet presAssocID="{05322EE1-99EE-458C-8545-6926F36799E7}" presName="aNode" presStyleLbl="fgAcc1" presStyleIdx="9" presStyleCnt="10">
        <dgm:presLayoutVars>
          <dgm:bulletEnabled val="1"/>
        </dgm:presLayoutVars>
      </dgm:prSet>
      <dgm:spPr/>
      <dgm:t>
        <a:bodyPr/>
        <a:lstStyle/>
        <a:p>
          <a:endParaRPr lang="en-IN"/>
        </a:p>
      </dgm:t>
    </dgm:pt>
    <dgm:pt modelId="{50067A59-4099-4115-873B-BB805325EC91}" type="pres">
      <dgm:prSet presAssocID="{05322EE1-99EE-458C-8545-6926F36799E7}" presName="aSpace" presStyleCnt="0"/>
      <dgm:spPr/>
    </dgm:pt>
  </dgm:ptLst>
  <dgm:cxnLst>
    <dgm:cxn modelId="{7556511A-E414-4A52-AFA3-94FD2C766C4C}" type="presOf" srcId="{8CFFEE41-461A-46DC-8AFB-551EA997C71B}" destId="{EA802E6F-D323-4C98-9F7C-15853597B60B}" srcOrd="0" destOrd="0" presId="urn:microsoft.com/office/officeart/2005/8/layout/pyramid2"/>
    <dgm:cxn modelId="{3C5FFA83-3035-4DC9-870F-A6D818EE487D}" srcId="{FACAC5FF-1E38-4946-B3C4-D3DCCEB404FA}" destId="{8806DC7E-7D4C-420C-8D2A-C4BFAB56E8A8}" srcOrd="1" destOrd="0" parTransId="{AB1FBDE1-F413-4934-B302-C4397CAEEC39}" sibTransId="{69E6A775-BFCD-4B59-9253-AE7E0B258D62}"/>
    <dgm:cxn modelId="{0E9405E1-2C32-451C-B9B3-BCC8373D8CFB}" srcId="{FACAC5FF-1E38-4946-B3C4-D3DCCEB404FA}" destId="{6B2EBB0C-B447-4BCF-869C-E3203984FD16}" srcOrd="7" destOrd="0" parTransId="{33DF1FE3-0A3A-49CC-94AB-6F90D574012F}" sibTransId="{9EFCDA64-19AB-4936-B50A-4CC4B061069B}"/>
    <dgm:cxn modelId="{4FD2CDA9-76DD-4867-AB81-82C67D189E57}" type="presOf" srcId="{8806DC7E-7D4C-420C-8D2A-C4BFAB56E8A8}" destId="{A0EEC981-6819-4995-8540-2B2378CFA3C2}" srcOrd="0" destOrd="0" presId="urn:microsoft.com/office/officeart/2005/8/layout/pyramid2"/>
    <dgm:cxn modelId="{F89D9448-2C54-40B3-B58B-6ADDAC335AE4}" type="presOf" srcId="{BD1DC6C5-A3C3-4DC0-B850-A83791810E59}" destId="{4D8760BE-D013-45E2-910E-0842B92EAFA6}" srcOrd="0" destOrd="0" presId="urn:microsoft.com/office/officeart/2005/8/layout/pyramid2"/>
    <dgm:cxn modelId="{984206CA-2F49-4E7A-8319-3720C414D136}" srcId="{FACAC5FF-1E38-4946-B3C4-D3DCCEB404FA}" destId="{46609416-FBBC-4FEF-9D38-1CC643827DD6}" srcOrd="5" destOrd="0" parTransId="{1A9B1927-847D-4471-BBDC-14DAA6CBFFF6}" sibTransId="{E9BB861A-7807-4D77-A0F6-B4E64B334A36}"/>
    <dgm:cxn modelId="{C3EEA07D-693A-4B9E-A445-35F0B03B9289}" type="presOf" srcId="{46609416-FBBC-4FEF-9D38-1CC643827DD6}" destId="{42858AB8-1372-428D-BE1F-289BEC6D9D1A}" srcOrd="0" destOrd="0" presId="urn:microsoft.com/office/officeart/2005/8/layout/pyramid2"/>
    <dgm:cxn modelId="{D5B674F5-CA7C-4586-A0F1-CD6D63D23429}" srcId="{FACAC5FF-1E38-4946-B3C4-D3DCCEB404FA}" destId="{05322EE1-99EE-458C-8545-6926F36799E7}" srcOrd="9" destOrd="0" parTransId="{6E409784-790F-4077-AF09-271E72B90932}" sibTransId="{23A289C3-1184-4BBB-9E4C-EF852155F3A0}"/>
    <dgm:cxn modelId="{1F28C67D-631D-44E8-8D51-922CE628F235}" type="presOf" srcId="{05322EE1-99EE-458C-8545-6926F36799E7}" destId="{3FF4AA8C-44F6-420B-B402-D8EFBB8241A3}" srcOrd="0" destOrd="0" presId="urn:microsoft.com/office/officeart/2005/8/layout/pyramid2"/>
    <dgm:cxn modelId="{1EA58D69-4867-4BC6-89E0-6A121B4BF6CE}" srcId="{FACAC5FF-1E38-4946-B3C4-D3DCCEB404FA}" destId="{8CFFEE41-461A-46DC-8AFB-551EA997C71B}" srcOrd="2" destOrd="0" parTransId="{9B507ECE-409B-4788-9683-2E97AA055DCA}" sibTransId="{E82ACA5D-1ABF-4B40-8B2F-F7313E778DD3}"/>
    <dgm:cxn modelId="{63D10F13-8155-424E-BFC4-7B614FB7D1AA}" type="presOf" srcId="{6B2EBB0C-B447-4BCF-869C-E3203984FD16}" destId="{8D7779BE-BB48-4E78-8918-D091EAEF67DF}" srcOrd="0" destOrd="0" presId="urn:microsoft.com/office/officeart/2005/8/layout/pyramid2"/>
    <dgm:cxn modelId="{68B14D8B-DA5D-4B59-AE30-E9C61D0FADC3}" srcId="{FACAC5FF-1E38-4946-B3C4-D3DCCEB404FA}" destId="{61FC0673-307C-4988-8549-C6830A8593A2}" srcOrd="4" destOrd="0" parTransId="{EDD1DA41-0BC0-4209-B6DE-55676FE6F305}" sibTransId="{523E1E69-C72D-401F-8FF8-4C71F4F964FF}"/>
    <dgm:cxn modelId="{E38E0BBA-237F-4D5C-86F9-6CDB120911E3}" type="presOf" srcId="{0F3BB56D-2094-491E-9A9B-203B8B78A2C6}" destId="{F558D40F-F36D-42F2-A98E-3DA0E84A6663}" srcOrd="0" destOrd="0" presId="urn:microsoft.com/office/officeart/2005/8/layout/pyramid2"/>
    <dgm:cxn modelId="{F90223C5-B116-45DC-BC71-55534AC7E1CB}" srcId="{FACAC5FF-1E38-4946-B3C4-D3DCCEB404FA}" destId="{0F3BB56D-2094-491E-9A9B-203B8B78A2C6}" srcOrd="8" destOrd="0" parTransId="{9B9843B9-017E-4891-8095-69F7D44ABC55}" sibTransId="{222553AA-6E4E-4AD1-A09D-D33B9B985AD2}"/>
    <dgm:cxn modelId="{C0B6FF96-5547-48E0-9DB4-B57222D4440E}" type="presOf" srcId="{03D1357E-7418-4670-BD06-EDC7A0A00F79}" destId="{C0CE1CA7-0162-4A09-B971-E5AAFF367E0A}" srcOrd="0" destOrd="0" presId="urn:microsoft.com/office/officeart/2005/8/layout/pyramid2"/>
    <dgm:cxn modelId="{59905326-CE19-4AC8-802A-B80C8BBD7642}" type="presOf" srcId="{61FC0673-307C-4988-8549-C6830A8593A2}" destId="{D5415F53-8D1E-4093-8895-B0FE66ACC325}" srcOrd="0" destOrd="0" presId="urn:microsoft.com/office/officeart/2005/8/layout/pyramid2"/>
    <dgm:cxn modelId="{E1E51A1C-BC8B-4AB3-9A0C-EDDF0F0C6FE1}" srcId="{FACAC5FF-1E38-4946-B3C4-D3DCCEB404FA}" destId="{BD1DC6C5-A3C3-4DC0-B850-A83791810E59}" srcOrd="0" destOrd="0" parTransId="{06891A7F-037F-4583-AACA-2828D63A79AD}" sibTransId="{FB174729-823B-4614-84A3-B2C677C3E556}"/>
    <dgm:cxn modelId="{0C0066FC-4603-4A09-9A8F-54A07B824AEA}" srcId="{FACAC5FF-1E38-4946-B3C4-D3DCCEB404FA}" destId="{03D1357E-7418-4670-BD06-EDC7A0A00F79}" srcOrd="3" destOrd="0" parTransId="{FE77120A-13F4-46F4-9911-1A9956DD35AA}" sibTransId="{041E4523-9F70-4230-95AB-14BE56F432D5}"/>
    <dgm:cxn modelId="{A9F458CC-B801-4625-95D0-BE7C3B543900}" type="presOf" srcId="{FACAC5FF-1E38-4946-B3C4-D3DCCEB404FA}" destId="{3DBE22D0-D7BA-46AE-AA7E-84447CF4ECF3}" srcOrd="0" destOrd="0" presId="urn:microsoft.com/office/officeart/2005/8/layout/pyramid2"/>
    <dgm:cxn modelId="{FC95A8A2-52D3-48C5-A901-DD709B892251}" srcId="{FACAC5FF-1E38-4946-B3C4-D3DCCEB404FA}" destId="{F04B0E6C-0C45-4530-912D-D819EE7D1E16}" srcOrd="6" destOrd="0" parTransId="{4572A26E-A86C-42FB-A42E-365D6B799A14}" sibTransId="{E82EDE06-1AD8-436E-9087-B5C74A6DF75E}"/>
    <dgm:cxn modelId="{8496737E-5D9A-4CB5-9562-B2928F867AED}" type="presOf" srcId="{F04B0E6C-0C45-4530-912D-D819EE7D1E16}" destId="{49A29DAB-E554-4DEE-AB32-D7E93450DB4C}" srcOrd="0" destOrd="0" presId="urn:microsoft.com/office/officeart/2005/8/layout/pyramid2"/>
    <dgm:cxn modelId="{366F99F5-A24A-4B9C-8853-1B692AE25F05}" type="presParOf" srcId="{3DBE22D0-D7BA-46AE-AA7E-84447CF4ECF3}" destId="{0491CA57-4ED7-4BCC-A645-9A4717661E01}" srcOrd="0" destOrd="0" presId="urn:microsoft.com/office/officeart/2005/8/layout/pyramid2"/>
    <dgm:cxn modelId="{A3B3214E-B698-4C09-A8F3-BB74249F1EC1}" type="presParOf" srcId="{3DBE22D0-D7BA-46AE-AA7E-84447CF4ECF3}" destId="{15E2B71A-D273-4433-963A-6FA27447A31E}" srcOrd="1" destOrd="0" presId="urn:microsoft.com/office/officeart/2005/8/layout/pyramid2"/>
    <dgm:cxn modelId="{92222696-C13F-46B1-8472-1CD7D56234D8}" type="presParOf" srcId="{15E2B71A-D273-4433-963A-6FA27447A31E}" destId="{4D8760BE-D013-45E2-910E-0842B92EAFA6}" srcOrd="0" destOrd="0" presId="urn:microsoft.com/office/officeart/2005/8/layout/pyramid2"/>
    <dgm:cxn modelId="{2984041F-5AEE-4109-884C-040867E5E7E1}" type="presParOf" srcId="{15E2B71A-D273-4433-963A-6FA27447A31E}" destId="{3F098FB8-113A-433F-BE9A-2A8EEE9C361A}" srcOrd="1" destOrd="0" presId="urn:microsoft.com/office/officeart/2005/8/layout/pyramid2"/>
    <dgm:cxn modelId="{461A36E0-2FD5-4A8B-A828-C337BFA0CAB9}" type="presParOf" srcId="{15E2B71A-D273-4433-963A-6FA27447A31E}" destId="{A0EEC981-6819-4995-8540-2B2378CFA3C2}" srcOrd="2" destOrd="0" presId="urn:microsoft.com/office/officeart/2005/8/layout/pyramid2"/>
    <dgm:cxn modelId="{3814FD4F-2B4E-4B41-AEED-C51E45EBE73F}" type="presParOf" srcId="{15E2B71A-D273-4433-963A-6FA27447A31E}" destId="{6C6F8271-A91E-4DC5-94AD-C8721CA88852}" srcOrd="3" destOrd="0" presId="urn:microsoft.com/office/officeart/2005/8/layout/pyramid2"/>
    <dgm:cxn modelId="{73DE1581-2206-4666-987A-3F89131738A7}" type="presParOf" srcId="{15E2B71A-D273-4433-963A-6FA27447A31E}" destId="{EA802E6F-D323-4C98-9F7C-15853597B60B}" srcOrd="4" destOrd="0" presId="urn:microsoft.com/office/officeart/2005/8/layout/pyramid2"/>
    <dgm:cxn modelId="{F84EECE3-2F91-4DA7-BDE3-2E48FDB38BB2}" type="presParOf" srcId="{15E2B71A-D273-4433-963A-6FA27447A31E}" destId="{5BA64CEB-0454-460D-9590-56C71A9F3399}" srcOrd="5" destOrd="0" presId="urn:microsoft.com/office/officeart/2005/8/layout/pyramid2"/>
    <dgm:cxn modelId="{C09328DA-6582-430E-8C3D-0B2694D8C706}" type="presParOf" srcId="{15E2B71A-D273-4433-963A-6FA27447A31E}" destId="{C0CE1CA7-0162-4A09-B971-E5AAFF367E0A}" srcOrd="6" destOrd="0" presId="urn:microsoft.com/office/officeart/2005/8/layout/pyramid2"/>
    <dgm:cxn modelId="{D2D3C712-3C1B-4670-871F-9E0F49C930DC}" type="presParOf" srcId="{15E2B71A-D273-4433-963A-6FA27447A31E}" destId="{81A52FB4-8E49-4F41-87C8-268E47F8C6D0}" srcOrd="7" destOrd="0" presId="urn:microsoft.com/office/officeart/2005/8/layout/pyramid2"/>
    <dgm:cxn modelId="{B1B153DF-00DF-40E6-9AFE-34B80C305B96}" type="presParOf" srcId="{15E2B71A-D273-4433-963A-6FA27447A31E}" destId="{D5415F53-8D1E-4093-8895-B0FE66ACC325}" srcOrd="8" destOrd="0" presId="urn:microsoft.com/office/officeart/2005/8/layout/pyramid2"/>
    <dgm:cxn modelId="{28A68EF8-72B6-4D91-9073-3EAF1DBA45FF}" type="presParOf" srcId="{15E2B71A-D273-4433-963A-6FA27447A31E}" destId="{E6729A9C-D5FE-4310-AE4B-5A7C12DF625C}" srcOrd="9" destOrd="0" presId="urn:microsoft.com/office/officeart/2005/8/layout/pyramid2"/>
    <dgm:cxn modelId="{2D9866BF-EA2B-4283-B8C5-F355EE99667A}" type="presParOf" srcId="{15E2B71A-D273-4433-963A-6FA27447A31E}" destId="{42858AB8-1372-428D-BE1F-289BEC6D9D1A}" srcOrd="10" destOrd="0" presId="urn:microsoft.com/office/officeart/2005/8/layout/pyramid2"/>
    <dgm:cxn modelId="{FED02468-0AA5-452B-882A-F77D8B5A68A8}" type="presParOf" srcId="{15E2B71A-D273-4433-963A-6FA27447A31E}" destId="{0A6FF4DB-E7DC-4664-84E9-1507C37C5C07}" srcOrd="11" destOrd="0" presId="urn:microsoft.com/office/officeart/2005/8/layout/pyramid2"/>
    <dgm:cxn modelId="{57641220-1890-4741-8F7B-F9FC5D9ED016}" type="presParOf" srcId="{15E2B71A-D273-4433-963A-6FA27447A31E}" destId="{49A29DAB-E554-4DEE-AB32-D7E93450DB4C}" srcOrd="12" destOrd="0" presId="urn:microsoft.com/office/officeart/2005/8/layout/pyramid2"/>
    <dgm:cxn modelId="{5A1F1558-0136-4B31-8232-128ED2221DF1}" type="presParOf" srcId="{15E2B71A-D273-4433-963A-6FA27447A31E}" destId="{9A54F86A-C93D-48C0-B5C8-0118490A30F9}" srcOrd="13" destOrd="0" presId="urn:microsoft.com/office/officeart/2005/8/layout/pyramid2"/>
    <dgm:cxn modelId="{88924111-F0AB-4EF9-B412-0100CD3A7F1E}" type="presParOf" srcId="{15E2B71A-D273-4433-963A-6FA27447A31E}" destId="{8D7779BE-BB48-4E78-8918-D091EAEF67DF}" srcOrd="14" destOrd="0" presId="urn:microsoft.com/office/officeart/2005/8/layout/pyramid2"/>
    <dgm:cxn modelId="{9B2B18CA-632E-42B1-8AF8-6B104244AC69}" type="presParOf" srcId="{15E2B71A-D273-4433-963A-6FA27447A31E}" destId="{ADB16C11-B0A3-4638-B360-CD56E8A455C7}" srcOrd="15" destOrd="0" presId="urn:microsoft.com/office/officeart/2005/8/layout/pyramid2"/>
    <dgm:cxn modelId="{081E08E0-5C05-4642-B3AB-D131341EB4B6}" type="presParOf" srcId="{15E2B71A-D273-4433-963A-6FA27447A31E}" destId="{F558D40F-F36D-42F2-A98E-3DA0E84A6663}" srcOrd="16" destOrd="0" presId="urn:microsoft.com/office/officeart/2005/8/layout/pyramid2"/>
    <dgm:cxn modelId="{E03ECA51-E23F-4DCA-85B7-50F0473D4C30}" type="presParOf" srcId="{15E2B71A-D273-4433-963A-6FA27447A31E}" destId="{FBBE9EBA-0A4C-4863-83FF-FBD3E4C4F324}" srcOrd="17" destOrd="0" presId="urn:microsoft.com/office/officeart/2005/8/layout/pyramid2"/>
    <dgm:cxn modelId="{761C3ABF-0ED2-4C7A-8B1E-4872D15CF989}" type="presParOf" srcId="{15E2B71A-D273-4433-963A-6FA27447A31E}" destId="{3FF4AA8C-44F6-420B-B402-D8EFBB8241A3}" srcOrd="18" destOrd="0" presId="urn:microsoft.com/office/officeart/2005/8/layout/pyramid2"/>
    <dgm:cxn modelId="{C0512DE6-7122-434A-ACC7-D819F8F8E973}" type="presParOf" srcId="{15E2B71A-D273-4433-963A-6FA27447A31E}" destId="{50067A59-4099-4115-873B-BB805325EC91}" srcOrd="1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rk web">
            <a:extLst>
              <a:ext uri="{FF2B5EF4-FFF2-40B4-BE49-F238E27FC236}">
                <a16:creationId xmlns:a16="http://schemas.microsoft.com/office/drawing/2014/main" xmlns="" id="{C84D33AD-08E5-4C21-A314-B30367C0D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 y="0"/>
            <a:ext cx="12192000" cy="68799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538A93BB-4DF4-4774-AC8B-1F04CD4843C4}"/>
              </a:ext>
            </a:extLst>
          </p:cNvPr>
          <p:cNvSpPr txBox="1"/>
          <p:nvPr/>
        </p:nvSpPr>
        <p:spPr>
          <a:xfrm>
            <a:off x="8610600" y="5105400"/>
            <a:ext cx="3348497" cy="1477328"/>
          </a:xfrm>
          <a:prstGeom prst="rect">
            <a:avLst/>
          </a:prstGeom>
          <a:noFill/>
        </p:spPr>
        <p:txBody>
          <a:bodyPr wrap="square" rtlCol="0">
            <a:spAutoFit/>
          </a:bodyPr>
          <a:lstStyle/>
          <a:p>
            <a:r>
              <a:rPr lang="en-IN" u="sng" dirty="0" smtClean="0">
                <a:solidFill>
                  <a:schemeClr val="bg1"/>
                </a:solidFill>
              </a:rPr>
              <a:t>PRESENTED BY </a:t>
            </a:r>
            <a:r>
              <a:rPr lang="en-IN" dirty="0" smtClean="0">
                <a:solidFill>
                  <a:schemeClr val="bg1"/>
                </a:solidFill>
              </a:rPr>
              <a:t>:-</a:t>
            </a:r>
          </a:p>
          <a:p>
            <a:r>
              <a:rPr lang="en-IN" dirty="0" smtClean="0">
                <a:solidFill>
                  <a:schemeClr val="bg1"/>
                </a:solidFill>
              </a:rPr>
              <a:t>GOPAL PANDEY(12500115043)</a:t>
            </a:r>
          </a:p>
          <a:p>
            <a:r>
              <a:rPr lang="en-IN" dirty="0" smtClean="0">
                <a:solidFill>
                  <a:schemeClr val="bg1"/>
                </a:solidFill>
              </a:rPr>
              <a:t>VIBHAV(12500115121)</a:t>
            </a:r>
          </a:p>
          <a:p>
            <a:r>
              <a:rPr lang="en-IN" dirty="0" smtClean="0">
                <a:solidFill>
                  <a:schemeClr val="bg1"/>
                </a:solidFill>
              </a:rPr>
              <a:t>Computer </a:t>
            </a:r>
            <a:r>
              <a:rPr lang="en-IN" dirty="0" smtClean="0">
                <a:solidFill>
                  <a:schemeClr val="bg1"/>
                </a:solidFill>
              </a:rPr>
              <a:t>Science &amp; Engineering</a:t>
            </a:r>
          </a:p>
          <a:p>
            <a:r>
              <a:rPr lang="en-IN" dirty="0" smtClean="0">
                <a:solidFill>
                  <a:schemeClr val="bg1"/>
                </a:solidFill>
              </a:rPr>
              <a:t>FINAL </a:t>
            </a:r>
            <a:r>
              <a:rPr lang="en-IN" dirty="0" smtClean="0">
                <a:solidFill>
                  <a:schemeClr val="bg1"/>
                </a:solidFill>
              </a:rPr>
              <a:t>YEAR PROJECT</a:t>
            </a:r>
            <a:endParaRPr lang="en-IN" dirty="0">
              <a:solidFill>
                <a:schemeClr val="bg1"/>
              </a:solidFill>
            </a:endParaRPr>
          </a:p>
        </p:txBody>
      </p:sp>
      <p:sp>
        <p:nvSpPr>
          <p:cNvPr id="5" name="Rectangle 4">
            <a:extLst>
              <a:ext uri="{FF2B5EF4-FFF2-40B4-BE49-F238E27FC236}">
                <a16:creationId xmlns:a16="http://schemas.microsoft.com/office/drawing/2014/main" xmlns="" id="{266889F8-0CD2-4AA6-B96D-AE972534E970}"/>
              </a:ext>
            </a:extLst>
          </p:cNvPr>
          <p:cNvSpPr/>
          <p:nvPr/>
        </p:nvSpPr>
        <p:spPr>
          <a:xfrm>
            <a:off x="762000" y="2967335"/>
            <a:ext cx="4419600" cy="923330"/>
          </a:xfrm>
          <a:prstGeom prst="rect">
            <a:avLst/>
          </a:prstGeom>
          <a:solidFill>
            <a:schemeClr val="bg1"/>
          </a:solid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DARK WEB</a:t>
            </a:r>
          </a:p>
        </p:txBody>
      </p:sp>
    </p:spTree>
    <p:extLst>
      <p:ext uri="{BB962C8B-B14F-4D97-AF65-F5344CB8AC3E}">
        <p14:creationId xmlns:p14="http://schemas.microsoft.com/office/powerpoint/2010/main" val="3585608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xit" presetSubtype="0" fill="hold" grpId="0" nodeType="clickEffect">
                                  <p:stCondLst>
                                    <p:cond delay="0"/>
                                  </p:stCondLst>
                                  <p:childTnLst>
                                    <p:animEffect transition="out" filter="wipe(down)">
                                      <p:cBhvr>
                                        <p:cTn id="11" dur="180" accel="50000">
                                          <p:stCondLst>
                                            <p:cond delay="1820"/>
                                          </p:stCondLst>
                                        </p:cTn>
                                        <p:tgtEl>
                                          <p:spTgt spid="5"/>
                                        </p:tgtEl>
                                      </p:cBhvr>
                                    </p:animEffect>
                                    <p:anim calcmode="lin" valueType="num">
                                      <p:cBhvr>
                                        <p:cTn id="12"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13"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14"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8"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19" dur="26">
                                          <p:stCondLst>
                                            <p:cond delay="620"/>
                                          </p:stCondLst>
                                        </p:cTn>
                                        <p:tgtEl>
                                          <p:spTgt spid="5"/>
                                        </p:tgtEl>
                                      </p:cBhvr>
                                      <p:to x="100000" y="60000"/>
                                    </p:animScale>
                                    <p:animScale>
                                      <p:cBhvr>
                                        <p:cTn id="20" dur="166" decel="50000">
                                          <p:stCondLst>
                                            <p:cond delay="64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set>
                                      <p:cBhvr>
                                        <p:cTn id="2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770563877"/>
              </p:ext>
            </p:extLst>
          </p:nvPr>
        </p:nvGraphicFramePr>
        <p:xfrm>
          <a:off x="0" y="0"/>
          <a:ext cx="117348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6594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80730294"/>
              </p:ext>
            </p:extLst>
          </p:nvPr>
        </p:nvGraphicFramePr>
        <p:xfrm>
          <a:off x="1143000" y="609600"/>
          <a:ext cx="10058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746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165423" y="0"/>
            <a:ext cx="6768777"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Sites Where Never Visit</a:t>
            </a:r>
            <a:endParaRPr lang="en-US" sz="5400" b="0" cap="none" spc="0" dirty="0">
              <a:ln w="0"/>
              <a:solidFill>
                <a:schemeClr val="bg1"/>
              </a:solidFill>
              <a:effectLst>
                <a:outerShdw blurRad="38100" dist="19050" dir="2700000" algn="tl" rotWithShape="0">
                  <a:schemeClr val="dk1">
                    <a:alpha val="40000"/>
                  </a:schemeClr>
                </a:outerShdw>
              </a:effectLst>
            </a:endParaRPr>
          </a:p>
        </p:txBody>
      </p:sp>
      <p:graphicFrame>
        <p:nvGraphicFramePr>
          <p:cNvPr id="5" name="Diagram 4"/>
          <p:cNvGraphicFramePr/>
          <p:nvPr>
            <p:extLst>
              <p:ext uri="{D42A27DB-BD31-4B8C-83A1-F6EECF244321}">
                <p14:modId xmlns:p14="http://schemas.microsoft.com/office/powerpoint/2010/main" val="4114223490"/>
              </p:ext>
            </p:extLst>
          </p:nvPr>
        </p:nvGraphicFramePr>
        <p:xfrm>
          <a:off x="3047999" y="923330"/>
          <a:ext cx="6477001" cy="5934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875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0" y="11723"/>
            <a:ext cx="12192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en-US" sz="5400" b="1" cap="none" spc="0" dirty="0" smtClean="0">
                <a:ln>
                  <a:solidFill>
                    <a:schemeClr val="bg1"/>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Other Browser we can access Dark Web</a:t>
            </a:r>
            <a:endParaRPr lang="en-US" sz="5400" b="1" cap="none" spc="0" dirty="0">
              <a:ln>
                <a:solidFill>
                  <a:schemeClr val="bg1"/>
                </a:solidFill>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5" name="TextBox 4"/>
          <p:cNvSpPr txBox="1"/>
          <p:nvPr/>
        </p:nvSpPr>
        <p:spPr>
          <a:xfrm>
            <a:off x="4648200" y="1905000"/>
            <a:ext cx="184731" cy="369332"/>
          </a:xfrm>
          <a:prstGeom prst="rect">
            <a:avLst/>
          </a:prstGeom>
          <a:noFill/>
        </p:spPr>
        <p:txBody>
          <a:bodyPr wrap="none" rtlCol="0">
            <a:spAutoFit/>
          </a:bodyPr>
          <a:lstStyle/>
          <a:p>
            <a:endParaRPr lang="en-IN"/>
          </a:p>
        </p:txBody>
      </p:sp>
      <p:graphicFrame>
        <p:nvGraphicFramePr>
          <p:cNvPr id="6" name="Diagram 5"/>
          <p:cNvGraphicFramePr/>
          <p:nvPr>
            <p:extLst>
              <p:ext uri="{D42A27DB-BD31-4B8C-83A1-F6EECF244321}">
                <p14:modId xmlns:p14="http://schemas.microsoft.com/office/powerpoint/2010/main" val="2107091664"/>
              </p:ext>
            </p:extLst>
          </p:nvPr>
        </p:nvGraphicFramePr>
        <p:xfrm>
          <a:off x="0" y="958936"/>
          <a:ext cx="12192000" cy="5899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7161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p:cNvSpPr/>
          <p:nvPr/>
        </p:nvSpPr>
        <p:spPr>
          <a:xfrm>
            <a:off x="105508" y="0"/>
            <a:ext cx="12010292" cy="584775"/>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bodyPr>
          <a:lstStyle/>
          <a:p>
            <a:pPr algn="just"/>
            <a:r>
              <a:rPr lang="en-US" sz="3200" dirty="0">
                <a:solidFill>
                  <a:schemeClr val="bg1"/>
                </a:solidFill>
                <a:latin typeface="Times New Roman" panose="02020603050405020304" pitchFamily="18" charset="0"/>
              </a:rPr>
              <a:t>RESULT AND DISCUSSION ACCORDING TO IMPLEMENTATION </a:t>
            </a:r>
            <a:endParaRPr lang="en-IN" sz="3200" dirty="0">
              <a:solidFill>
                <a:schemeClr val="bg1"/>
              </a:solidFill>
            </a:endParaRPr>
          </a:p>
        </p:txBody>
      </p:sp>
      <p:graphicFrame>
        <p:nvGraphicFramePr>
          <p:cNvPr id="5" name="Diagram 4"/>
          <p:cNvGraphicFramePr/>
          <p:nvPr>
            <p:extLst>
              <p:ext uri="{D42A27DB-BD31-4B8C-83A1-F6EECF244321}">
                <p14:modId xmlns:p14="http://schemas.microsoft.com/office/powerpoint/2010/main" val="3758035773"/>
              </p:ext>
            </p:extLst>
          </p:nvPr>
        </p:nvGraphicFramePr>
        <p:xfrm>
          <a:off x="2514600" y="1219200"/>
          <a:ext cx="71628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807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444444"/>
          </a:solidFill>
        </p:spPr>
        <p:txBody>
          <a:bodyPr wrap="square" lIns="0" tIns="0" rIns="0" bIns="0" rtlCol="0">
            <a:noAutofit/>
          </a:bodyPr>
          <a:lstStyle/>
          <a:p>
            <a:endParaRPr/>
          </a:p>
        </p:txBody>
      </p:sp>
      <p:sp>
        <p:nvSpPr>
          <p:cNvPr id="12" name="object 12"/>
          <p:cNvSpPr/>
          <p:nvPr/>
        </p:nvSpPr>
        <p:spPr>
          <a:xfrm>
            <a:off x="1082040" y="1543812"/>
            <a:ext cx="10058400" cy="4672584"/>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4921631" y="1682750"/>
            <a:ext cx="1925320" cy="2197100"/>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4921631" y="1682750"/>
            <a:ext cx="1925320" cy="2197100"/>
          </a:xfrm>
          <a:custGeom>
            <a:avLst/>
            <a:gdLst/>
            <a:ahLst/>
            <a:cxnLst/>
            <a:rect l="l" t="t" r="r" b="b"/>
            <a:pathLst>
              <a:path w="1925320" h="2197100">
                <a:moveTo>
                  <a:pt x="0" y="0"/>
                </a:moveTo>
                <a:lnTo>
                  <a:pt x="119693" y="3251"/>
                </a:lnTo>
                <a:lnTo>
                  <a:pt x="238217" y="12920"/>
                </a:lnTo>
                <a:lnTo>
                  <a:pt x="355357" y="28879"/>
                </a:lnTo>
                <a:lnTo>
                  <a:pt x="470895" y="51001"/>
                </a:lnTo>
                <a:lnTo>
                  <a:pt x="584616" y="79156"/>
                </a:lnTo>
                <a:lnTo>
                  <a:pt x="696304" y="113218"/>
                </a:lnTo>
                <a:lnTo>
                  <a:pt x="805741" y="153059"/>
                </a:lnTo>
                <a:lnTo>
                  <a:pt x="912713" y="198550"/>
                </a:lnTo>
                <a:lnTo>
                  <a:pt x="1017002" y="249565"/>
                </a:lnTo>
                <a:lnTo>
                  <a:pt x="1118393" y="305974"/>
                </a:lnTo>
                <a:lnTo>
                  <a:pt x="1216670" y="367651"/>
                </a:lnTo>
                <a:lnTo>
                  <a:pt x="1311615" y="434468"/>
                </a:lnTo>
                <a:lnTo>
                  <a:pt x="1403013" y="506296"/>
                </a:lnTo>
                <a:lnTo>
                  <a:pt x="1490648" y="583007"/>
                </a:lnTo>
                <a:lnTo>
                  <a:pt x="1574303" y="664475"/>
                </a:lnTo>
                <a:lnTo>
                  <a:pt x="1653763" y="750572"/>
                </a:lnTo>
                <a:lnTo>
                  <a:pt x="1728811" y="841168"/>
                </a:lnTo>
                <a:lnTo>
                  <a:pt x="1799230" y="936137"/>
                </a:lnTo>
                <a:lnTo>
                  <a:pt x="1864805" y="1035351"/>
                </a:lnTo>
                <a:lnTo>
                  <a:pt x="1925320" y="1138682"/>
                </a:lnTo>
                <a:lnTo>
                  <a:pt x="0" y="2197100"/>
                </a:lnTo>
                <a:lnTo>
                  <a:pt x="0" y="0"/>
                </a:lnTo>
                <a:close/>
              </a:path>
            </a:pathLst>
          </a:custGeom>
          <a:ln w="19812">
            <a:solidFill>
              <a:srgbClr val="FFFFFF"/>
            </a:solidFill>
          </a:ln>
        </p:spPr>
        <p:txBody>
          <a:bodyPr wrap="square" lIns="0" tIns="0" rIns="0" bIns="0" rtlCol="0">
            <a:noAutofit/>
          </a:bodyPr>
          <a:lstStyle/>
          <a:p>
            <a:endParaRPr/>
          </a:p>
        </p:txBody>
      </p:sp>
      <p:sp>
        <p:nvSpPr>
          <p:cNvPr id="15" name="object 15"/>
          <p:cNvSpPr/>
          <p:nvPr/>
        </p:nvSpPr>
        <p:spPr>
          <a:xfrm>
            <a:off x="4921631" y="2821432"/>
            <a:ext cx="2196813" cy="1993899"/>
          </a:xfrm>
          <a:prstGeom prst="rect">
            <a:avLst/>
          </a:prstGeom>
          <a:blipFill>
            <a:blip r:embed="rId4" cstate="print"/>
            <a:stretch>
              <a:fillRect/>
            </a:stretch>
          </a:blipFill>
        </p:spPr>
        <p:txBody>
          <a:bodyPr wrap="square" lIns="0" tIns="0" rIns="0" bIns="0" rtlCol="0">
            <a:noAutofit/>
          </a:bodyPr>
          <a:lstStyle/>
          <a:p>
            <a:endParaRPr/>
          </a:p>
        </p:txBody>
      </p:sp>
      <p:sp>
        <p:nvSpPr>
          <p:cNvPr id="16" name="object 16"/>
          <p:cNvSpPr/>
          <p:nvPr/>
        </p:nvSpPr>
        <p:spPr>
          <a:xfrm>
            <a:off x="4921631" y="2821432"/>
            <a:ext cx="2196813" cy="1993899"/>
          </a:xfrm>
          <a:custGeom>
            <a:avLst/>
            <a:gdLst/>
            <a:ahLst/>
            <a:cxnLst/>
            <a:rect l="l" t="t" r="r" b="b"/>
            <a:pathLst>
              <a:path w="2196813" h="1993899">
                <a:moveTo>
                  <a:pt x="1925320" y="0"/>
                </a:moveTo>
                <a:lnTo>
                  <a:pt x="1973777" y="93358"/>
                </a:lnTo>
                <a:lnTo>
                  <a:pt x="2017495" y="188418"/>
                </a:lnTo>
                <a:lnTo>
                  <a:pt x="2056469" y="285008"/>
                </a:lnTo>
                <a:lnTo>
                  <a:pt x="2090693" y="382954"/>
                </a:lnTo>
                <a:lnTo>
                  <a:pt x="2120161" y="482086"/>
                </a:lnTo>
                <a:lnTo>
                  <a:pt x="2144869" y="582229"/>
                </a:lnTo>
                <a:lnTo>
                  <a:pt x="2164811" y="683212"/>
                </a:lnTo>
                <a:lnTo>
                  <a:pt x="2179982" y="784862"/>
                </a:lnTo>
                <a:lnTo>
                  <a:pt x="2190376" y="887006"/>
                </a:lnTo>
                <a:lnTo>
                  <a:pt x="2195988" y="989472"/>
                </a:lnTo>
                <a:lnTo>
                  <a:pt x="2196813" y="1092088"/>
                </a:lnTo>
                <a:lnTo>
                  <a:pt x="2192846" y="1194681"/>
                </a:lnTo>
                <a:lnTo>
                  <a:pt x="2184080" y="1297079"/>
                </a:lnTo>
                <a:lnTo>
                  <a:pt x="2170511" y="1399109"/>
                </a:lnTo>
                <a:lnTo>
                  <a:pt x="2152134" y="1500598"/>
                </a:lnTo>
                <a:lnTo>
                  <a:pt x="2128942" y="1601374"/>
                </a:lnTo>
                <a:lnTo>
                  <a:pt x="2100931" y="1701265"/>
                </a:lnTo>
                <a:lnTo>
                  <a:pt x="2068096" y="1800098"/>
                </a:lnTo>
                <a:lnTo>
                  <a:pt x="2030431" y="1897700"/>
                </a:lnTo>
                <a:lnTo>
                  <a:pt x="1987930" y="1993899"/>
                </a:lnTo>
                <a:lnTo>
                  <a:pt x="0" y="1058417"/>
                </a:lnTo>
                <a:lnTo>
                  <a:pt x="1925320" y="0"/>
                </a:lnTo>
                <a:close/>
              </a:path>
            </a:pathLst>
          </a:custGeom>
          <a:ln w="19812">
            <a:solidFill>
              <a:srgbClr val="FFFFFF"/>
            </a:solidFill>
          </a:ln>
        </p:spPr>
        <p:txBody>
          <a:bodyPr wrap="square" lIns="0" tIns="0" rIns="0" bIns="0" rtlCol="0">
            <a:noAutofit/>
          </a:bodyPr>
          <a:lstStyle/>
          <a:p>
            <a:endParaRPr/>
          </a:p>
        </p:txBody>
      </p:sp>
      <p:sp>
        <p:nvSpPr>
          <p:cNvPr id="17" name="object 17"/>
          <p:cNvSpPr/>
          <p:nvPr/>
        </p:nvSpPr>
        <p:spPr>
          <a:xfrm>
            <a:off x="4921631" y="3879850"/>
            <a:ext cx="1987930" cy="1777542"/>
          </a:xfrm>
          <a:prstGeom prst="rect">
            <a:avLst/>
          </a:prstGeom>
          <a:blipFill>
            <a:blip r:embed="rId5" cstate="print"/>
            <a:stretch>
              <a:fillRect/>
            </a:stretch>
          </a:blipFill>
        </p:spPr>
        <p:txBody>
          <a:bodyPr wrap="square" lIns="0" tIns="0" rIns="0" bIns="0" rtlCol="0">
            <a:noAutofit/>
          </a:bodyPr>
          <a:lstStyle/>
          <a:p>
            <a:endParaRPr/>
          </a:p>
        </p:txBody>
      </p:sp>
      <p:sp>
        <p:nvSpPr>
          <p:cNvPr id="18" name="object 18"/>
          <p:cNvSpPr/>
          <p:nvPr/>
        </p:nvSpPr>
        <p:spPr>
          <a:xfrm>
            <a:off x="4921631" y="3879850"/>
            <a:ext cx="1987930" cy="1777542"/>
          </a:xfrm>
          <a:custGeom>
            <a:avLst/>
            <a:gdLst/>
            <a:ahLst/>
            <a:cxnLst/>
            <a:rect l="l" t="t" r="r" b="b"/>
            <a:pathLst>
              <a:path w="1987930" h="1777542">
                <a:moveTo>
                  <a:pt x="1987930" y="935482"/>
                </a:moveTo>
                <a:lnTo>
                  <a:pt x="1963678" y="985374"/>
                </a:lnTo>
                <a:lnTo>
                  <a:pt x="1938213" y="1034568"/>
                </a:lnTo>
                <a:lnTo>
                  <a:pt x="1911552" y="1083043"/>
                </a:lnTo>
                <a:lnTo>
                  <a:pt x="1883712" y="1130779"/>
                </a:lnTo>
                <a:lnTo>
                  <a:pt x="1854709" y="1177757"/>
                </a:lnTo>
                <a:lnTo>
                  <a:pt x="1824560" y="1223954"/>
                </a:lnTo>
                <a:lnTo>
                  <a:pt x="1793281" y="1269352"/>
                </a:lnTo>
                <a:lnTo>
                  <a:pt x="1760889" y="1313931"/>
                </a:lnTo>
                <a:lnTo>
                  <a:pt x="1727400" y="1357668"/>
                </a:lnTo>
                <a:lnTo>
                  <a:pt x="1692830" y="1400546"/>
                </a:lnTo>
                <a:lnTo>
                  <a:pt x="1657197" y="1442543"/>
                </a:lnTo>
                <a:lnTo>
                  <a:pt x="1620515" y="1483639"/>
                </a:lnTo>
                <a:lnTo>
                  <a:pt x="1582803" y="1523813"/>
                </a:lnTo>
                <a:lnTo>
                  <a:pt x="1544077" y="1563047"/>
                </a:lnTo>
                <a:lnTo>
                  <a:pt x="1504352" y="1601318"/>
                </a:lnTo>
                <a:lnTo>
                  <a:pt x="1463646" y="1638608"/>
                </a:lnTo>
                <a:lnTo>
                  <a:pt x="1421975" y="1674895"/>
                </a:lnTo>
                <a:lnTo>
                  <a:pt x="1379355" y="1710160"/>
                </a:lnTo>
                <a:lnTo>
                  <a:pt x="1335803" y="1744383"/>
                </a:lnTo>
                <a:lnTo>
                  <a:pt x="1291336" y="1777542"/>
                </a:lnTo>
                <a:lnTo>
                  <a:pt x="0" y="0"/>
                </a:lnTo>
                <a:lnTo>
                  <a:pt x="1987930" y="935482"/>
                </a:lnTo>
                <a:close/>
              </a:path>
            </a:pathLst>
          </a:custGeom>
          <a:ln w="19812">
            <a:solidFill>
              <a:srgbClr val="FFFFFF"/>
            </a:solidFill>
          </a:ln>
        </p:spPr>
        <p:txBody>
          <a:bodyPr wrap="square" lIns="0" tIns="0" rIns="0" bIns="0" rtlCol="0">
            <a:noAutofit/>
          </a:bodyPr>
          <a:lstStyle/>
          <a:p>
            <a:endParaRPr/>
          </a:p>
        </p:txBody>
      </p:sp>
      <p:sp>
        <p:nvSpPr>
          <p:cNvPr id="19" name="object 19"/>
          <p:cNvSpPr/>
          <p:nvPr/>
        </p:nvSpPr>
        <p:spPr>
          <a:xfrm>
            <a:off x="4921631" y="3879850"/>
            <a:ext cx="1291336" cy="1988045"/>
          </a:xfrm>
          <a:prstGeom prst="rect">
            <a:avLst/>
          </a:prstGeom>
          <a:blipFill>
            <a:blip r:embed="rId6" cstate="print"/>
            <a:stretch>
              <a:fillRect/>
            </a:stretch>
          </a:blipFill>
        </p:spPr>
        <p:txBody>
          <a:bodyPr wrap="square" lIns="0" tIns="0" rIns="0" bIns="0" rtlCol="0">
            <a:noAutofit/>
          </a:bodyPr>
          <a:lstStyle/>
          <a:p>
            <a:endParaRPr/>
          </a:p>
        </p:txBody>
      </p:sp>
      <p:sp>
        <p:nvSpPr>
          <p:cNvPr id="20" name="object 20"/>
          <p:cNvSpPr/>
          <p:nvPr/>
        </p:nvSpPr>
        <p:spPr>
          <a:xfrm>
            <a:off x="4921631" y="3879850"/>
            <a:ext cx="1291336" cy="1988045"/>
          </a:xfrm>
          <a:custGeom>
            <a:avLst/>
            <a:gdLst/>
            <a:ahLst/>
            <a:cxnLst/>
            <a:rect l="l" t="t" r="r" b="b"/>
            <a:pathLst>
              <a:path w="1291336" h="1988045">
                <a:moveTo>
                  <a:pt x="1291336" y="1777542"/>
                </a:moveTo>
                <a:lnTo>
                  <a:pt x="1257588" y="1801581"/>
                </a:lnTo>
                <a:lnTo>
                  <a:pt x="1223408" y="1824971"/>
                </a:lnTo>
                <a:lnTo>
                  <a:pt x="1188804" y="1847706"/>
                </a:lnTo>
                <a:lnTo>
                  <a:pt x="1153785" y="1869781"/>
                </a:lnTo>
                <a:lnTo>
                  <a:pt x="1118361" y="1891190"/>
                </a:lnTo>
                <a:lnTo>
                  <a:pt x="1082541" y="1911927"/>
                </a:lnTo>
                <a:lnTo>
                  <a:pt x="1046334" y="1931987"/>
                </a:lnTo>
                <a:lnTo>
                  <a:pt x="1009749" y="1951364"/>
                </a:lnTo>
                <a:lnTo>
                  <a:pt x="972795" y="1970052"/>
                </a:lnTo>
                <a:lnTo>
                  <a:pt x="935482" y="1988045"/>
                </a:lnTo>
                <a:lnTo>
                  <a:pt x="0" y="0"/>
                </a:lnTo>
                <a:lnTo>
                  <a:pt x="1291336" y="1777542"/>
                </a:lnTo>
                <a:close/>
              </a:path>
            </a:pathLst>
          </a:custGeom>
          <a:ln w="19812">
            <a:solidFill>
              <a:srgbClr val="FFFFFF"/>
            </a:solidFill>
          </a:ln>
        </p:spPr>
        <p:txBody>
          <a:bodyPr wrap="square" lIns="0" tIns="0" rIns="0" bIns="0" rtlCol="0">
            <a:noAutofit/>
          </a:bodyPr>
          <a:lstStyle/>
          <a:p>
            <a:endParaRPr/>
          </a:p>
        </p:txBody>
      </p:sp>
      <p:sp>
        <p:nvSpPr>
          <p:cNvPr id="21" name="object 21"/>
          <p:cNvSpPr/>
          <p:nvPr/>
        </p:nvSpPr>
        <p:spPr>
          <a:xfrm>
            <a:off x="4646168" y="3879850"/>
            <a:ext cx="1210945" cy="2196987"/>
          </a:xfrm>
          <a:prstGeom prst="rect">
            <a:avLst/>
          </a:prstGeom>
          <a:blipFill>
            <a:blip r:embed="rId7" cstate="print"/>
            <a:stretch>
              <a:fillRect/>
            </a:stretch>
          </a:blipFill>
        </p:spPr>
        <p:txBody>
          <a:bodyPr wrap="square" lIns="0" tIns="0" rIns="0" bIns="0" rtlCol="0">
            <a:noAutofit/>
          </a:bodyPr>
          <a:lstStyle/>
          <a:p>
            <a:endParaRPr/>
          </a:p>
        </p:txBody>
      </p:sp>
      <p:sp>
        <p:nvSpPr>
          <p:cNvPr id="22" name="object 22"/>
          <p:cNvSpPr/>
          <p:nvPr/>
        </p:nvSpPr>
        <p:spPr>
          <a:xfrm>
            <a:off x="4646168" y="3879850"/>
            <a:ext cx="1210945" cy="2196987"/>
          </a:xfrm>
          <a:custGeom>
            <a:avLst/>
            <a:gdLst/>
            <a:ahLst/>
            <a:cxnLst/>
            <a:rect l="l" t="t" r="r" b="b"/>
            <a:pathLst>
              <a:path w="1210945" h="2196987">
                <a:moveTo>
                  <a:pt x="1210945" y="1988045"/>
                </a:moveTo>
                <a:lnTo>
                  <a:pt x="1154033" y="2013839"/>
                </a:lnTo>
                <a:lnTo>
                  <a:pt x="1096518" y="2037963"/>
                </a:lnTo>
                <a:lnTo>
                  <a:pt x="1038437" y="2060410"/>
                </a:lnTo>
                <a:lnTo>
                  <a:pt x="979826" y="2081174"/>
                </a:lnTo>
                <a:lnTo>
                  <a:pt x="920722" y="2100250"/>
                </a:lnTo>
                <a:lnTo>
                  <a:pt x="861161" y="2117631"/>
                </a:lnTo>
                <a:lnTo>
                  <a:pt x="801182" y="2133313"/>
                </a:lnTo>
                <a:lnTo>
                  <a:pt x="740819" y="2147289"/>
                </a:lnTo>
                <a:lnTo>
                  <a:pt x="680110" y="2159553"/>
                </a:lnTo>
                <a:lnTo>
                  <a:pt x="619093" y="2170099"/>
                </a:lnTo>
                <a:lnTo>
                  <a:pt x="557803" y="2178923"/>
                </a:lnTo>
                <a:lnTo>
                  <a:pt x="496277" y="2186017"/>
                </a:lnTo>
                <a:lnTo>
                  <a:pt x="434552" y="2191376"/>
                </a:lnTo>
                <a:lnTo>
                  <a:pt x="372666" y="2194995"/>
                </a:lnTo>
                <a:lnTo>
                  <a:pt x="310653" y="2196867"/>
                </a:lnTo>
                <a:lnTo>
                  <a:pt x="248553" y="2196987"/>
                </a:lnTo>
                <a:lnTo>
                  <a:pt x="186400" y="2195349"/>
                </a:lnTo>
                <a:lnTo>
                  <a:pt x="124233" y="2191947"/>
                </a:lnTo>
                <a:lnTo>
                  <a:pt x="62087" y="2186775"/>
                </a:lnTo>
                <a:lnTo>
                  <a:pt x="0" y="2179828"/>
                </a:lnTo>
                <a:lnTo>
                  <a:pt x="275463" y="0"/>
                </a:lnTo>
                <a:lnTo>
                  <a:pt x="1210945" y="1988045"/>
                </a:lnTo>
                <a:close/>
              </a:path>
            </a:pathLst>
          </a:custGeom>
          <a:ln w="19811">
            <a:solidFill>
              <a:srgbClr val="FFFFFF"/>
            </a:solidFill>
          </a:ln>
        </p:spPr>
        <p:txBody>
          <a:bodyPr wrap="square" lIns="0" tIns="0" rIns="0" bIns="0" rtlCol="0">
            <a:noAutofit/>
          </a:bodyPr>
          <a:lstStyle/>
          <a:p>
            <a:endParaRPr/>
          </a:p>
        </p:txBody>
      </p:sp>
      <p:sp>
        <p:nvSpPr>
          <p:cNvPr id="23" name="object 23"/>
          <p:cNvSpPr/>
          <p:nvPr/>
        </p:nvSpPr>
        <p:spPr>
          <a:xfrm>
            <a:off x="3744341" y="3879850"/>
            <a:ext cx="1177289" cy="2179828"/>
          </a:xfrm>
          <a:prstGeom prst="rect">
            <a:avLst/>
          </a:prstGeom>
          <a:blipFill>
            <a:blip r:embed="rId8" cstate="print"/>
            <a:stretch>
              <a:fillRect/>
            </a:stretch>
          </a:blipFill>
        </p:spPr>
        <p:txBody>
          <a:bodyPr wrap="square" lIns="0" tIns="0" rIns="0" bIns="0" rtlCol="0">
            <a:noAutofit/>
          </a:bodyPr>
          <a:lstStyle/>
          <a:p>
            <a:endParaRPr/>
          </a:p>
        </p:txBody>
      </p:sp>
      <p:sp>
        <p:nvSpPr>
          <p:cNvPr id="24" name="object 24"/>
          <p:cNvSpPr/>
          <p:nvPr/>
        </p:nvSpPr>
        <p:spPr>
          <a:xfrm>
            <a:off x="3744341" y="3879850"/>
            <a:ext cx="1177289" cy="2179828"/>
          </a:xfrm>
          <a:custGeom>
            <a:avLst/>
            <a:gdLst/>
            <a:ahLst/>
            <a:cxnLst/>
            <a:rect l="l" t="t" r="r" b="b"/>
            <a:pathLst>
              <a:path w="1177289" h="2179828">
                <a:moveTo>
                  <a:pt x="901826" y="2179828"/>
                </a:moveTo>
                <a:lnTo>
                  <a:pt x="853805" y="2173220"/>
                </a:lnTo>
                <a:lnTo>
                  <a:pt x="805993" y="2165564"/>
                </a:lnTo>
                <a:lnTo>
                  <a:pt x="758406" y="2156864"/>
                </a:lnTo>
                <a:lnTo>
                  <a:pt x="711061" y="2147128"/>
                </a:lnTo>
                <a:lnTo>
                  <a:pt x="663975" y="2136360"/>
                </a:lnTo>
                <a:lnTo>
                  <a:pt x="617165" y="2124567"/>
                </a:lnTo>
                <a:lnTo>
                  <a:pt x="570646" y="2111754"/>
                </a:lnTo>
                <a:lnTo>
                  <a:pt x="524435" y="2097928"/>
                </a:lnTo>
                <a:lnTo>
                  <a:pt x="478550" y="2083095"/>
                </a:lnTo>
                <a:lnTo>
                  <a:pt x="433006" y="2067259"/>
                </a:lnTo>
                <a:lnTo>
                  <a:pt x="387820" y="2050429"/>
                </a:lnTo>
                <a:lnTo>
                  <a:pt x="343009" y="2032608"/>
                </a:lnTo>
                <a:lnTo>
                  <a:pt x="298589" y="2013804"/>
                </a:lnTo>
                <a:lnTo>
                  <a:pt x="254578" y="1994022"/>
                </a:lnTo>
                <a:lnTo>
                  <a:pt x="210990" y="1973268"/>
                </a:lnTo>
                <a:lnTo>
                  <a:pt x="167844" y="1951548"/>
                </a:lnTo>
                <a:lnTo>
                  <a:pt x="125155" y="1928868"/>
                </a:lnTo>
                <a:lnTo>
                  <a:pt x="82940" y="1905234"/>
                </a:lnTo>
                <a:lnTo>
                  <a:pt x="41216" y="1880651"/>
                </a:lnTo>
                <a:lnTo>
                  <a:pt x="0" y="1855127"/>
                </a:lnTo>
                <a:lnTo>
                  <a:pt x="1177289" y="0"/>
                </a:lnTo>
                <a:lnTo>
                  <a:pt x="901826" y="2179828"/>
                </a:lnTo>
                <a:close/>
              </a:path>
            </a:pathLst>
          </a:custGeom>
          <a:ln w="19811">
            <a:solidFill>
              <a:srgbClr val="FFFFFF"/>
            </a:solidFill>
          </a:ln>
        </p:spPr>
        <p:txBody>
          <a:bodyPr wrap="square" lIns="0" tIns="0" rIns="0" bIns="0" rtlCol="0">
            <a:noAutofit/>
          </a:bodyPr>
          <a:lstStyle/>
          <a:p>
            <a:endParaRPr/>
          </a:p>
        </p:txBody>
      </p:sp>
      <p:sp>
        <p:nvSpPr>
          <p:cNvPr id="25" name="object 25"/>
          <p:cNvSpPr/>
          <p:nvPr/>
        </p:nvSpPr>
        <p:spPr>
          <a:xfrm>
            <a:off x="3521075" y="3879850"/>
            <a:ext cx="1400555" cy="1855127"/>
          </a:xfrm>
          <a:prstGeom prst="rect">
            <a:avLst/>
          </a:prstGeom>
          <a:blipFill>
            <a:blip r:embed="rId9" cstate="print"/>
            <a:stretch>
              <a:fillRect/>
            </a:stretch>
          </a:blipFill>
        </p:spPr>
        <p:txBody>
          <a:bodyPr wrap="square" lIns="0" tIns="0" rIns="0" bIns="0" rtlCol="0">
            <a:noAutofit/>
          </a:bodyPr>
          <a:lstStyle/>
          <a:p>
            <a:endParaRPr/>
          </a:p>
        </p:txBody>
      </p:sp>
      <p:sp>
        <p:nvSpPr>
          <p:cNvPr id="26" name="object 26"/>
          <p:cNvSpPr/>
          <p:nvPr/>
        </p:nvSpPr>
        <p:spPr>
          <a:xfrm>
            <a:off x="3521075" y="3879850"/>
            <a:ext cx="1400555" cy="1855127"/>
          </a:xfrm>
          <a:custGeom>
            <a:avLst/>
            <a:gdLst/>
            <a:ahLst/>
            <a:cxnLst/>
            <a:rect l="l" t="t" r="r" b="b"/>
            <a:pathLst>
              <a:path w="1400555" h="1855127">
                <a:moveTo>
                  <a:pt x="223265" y="1855127"/>
                </a:moveTo>
                <a:lnTo>
                  <a:pt x="188505" y="1832603"/>
                </a:lnTo>
                <a:lnTo>
                  <a:pt x="154181" y="1809431"/>
                </a:lnTo>
                <a:lnTo>
                  <a:pt x="120302" y="1785617"/>
                </a:lnTo>
                <a:lnTo>
                  <a:pt x="86874" y="1761167"/>
                </a:lnTo>
                <a:lnTo>
                  <a:pt x="53905" y="1736089"/>
                </a:lnTo>
                <a:lnTo>
                  <a:pt x="21404" y="1710387"/>
                </a:lnTo>
                <a:lnTo>
                  <a:pt x="0" y="1692910"/>
                </a:lnTo>
                <a:lnTo>
                  <a:pt x="1400555" y="0"/>
                </a:lnTo>
                <a:lnTo>
                  <a:pt x="223265" y="1855127"/>
                </a:lnTo>
                <a:close/>
              </a:path>
            </a:pathLst>
          </a:custGeom>
          <a:ln w="19812">
            <a:solidFill>
              <a:srgbClr val="FFFFFF"/>
            </a:solidFill>
          </a:ln>
        </p:spPr>
        <p:txBody>
          <a:bodyPr wrap="square" lIns="0" tIns="0" rIns="0" bIns="0" rtlCol="0">
            <a:noAutofit/>
          </a:bodyPr>
          <a:lstStyle/>
          <a:p>
            <a:endParaRPr/>
          </a:p>
        </p:txBody>
      </p:sp>
      <p:sp>
        <p:nvSpPr>
          <p:cNvPr id="27" name="object 27"/>
          <p:cNvSpPr/>
          <p:nvPr/>
        </p:nvSpPr>
        <p:spPr>
          <a:xfrm>
            <a:off x="2724796" y="1682750"/>
            <a:ext cx="2196834" cy="3890010"/>
          </a:xfrm>
          <a:prstGeom prst="rect">
            <a:avLst/>
          </a:prstGeom>
          <a:blipFill>
            <a:blip r:embed="rId10" cstate="print"/>
            <a:stretch>
              <a:fillRect/>
            </a:stretch>
          </a:blipFill>
        </p:spPr>
        <p:txBody>
          <a:bodyPr wrap="square" lIns="0" tIns="0" rIns="0" bIns="0" rtlCol="0">
            <a:noAutofit/>
          </a:bodyPr>
          <a:lstStyle/>
          <a:p>
            <a:endParaRPr/>
          </a:p>
        </p:txBody>
      </p:sp>
      <p:sp>
        <p:nvSpPr>
          <p:cNvPr id="28" name="object 28"/>
          <p:cNvSpPr/>
          <p:nvPr/>
        </p:nvSpPr>
        <p:spPr>
          <a:xfrm>
            <a:off x="2724796" y="1682750"/>
            <a:ext cx="2196834" cy="3890010"/>
          </a:xfrm>
          <a:custGeom>
            <a:avLst/>
            <a:gdLst/>
            <a:ahLst/>
            <a:cxnLst/>
            <a:rect l="l" t="t" r="r" b="b"/>
            <a:pathLst>
              <a:path w="2196834" h="3890010">
                <a:moveTo>
                  <a:pt x="796278" y="3890010"/>
                </a:moveTo>
                <a:lnTo>
                  <a:pt x="662075" y="3769541"/>
                </a:lnTo>
                <a:lnTo>
                  <a:pt x="540010" y="3640697"/>
                </a:lnTo>
                <a:lnTo>
                  <a:pt x="430158" y="3504272"/>
                </a:lnTo>
                <a:lnTo>
                  <a:pt x="332594" y="3361063"/>
                </a:lnTo>
                <a:lnTo>
                  <a:pt x="247392" y="3211865"/>
                </a:lnTo>
                <a:lnTo>
                  <a:pt x="174627" y="3057476"/>
                </a:lnTo>
                <a:lnTo>
                  <a:pt x="114376" y="2898690"/>
                </a:lnTo>
                <a:lnTo>
                  <a:pt x="66712" y="2736305"/>
                </a:lnTo>
                <a:lnTo>
                  <a:pt x="31712" y="2571116"/>
                </a:lnTo>
                <a:lnTo>
                  <a:pt x="9449" y="2403919"/>
                </a:lnTo>
                <a:lnTo>
                  <a:pt x="0" y="2235511"/>
                </a:lnTo>
                <a:lnTo>
                  <a:pt x="3438" y="2066687"/>
                </a:lnTo>
                <a:lnTo>
                  <a:pt x="19840" y="1898244"/>
                </a:lnTo>
                <a:lnTo>
                  <a:pt x="49279" y="1730977"/>
                </a:lnTo>
                <a:lnTo>
                  <a:pt x="91832" y="1565683"/>
                </a:lnTo>
                <a:lnTo>
                  <a:pt x="147574" y="1403158"/>
                </a:lnTo>
                <a:lnTo>
                  <a:pt x="216579" y="1244199"/>
                </a:lnTo>
                <a:lnTo>
                  <a:pt x="298922" y="1089600"/>
                </a:lnTo>
                <a:lnTo>
                  <a:pt x="394678" y="940159"/>
                </a:lnTo>
                <a:lnTo>
                  <a:pt x="503924" y="796671"/>
                </a:lnTo>
                <a:lnTo>
                  <a:pt x="568027" y="722588"/>
                </a:lnTo>
                <a:lnTo>
                  <a:pt x="635054" y="651753"/>
                </a:lnTo>
                <a:lnTo>
                  <a:pt x="704880" y="584224"/>
                </a:lnTo>
                <a:lnTo>
                  <a:pt x="777376" y="520061"/>
                </a:lnTo>
                <a:lnTo>
                  <a:pt x="852416" y="459325"/>
                </a:lnTo>
                <a:lnTo>
                  <a:pt x="929872" y="402074"/>
                </a:lnTo>
                <a:lnTo>
                  <a:pt x="1009617" y="348368"/>
                </a:lnTo>
                <a:lnTo>
                  <a:pt x="1091525" y="298268"/>
                </a:lnTo>
                <a:lnTo>
                  <a:pt x="1175468" y="251832"/>
                </a:lnTo>
                <a:lnTo>
                  <a:pt x="1261320" y="209121"/>
                </a:lnTo>
                <a:lnTo>
                  <a:pt x="1348953" y="170194"/>
                </a:lnTo>
                <a:lnTo>
                  <a:pt x="1438239" y="135111"/>
                </a:lnTo>
                <a:lnTo>
                  <a:pt x="1529053" y="103932"/>
                </a:lnTo>
                <a:lnTo>
                  <a:pt x="1621267" y="76717"/>
                </a:lnTo>
                <a:lnTo>
                  <a:pt x="1714754" y="53524"/>
                </a:lnTo>
                <a:lnTo>
                  <a:pt x="1809386" y="34414"/>
                </a:lnTo>
                <a:lnTo>
                  <a:pt x="1905037" y="19448"/>
                </a:lnTo>
                <a:lnTo>
                  <a:pt x="2001581" y="8683"/>
                </a:lnTo>
                <a:lnTo>
                  <a:pt x="2098888" y="2180"/>
                </a:lnTo>
                <a:lnTo>
                  <a:pt x="2196834" y="0"/>
                </a:lnTo>
                <a:lnTo>
                  <a:pt x="2196834" y="2197100"/>
                </a:lnTo>
                <a:lnTo>
                  <a:pt x="796278" y="3890010"/>
                </a:lnTo>
                <a:close/>
              </a:path>
            </a:pathLst>
          </a:custGeom>
          <a:ln w="19812">
            <a:solidFill>
              <a:srgbClr val="FFFFFF"/>
            </a:solidFill>
          </a:ln>
        </p:spPr>
        <p:txBody>
          <a:bodyPr wrap="square" lIns="0" tIns="0" rIns="0" bIns="0" rtlCol="0">
            <a:noAutofit/>
          </a:bodyPr>
          <a:lstStyle/>
          <a:p>
            <a:endParaRPr/>
          </a:p>
        </p:txBody>
      </p:sp>
      <p:sp>
        <p:nvSpPr>
          <p:cNvPr id="29" name="object 29"/>
          <p:cNvSpPr/>
          <p:nvPr/>
        </p:nvSpPr>
        <p:spPr>
          <a:xfrm>
            <a:off x="8761476" y="2840736"/>
            <a:ext cx="2302764" cy="2078736"/>
          </a:xfrm>
          <a:custGeom>
            <a:avLst/>
            <a:gdLst/>
            <a:ahLst/>
            <a:cxnLst/>
            <a:rect l="l" t="t" r="r" b="b"/>
            <a:pathLst>
              <a:path w="2302764" h="2078736">
                <a:moveTo>
                  <a:pt x="0" y="2078736"/>
                </a:moveTo>
                <a:lnTo>
                  <a:pt x="2302764" y="2078736"/>
                </a:lnTo>
                <a:lnTo>
                  <a:pt x="2302764" y="0"/>
                </a:lnTo>
                <a:lnTo>
                  <a:pt x="0" y="0"/>
                </a:lnTo>
                <a:lnTo>
                  <a:pt x="0" y="2078736"/>
                </a:lnTo>
                <a:close/>
              </a:path>
            </a:pathLst>
          </a:custGeom>
          <a:solidFill>
            <a:srgbClr val="FFFFFF">
              <a:alpha val="50195"/>
            </a:srgbClr>
          </a:solidFill>
        </p:spPr>
        <p:txBody>
          <a:bodyPr wrap="square" lIns="0" tIns="0" rIns="0" bIns="0" rtlCol="0">
            <a:noAutofit/>
          </a:bodyPr>
          <a:lstStyle/>
          <a:p>
            <a:endParaRPr/>
          </a:p>
        </p:txBody>
      </p:sp>
      <p:sp>
        <p:nvSpPr>
          <p:cNvPr id="30" name="object 30"/>
          <p:cNvSpPr/>
          <p:nvPr/>
        </p:nvSpPr>
        <p:spPr>
          <a:xfrm>
            <a:off x="8832342" y="2928366"/>
            <a:ext cx="82296" cy="83820"/>
          </a:xfrm>
          <a:prstGeom prst="rect">
            <a:avLst/>
          </a:prstGeom>
          <a:blipFill>
            <a:blip r:embed="rId11" cstate="print"/>
            <a:stretch>
              <a:fillRect/>
            </a:stretch>
          </a:blipFill>
        </p:spPr>
        <p:txBody>
          <a:bodyPr wrap="square" lIns="0" tIns="0" rIns="0" bIns="0" rtlCol="0">
            <a:noAutofit/>
          </a:bodyPr>
          <a:lstStyle/>
          <a:p>
            <a:endParaRPr/>
          </a:p>
        </p:txBody>
      </p:sp>
      <p:sp>
        <p:nvSpPr>
          <p:cNvPr id="31" name="object 31"/>
          <p:cNvSpPr/>
          <p:nvPr/>
        </p:nvSpPr>
        <p:spPr>
          <a:xfrm>
            <a:off x="8832342" y="2928366"/>
            <a:ext cx="82296" cy="83820"/>
          </a:xfrm>
          <a:custGeom>
            <a:avLst/>
            <a:gdLst/>
            <a:ahLst/>
            <a:cxnLst/>
            <a:rect l="l" t="t" r="r" b="b"/>
            <a:pathLst>
              <a:path w="82296" h="83820">
                <a:moveTo>
                  <a:pt x="0" y="83820"/>
                </a:moveTo>
                <a:lnTo>
                  <a:pt x="82296" y="83820"/>
                </a:lnTo>
                <a:lnTo>
                  <a:pt x="82296" y="0"/>
                </a:lnTo>
                <a:lnTo>
                  <a:pt x="0" y="0"/>
                </a:lnTo>
                <a:lnTo>
                  <a:pt x="0" y="83820"/>
                </a:lnTo>
                <a:close/>
              </a:path>
            </a:pathLst>
          </a:custGeom>
          <a:ln w="19812">
            <a:solidFill>
              <a:srgbClr val="FFFFFF"/>
            </a:solidFill>
          </a:ln>
        </p:spPr>
        <p:txBody>
          <a:bodyPr wrap="square" lIns="0" tIns="0" rIns="0" bIns="0" rtlCol="0">
            <a:noAutofit/>
          </a:bodyPr>
          <a:lstStyle/>
          <a:p>
            <a:endParaRPr/>
          </a:p>
        </p:txBody>
      </p:sp>
      <p:sp>
        <p:nvSpPr>
          <p:cNvPr id="32" name="object 32"/>
          <p:cNvSpPr/>
          <p:nvPr/>
        </p:nvSpPr>
        <p:spPr>
          <a:xfrm>
            <a:off x="8832342" y="3188969"/>
            <a:ext cx="82296" cy="82296"/>
          </a:xfrm>
          <a:prstGeom prst="rect">
            <a:avLst/>
          </a:prstGeom>
          <a:blipFill>
            <a:blip r:embed="rId12" cstate="print"/>
            <a:stretch>
              <a:fillRect/>
            </a:stretch>
          </a:blipFill>
        </p:spPr>
        <p:txBody>
          <a:bodyPr wrap="square" lIns="0" tIns="0" rIns="0" bIns="0" rtlCol="0">
            <a:noAutofit/>
          </a:bodyPr>
          <a:lstStyle/>
          <a:p>
            <a:endParaRPr/>
          </a:p>
        </p:txBody>
      </p:sp>
      <p:sp>
        <p:nvSpPr>
          <p:cNvPr id="33" name="object 33"/>
          <p:cNvSpPr/>
          <p:nvPr/>
        </p:nvSpPr>
        <p:spPr>
          <a:xfrm>
            <a:off x="8832342" y="3188969"/>
            <a:ext cx="82296" cy="82296"/>
          </a:xfrm>
          <a:custGeom>
            <a:avLst/>
            <a:gdLst/>
            <a:ahLst/>
            <a:cxnLst/>
            <a:rect l="l" t="t" r="r" b="b"/>
            <a:pathLst>
              <a:path w="82296" h="82296">
                <a:moveTo>
                  <a:pt x="0" y="82296"/>
                </a:moveTo>
                <a:lnTo>
                  <a:pt x="82296" y="82296"/>
                </a:lnTo>
                <a:lnTo>
                  <a:pt x="82296" y="0"/>
                </a:lnTo>
                <a:lnTo>
                  <a:pt x="0" y="0"/>
                </a:lnTo>
                <a:lnTo>
                  <a:pt x="0" y="82296"/>
                </a:lnTo>
                <a:close/>
              </a:path>
            </a:pathLst>
          </a:custGeom>
          <a:ln w="19812">
            <a:solidFill>
              <a:srgbClr val="FFFFFF"/>
            </a:solidFill>
          </a:ln>
        </p:spPr>
        <p:txBody>
          <a:bodyPr wrap="square" lIns="0" tIns="0" rIns="0" bIns="0" rtlCol="0">
            <a:noAutofit/>
          </a:bodyPr>
          <a:lstStyle/>
          <a:p>
            <a:endParaRPr/>
          </a:p>
        </p:txBody>
      </p:sp>
      <p:sp>
        <p:nvSpPr>
          <p:cNvPr id="34" name="object 34"/>
          <p:cNvSpPr/>
          <p:nvPr/>
        </p:nvSpPr>
        <p:spPr>
          <a:xfrm>
            <a:off x="8832342" y="3448050"/>
            <a:ext cx="82296" cy="83820"/>
          </a:xfrm>
          <a:prstGeom prst="rect">
            <a:avLst/>
          </a:prstGeom>
          <a:blipFill>
            <a:blip r:embed="rId13" cstate="print"/>
            <a:stretch>
              <a:fillRect/>
            </a:stretch>
          </a:blipFill>
        </p:spPr>
        <p:txBody>
          <a:bodyPr wrap="square" lIns="0" tIns="0" rIns="0" bIns="0" rtlCol="0">
            <a:noAutofit/>
          </a:bodyPr>
          <a:lstStyle/>
          <a:p>
            <a:endParaRPr/>
          </a:p>
        </p:txBody>
      </p:sp>
      <p:sp>
        <p:nvSpPr>
          <p:cNvPr id="35" name="object 35"/>
          <p:cNvSpPr/>
          <p:nvPr/>
        </p:nvSpPr>
        <p:spPr>
          <a:xfrm>
            <a:off x="8832342" y="3448050"/>
            <a:ext cx="82296" cy="83820"/>
          </a:xfrm>
          <a:custGeom>
            <a:avLst/>
            <a:gdLst/>
            <a:ahLst/>
            <a:cxnLst/>
            <a:rect l="l" t="t" r="r" b="b"/>
            <a:pathLst>
              <a:path w="82296" h="83820">
                <a:moveTo>
                  <a:pt x="0" y="83820"/>
                </a:moveTo>
                <a:lnTo>
                  <a:pt x="82296" y="83820"/>
                </a:lnTo>
                <a:lnTo>
                  <a:pt x="82296" y="0"/>
                </a:lnTo>
                <a:lnTo>
                  <a:pt x="0" y="0"/>
                </a:lnTo>
                <a:lnTo>
                  <a:pt x="0" y="83820"/>
                </a:lnTo>
                <a:close/>
              </a:path>
            </a:pathLst>
          </a:custGeom>
          <a:ln w="19812">
            <a:solidFill>
              <a:srgbClr val="FFFFFF"/>
            </a:solidFill>
          </a:ln>
        </p:spPr>
        <p:txBody>
          <a:bodyPr wrap="square" lIns="0" tIns="0" rIns="0" bIns="0" rtlCol="0">
            <a:noAutofit/>
          </a:bodyPr>
          <a:lstStyle/>
          <a:p>
            <a:endParaRPr/>
          </a:p>
        </p:txBody>
      </p:sp>
      <p:sp>
        <p:nvSpPr>
          <p:cNvPr id="36" name="object 36"/>
          <p:cNvSpPr/>
          <p:nvPr/>
        </p:nvSpPr>
        <p:spPr>
          <a:xfrm>
            <a:off x="8832342" y="3708654"/>
            <a:ext cx="82296" cy="82295"/>
          </a:xfrm>
          <a:prstGeom prst="rect">
            <a:avLst/>
          </a:prstGeom>
          <a:blipFill>
            <a:blip r:embed="rId14" cstate="print"/>
            <a:stretch>
              <a:fillRect/>
            </a:stretch>
          </a:blipFill>
        </p:spPr>
        <p:txBody>
          <a:bodyPr wrap="square" lIns="0" tIns="0" rIns="0" bIns="0" rtlCol="0">
            <a:noAutofit/>
          </a:bodyPr>
          <a:lstStyle/>
          <a:p>
            <a:endParaRPr/>
          </a:p>
        </p:txBody>
      </p:sp>
      <p:sp>
        <p:nvSpPr>
          <p:cNvPr id="37" name="object 37"/>
          <p:cNvSpPr/>
          <p:nvPr/>
        </p:nvSpPr>
        <p:spPr>
          <a:xfrm>
            <a:off x="8832342" y="3708654"/>
            <a:ext cx="82296" cy="82295"/>
          </a:xfrm>
          <a:custGeom>
            <a:avLst/>
            <a:gdLst/>
            <a:ahLst/>
            <a:cxnLst/>
            <a:rect l="l" t="t" r="r" b="b"/>
            <a:pathLst>
              <a:path w="82296" h="82296">
                <a:moveTo>
                  <a:pt x="0" y="82296"/>
                </a:moveTo>
                <a:lnTo>
                  <a:pt x="82296" y="82296"/>
                </a:lnTo>
                <a:lnTo>
                  <a:pt x="82296" y="0"/>
                </a:lnTo>
                <a:lnTo>
                  <a:pt x="0" y="0"/>
                </a:lnTo>
                <a:lnTo>
                  <a:pt x="0" y="82296"/>
                </a:lnTo>
                <a:close/>
              </a:path>
            </a:pathLst>
          </a:custGeom>
          <a:ln w="19812">
            <a:solidFill>
              <a:srgbClr val="FFFFFF"/>
            </a:solidFill>
          </a:ln>
        </p:spPr>
        <p:txBody>
          <a:bodyPr wrap="square" lIns="0" tIns="0" rIns="0" bIns="0" rtlCol="0">
            <a:noAutofit/>
          </a:bodyPr>
          <a:lstStyle/>
          <a:p>
            <a:endParaRPr/>
          </a:p>
        </p:txBody>
      </p:sp>
      <p:sp>
        <p:nvSpPr>
          <p:cNvPr id="38" name="object 38"/>
          <p:cNvSpPr/>
          <p:nvPr/>
        </p:nvSpPr>
        <p:spPr>
          <a:xfrm>
            <a:off x="8832342" y="3967734"/>
            <a:ext cx="82296" cy="83819"/>
          </a:xfrm>
          <a:prstGeom prst="rect">
            <a:avLst/>
          </a:prstGeom>
          <a:blipFill>
            <a:blip r:embed="rId15" cstate="print"/>
            <a:stretch>
              <a:fillRect/>
            </a:stretch>
          </a:blipFill>
        </p:spPr>
        <p:txBody>
          <a:bodyPr wrap="square" lIns="0" tIns="0" rIns="0" bIns="0" rtlCol="0">
            <a:noAutofit/>
          </a:bodyPr>
          <a:lstStyle/>
          <a:p>
            <a:endParaRPr/>
          </a:p>
        </p:txBody>
      </p:sp>
      <p:sp>
        <p:nvSpPr>
          <p:cNvPr id="39" name="object 39"/>
          <p:cNvSpPr/>
          <p:nvPr/>
        </p:nvSpPr>
        <p:spPr>
          <a:xfrm>
            <a:off x="8832342" y="3967734"/>
            <a:ext cx="82296" cy="83819"/>
          </a:xfrm>
          <a:custGeom>
            <a:avLst/>
            <a:gdLst/>
            <a:ahLst/>
            <a:cxnLst/>
            <a:rect l="l" t="t" r="r" b="b"/>
            <a:pathLst>
              <a:path w="82296" h="83819">
                <a:moveTo>
                  <a:pt x="0" y="83819"/>
                </a:moveTo>
                <a:lnTo>
                  <a:pt x="82296" y="83819"/>
                </a:lnTo>
                <a:lnTo>
                  <a:pt x="82296" y="0"/>
                </a:lnTo>
                <a:lnTo>
                  <a:pt x="0" y="0"/>
                </a:lnTo>
                <a:lnTo>
                  <a:pt x="0" y="83819"/>
                </a:lnTo>
                <a:close/>
              </a:path>
            </a:pathLst>
          </a:custGeom>
          <a:ln w="19811">
            <a:solidFill>
              <a:srgbClr val="FFFFFF"/>
            </a:solidFill>
          </a:ln>
        </p:spPr>
        <p:txBody>
          <a:bodyPr wrap="square" lIns="0" tIns="0" rIns="0" bIns="0" rtlCol="0">
            <a:noAutofit/>
          </a:bodyPr>
          <a:lstStyle/>
          <a:p>
            <a:endParaRPr/>
          </a:p>
        </p:txBody>
      </p:sp>
      <p:sp>
        <p:nvSpPr>
          <p:cNvPr id="40" name="object 40"/>
          <p:cNvSpPr/>
          <p:nvPr/>
        </p:nvSpPr>
        <p:spPr>
          <a:xfrm>
            <a:off x="8832342" y="4228338"/>
            <a:ext cx="82296" cy="83819"/>
          </a:xfrm>
          <a:prstGeom prst="rect">
            <a:avLst/>
          </a:prstGeom>
          <a:blipFill>
            <a:blip r:embed="rId16" cstate="print"/>
            <a:stretch>
              <a:fillRect/>
            </a:stretch>
          </a:blipFill>
        </p:spPr>
        <p:txBody>
          <a:bodyPr wrap="square" lIns="0" tIns="0" rIns="0" bIns="0" rtlCol="0">
            <a:noAutofit/>
          </a:bodyPr>
          <a:lstStyle/>
          <a:p>
            <a:endParaRPr/>
          </a:p>
        </p:txBody>
      </p:sp>
      <p:sp>
        <p:nvSpPr>
          <p:cNvPr id="41" name="object 41"/>
          <p:cNvSpPr/>
          <p:nvPr/>
        </p:nvSpPr>
        <p:spPr>
          <a:xfrm>
            <a:off x="8832342" y="4228338"/>
            <a:ext cx="82296" cy="83819"/>
          </a:xfrm>
          <a:custGeom>
            <a:avLst/>
            <a:gdLst/>
            <a:ahLst/>
            <a:cxnLst/>
            <a:rect l="l" t="t" r="r" b="b"/>
            <a:pathLst>
              <a:path w="82296" h="83819">
                <a:moveTo>
                  <a:pt x="0" y="83819"/>
                </a:moveTo>
                <a:lnTo>
                  <a:pt x="82296" y="83819"/>
                </a:lnTo>
                <a:lnTo>
                  <a:pt x="82296" y="0"/>
                </a:lnTo>
                <a:lnTo>
                  <a:pt x="0" y="0"/>
                </a:lnTo>
                <a:lnTo>
                  <a:pt x="0" y="83819"/>
                </a:lnTo>
                <a:close/>
              </a:path>
            </a:pathLst>
          </a:custGeom>
          <a:ln w="19811">
            <a:solidFill>
              <a:srgbClr val="FFFFFF"/>
            </a:solidFill>
          </a:ln>
        </p:spPr>
        <p:txBody>
          <a:bodyPr wrap="square" lIns="0" tIns="0" rIns="0" bIns="0" rtlCol="0">
            <a:noAutofit/>
          </a:bodyPr>
          <a:lstStyle/>
          <a:p>
            <a:endParaRPr/>
          </a:p>
        </p:txBody>
      </p:sp>
      <p:sp>
        <p:nvSpPr>
          <p:cNvPr id="42" name="object 42"/>
          <p:cNvSpPr/>
          <p:nvPr/>
        </p:nvSpPr>
        <p:spPr>
          <a:xfrm>
            <a:off x="8832342" y="4487418"/>
            <a:ext cx="82296" cy="83819"/>
          </a:xfrm>
          <a:prstGeom prst="rect">
            <a:avLst/>
          </a:prstGeom>
          <a:blipFill>
            <a:blip r:embed="rId17" cstate="print"/>
            <a:stretch>
              <a:fillRect/>
            </a:stretch>
          </a:blipFill>
        </p:spPr>
        <p:txBody>
          <a:bodyPr wrap="square" lIns="0" tIns="0" rIns="0" bIns="0" rtlCol="0">
            <a:noAutofit/>
          </a:bodyPr>
          <a:lstStyle/>
          <a:p>
            <a:endParaRPr/>
          </a:p>
        </p:txBody>
      </p:sp>
      <p:sp>
        <p:nvSpPr>
          <p:cNvPr id="43" name="object 43"/>
          <p:cNvSpPr/>
          <p:nvPr/>
        </p:nvSpPr>
        <p:spPr>
          <a:xfrm>
            <a:off x="8832342" y="4487418"/>
            <a:ext cx="82296" cy="83819"/>
          </a:xfrm>
          <a:custGeom>
            <a:avLst/>
            <a:gdLst/>
            <a:ahLst/>
            <a:cxnLst/>
            <a:rect l="l" t="t" r="r" b="b"/>
            <a:pathLst>
              <a:path w="82296" h="83820">
                <a:moveTo>
                  <a:pt x="0" y="83819"/>
                </a:moveTo>
                <a:lnTo>
                  <a:pt x="82296" y="83819"/>
                </a:lnTo>
                <a:lnTo>
                  <a:pt x="82296" y="0"/>
                </a:lnTo>
                <a:lnTo>
                  <a:pt x="0" y="0"/>
                </a:lnTo>
                <a:lnTo>
                  <a:pt x="0" y="83819"/>
                </a:lnTo>
                <a:close/>
              </a:path>
            </a:pathLst>
          </a:custGeom>
          <a:ln w="19811">
            <a:solidFill>
              <a:srgbClr val="FFFFFF"/>
            </a:solidFill>
          </a:ln>
        </p:spPr>
        <p:txBody>
          <a:bodyPr wrap="square" lIns="0" tIns="0" rIns="0" bIns="0" rtlCol="0">
            <a:noAutofit/>
          </a:bodyPr>
          <a:lstStyle/>
          <a:p>
            <a:endParaRPr/>
          </a:p>
        </p:txBody>
      </p:sp>
      <p:sp>
        <p:nvSpPr>
          <p:cNvPr id="44" name="object 44"/>
          <p:cNvSpPr/>
          <p:nvPr/>
        </p:nvSpPr>
        <p:spPr>
          <a:xfrm>
            <a:off x="8832342" y="4748022"/>
            <a:ext cx="82296" cy="83819"/>
          </a:xfrm>
          <a:prstGeom prst="rect">
            <a:avLst/>
          </a:prstGeom>
          <a:blipFill>
            <a:blip r:embed="rId18" cstate="print"/>
            <a:stretch>
              <a:fillRect/>
            </a:stretch>
          </a:blipFill>
        </p:spPr>
        <p:txBody>
          <a:bodyPr wrap="square" lIns="0" tIns="0" rIns="0" bIns="0" rtlCol="0">
            <a:noAutofit/>
          </a:bodyPr>
          <a:lstStyle/>
          <a:p>
            <a:endParaRPr/>
          </a:p>
        </p:txBody>
      </p:sp>
      <p:sp>
        <p:nvSpPr>
          <p:cNvPr id="45" name="object 45"/>
          <p:cNvSpPr/>
          <p:nvPr/>
        </p:nvSpPr>
        <p:spPr>
          <a:xfrm>
            <a:off x="8832342" y="4748022"/>
            <a:ext cx="82296" cy="83819"/>
          </a:xfrm>
          <a:custGeom>
            <a:avLst/>
            <a:gdLst/>
            <a:ahLst/>
            <a:cxnLst/>
            <a:rect l="l" t="t" r="r" b="b"/>
            <a:pathLst>
              <a:path w="82296" h="83820">
                <a:moveTo>
                  <a:pt x="0" y="83819"/>
                </a:moveTo>
                <a:lnTo>
                  <a:pt x="82296" y="83819"/>
                </a:lnTo>
                <a:lnTo>
                  <a:pt x="82296" y="0"/>
                </a:lnTo>
                <a:lnTo>
                  <a:pt x="0" y="0"/>
                </a:lnTo>
                <a:lnTo>
                  <a:pt x="0" y="83819"/>
                </a:lnTo>
                <a:close/>
              </a:path>
            </a:pathLst>
          </a:custGeom>
          <a:ln w="19811">
            <a:solidFill>
              <a:srgbClr val="FFFFFF"/>
            </a:solidFill>
          </a:ln>
        </p:spPr>
        <p:txBody>
          <a:bodyPr wrap="square" lIns="0" tIns="0" rIns="0" bIns="0" rtlCol="0">
            <a:noAutofit/>
          </a:bodyPr>
          <a:lstStyle/>
          <a:p>
            <a:endParaRPr/>
          </a:p>
        </p:txBody>
      </p:sp>
      <p:sp>
        <p:nvSpPr>
          <p:cNvPr id="46" name="object 46"/>
          <p:cNvSpPr/>
          <p:nvPr/>
        </p:nvSpPr>
        <p:spPr>
          <a:xfrm>
            <a:off x="1082040" y="1543812"/>
            <a:ext cx="10058400" cy="4672584"/>
          </a:xfrm>
          <a:custGeom>
            <a:avLst/>
            <a:gdLst/>
            <a:ahLst/>
            <a:cxnLst/>
            <a:rect l="l" t="t" r="r" b="b"/>
            <a:pathLst>
              <a:path w="10058400" h="4672584">
                <a:moveTo>
                  <a:pt x="0" y="4672584"/>
                </a:moveTo>
                <a:lnTo>
                  <a:pt x="10058400" y="4672584"/>
                </a:lnTo>
                <a:lnTo>
                  <a:pt x="10058400" y="0"/>
                </a:lnTo>
                <a:lnTo>
                  <a:pt x="0" y="0"/>
                </a:lnTo>
                <a:lnTo>
                  <a:pt x="0" y="4672584"/>
                </a:lnTo>
                <a:close/>
              </a:path>
            </a:pathLst>
          </a:custGeom>
          <a:ln w="9144">
            <a:solidFill>
              <a:srgbClr val="D9D9D9"/>
            </a:solidFill>
          </a:ln>
        </p:spPr>
        <p:txBody>
          <a:bodyPr wrap="square" lIns="0" tIns="0" rIns="0" bIns="0" rtlCol="0">
            <a:noAutofit/>
          </a:bodyPr>
          <a:lstStyle/>
          <a:p>
            <a:endParaRPr/>
          </a:p>
        </p:txBody>
      </p:sp>
      <p:sp>
        <p:nvSpPr>
          <p:cNvPr id="11" name="object 11"/>
          <p:cNvSpPr txBox="1"/>
          <p:nvPr/>
        </p:nvSpPr>
        <p:spPr>
          <a:xfrm>
            <a:off x="3510534" y="624809"/>
            <a:ext cx="1926820" cy="770940"/>
          </a:xfrm>
          <a:prstGeom prst="rect">
            <a:avLst/>
          </a:prstGeom>
        </p:spPr>
        <p:txBody>
          <a:bodyPr wrap="square" lIns="0" tIns="38544" rIns="0" bIns="0" rtlCol="0">
            <a:noAutofit/>
          </a:bodyPr>
          <a:lstStyle/>
          <a:p>
            <a:pPr marL="12700">
              <a:lnSpc>
                <a:spcPts val="6070"/>
              </a:lnSpc>
            </a:pPr>
            <a:r>
              <a:rPr sz="5850" dirty="0">
                <a:solidFill>
                  <a:srgbClr val="66FF33"/>
                </a:solidFill>
                <a:latin typeface="Courier New"/>
                <a:cs typeface="Courier New"/>
              </a:rPr>
              <a:t>Dark</a:t>
            </a:r>
            <a:endParaRPr sz="5850">
              <a:latin typeface="Courier New"/>
              <a:cs typeface="Courier New"/>
            </a:endParaRPr>
          </a:p>
        </p:txBody>
      </p:sp>
      <p:sp>
        <p:nvSpPr>
          <p:cNvPr id="10" name="object 10"/>
          <p:cNvSpPr txBox="1"/>
          <p:nvPr/>
        </p:nvSpPr>
        <p:spPr>
          <a:xfrm>
            <a:off x="5747156" y="624809"/>
            <a:ext cx="1479422" cy="770940"/>
          </a:xfrm>
          <a:prstGeom prst="rect">
            <a:avLst/>
          </a:prstGeom>
        </p:spPr>
        <p:txBody>
          <a:bodyPr wrap="square" lIns="0" tIns="38544" rIns="0" bIns="0" rtlCol="0">
            <a:noAutofit/>
          </a:bodyPr>
          <a:lstStyle/>
          <a:p>
            <a:pPr marL="12700">
              <a:lnSpc>
                <a:spcPts val="6070"/>
              </a:lnSpc>
            </a:pPr>
            <a:r>
              <a:rPr sz="5850" dirty="0">
                <a:solidFill>
                  <a:srgbClr val="66FF33"/>
                </a:solidFill>
                <a:latin typeface="Courier New"/>
                <a:cs typeface="Courier New"/>
              </a:rPr>
              <a:t>Web</a:t>
            </a:r>
            <a:endParaRPr sz="5850">
              <a:latin typeface="Courier New"/>
              <a:cs typeface="Courier New"/>
            </a:endParaRPr>
          </a:p>
        </p:txBody>
      </p:sp>
      <p:sp>
        <p:nvSpPr>
          <p:cNvPr id="9" name="object 9"/>
          <p:cNvSpPr txBox="1"/>
          <p:nvPr/>
        </p:nvSpPr>
        <p:spPr>
          <a:xfrm>
            <a:off x="7536454" y="624809"/>
            <a:ext cx="2376235" cy="770940"/>
          </a:xfrm>
          <a:prstGeom prst="rect">
            <a:avLst/>
          </a:prstGeom>
        </p:spPr>
        <p:txBody>
          <a:bodyPr wrap="square" lIns="0" tIns="38544" rIns="0" bIns="0" rtlCol="0">
            <a:noAutofit/>
          </a:bodyPr>
          <a:lstStyle/>
          <a:p>
            <a:pPr marL="12700">
              <a:lnSpc>
                <a:spcPts val="6070"/>
              </a:lnSpc>
            </a:pPr>
            <a:r>
              <a:rPr sz="5850" spc="2" dirty="0">
                <a:solidFill>
                  <a:srgbClr val="66FF33"/>
                </a:solidFill>
                <a:latin typeface="Courier New"/>
                <a:cs typeface="Courier New"/>
              </a:rPr>
              <a:t>Usage</a:t>
            </a:r>
            <a:endParaRPr sz="5850">
              <a:latin typeface="Courier New"/>
              <a:cs typeface="Courier New"/>
            </a:endParaRPr>
          </a:p>
        </p:txBody>
      </p:sp>
      <p:sp>
        <p:nvSpPr>
          <p:cNvPr id="8" name="object 8"/>
          <p:cNvSpPr txBox="1"/>
          <p:nvPr/>
        </p:nvSpPr>
        <p:spPr>
          <a:xfrm>
            <a:off x="5905627" y="3775007"/>
            <a:ext cx="253270" cy="177800"/>
          </a:xfrm>
          <a:prstGeom prst="rect">
            <a:avLst/>
          </a:prstGeom>
        </p:spPr>
        <p:txBody>
          <a:bodyPr wrap="square" lIns="0" tIns="8191" rIns="0" bIns="0" rtlCol="0">
            <a:noAutofit/>
          </a:bodyPr>
          <a:lstStyle/>
          <a:p>
            <a:pPr marL="12700">
              <a:lnSpc>
                <a:spcPts val="1290"/>
              </a:lnSpc>
            </a:pPr>
            <a:r>
              <a:rPr sz="1200" dirty="0">
                <a:solidFill>
                  <a:srgbClr val="404040"/>
                </a:solidFill>
                <a:latin typeface="Candara"/>
                <a:cs typeface="Candara"/>
              </a:rPr>
              <a:t>15%</a:t>
            </a:r>
            <a:endParaRPr sz="1200">
              <a:latin typeface="Candara"/>
              <a:cs typeface="Candara"/>
            </a:endParaRPr>
          </a:p>
        </p:txBody>
      </p:sp>
      <p:sp>
        <p:nvSpPr>
          <p:cNvPr id="7" name="object 7"/>
          <p:cNvSpPr txBox="1"/>
          <p:nvPr/>
        </p:nvSpPr>
        <p:spPr>
          <a:xfrm>
            <a:off x="4462653" y="4843331"/>
            <a:ext cx="196248" cy="177800"/>
          </a:xfrm>
          <a:prstGeom prst="rect">
            <a:avLst/>
          </a:prstGeom>
        </p:spPr>
        <p:txBody>
          <a:bodyPr wrap="square" lIns="0" tIns="8191" rIns="0" bIns="0" rtlCol="0">
            <a:noAutofit/>
          </a:bodyPr>
          <a:lstStyle/>
          <a:p>
            <a:pPr marL="12700">
              <a:lnSpc>
                <a:spcPts val="1290"/>
              </a:lnSpc>
            </a:pPr>
            <a:r>
              <a:rPr sz="1200" spc="-4" dirty="0">
                <a:solidFill>
                  <a:srgbClr val="404040"/>
                </a:solidFill>
                <a:latin typeface="Candara"/>
                <a:cs typeface="Candara"/>
              </a:rPr>
              <a:t>7%</a:t>
            </a:r>
            <a:endParaRPr sz="1200">
              <a:latin typeface="Candara"/>
              <a:cs typeface="Candara"/>
            </a:endParaRPr>
          </a:p>
        </p:txBody>
      </p:sp>
      <p:sp>
        <p:nvSpPr>
          <p:cNvPr id="6" name="object 6"/>
          <p:cNvSpPr txBox="1"/>
          <p:nvPr/>
        </p:nvSpPr>
        <p:spPr>
          <a:xfrm>
            <a:off x="5000625" y="4894766"/>
            <a:ext cx="209306" cy="177800"/>
          </a:xfrm>
          <a:prstGeom prst="rect">
            <a:avLst/>
          </a:prstGeom>
        </p:spPr>
        <p:txBody>
          <a:bodyPr wrap="square" lIns="0" tIns="8191" rIns="0" bIns="0" rtlCol="0">
            <a:noAutofit/>
          </a:bodyPr>
          <a:lstStyle/>
          <a:p>
            <a:pPr marL="12700">
              <a:lnSpc>
                <a:spcPts val="1290"/>
              </a:lnSpc>
            </a:pPr>
            <a:r>
              <a:rPr sz="1200" dirty="0">
                <a:solidFill>
                  <a:srgbClr val="404040"/>
                </a:solidFill>
                <a:latin typeface="Candara"/>
                <a:cs typeface="Candara"/>
              </a:rPr>
              <a:t>9%</a:t>
            </a:r>
            <a:endParaRPr sz="1200">
              <a:latin typeface="Candara"/>
              <a:cs typeface="Candara"/>
            </a:endParaRPr>
          </a:p>
        </p:txBody>
      </p:sp>
      <p:sp>
        <p:nvSpPr>
          <p:cNvPr id="5" name="object 5"/>
          <p:cNvSpPr txBox="1"/>
          <p:nvPr/>
        </p:nvSpPr>
        <p:spPr>
          <a:xfrm>
            <a:off x="7874634" y="6353070"/>
            <a:ext cx="2075424" cy="203708"/>
          </a:xfrm>
          <a:prstGeom prst="rect">
            <a:avLst/>
          </a:prstGeom>
        </p:spPr>
        <p:txBody>
          <a:bodyPr wrap="square" lIns="0" tIns="9842" rIns="0" bIns="0" rtlCol="0">
            <a:noAutofit/>
          </a:bodyPr>
          <a:lstStyle/>
          <a:p>
            <a:pPr marL="12700">
              <a:lnSpc>
                <a:spcPts val="1550"/>
              </a:lnSpc>
            </a:pPr>
            <a:r>
              <a:rPr sz="1400" spc="-3" dirty="0">
                <a:solidFill>
                  <a:srgbClr val="66FF33"/>
                </a:solidFill>
                <a:latin typeface="Courier New"/>
                <a:cs typeface="Courier New"/>
              </a:rPr>
              <a:t>telegraph.co.uk, 22</a:t>
            </a:r>
            <a:endParaRPr sz="1400">
              <a:latin typeface="Courier New"/>
              <a:cs typeface="Courier New"/>
            </a:endParaRPr>
          </a:p>
        </p:txBody>
      </p:sp>
      <p:sp>
        <p:nvSpPr>
          <p:cNvPr id="4" name="object 4"/>
          <p:cNvSpPr txBox="1"/>
          <p:nvPr/>
        </p:nvSpPr>
        <p:spPr>
          <a:xfrm>
            <a:off x="10004345" y="6353070"/>
            <a:ext cx="1115253" cy="203708"/>
          </a:xfrm>
          <a:prstGeom prst="rect">
            <a:avLst/>
          </a:prstGeom>
        </p:spPr>
        <p:txBody>
          <a:bodyPr wrap="square" lIns="0" tIns="9842" rIns="0" bIns="0" rtlCol="0">
            <a:noAutofit/>
          </a:bodyPr>
          <a:lstStyle/>
          <a:p>
            <a:pPr marL="12700">
              <a:lnSpc>
                <a:spcPts val="1550"/>
              </a:lnSpc>
            </a:pPr>
            <a:r>
              <a:rPr sz="1400" spc="-5" dirty="0">
                <a:solidFill>
                  <a:srgbClr val="66FF33"/>
                </a:solidFill>
                <a:latin typeface="Courier New"/>
                <a:cs typeface="Courier New"/>
              </a:rPr>
              <a:t>April 2014</a:t>
            </a:r>
            <a:endParaRPr sz="1400">
              <a:latin typeface="Courier New"/>
              <a:cs typeface="Courier New"/>
            </a:endParaRPr>
          </a:p>
        </p:txBody>
      </p:sp>
      <p:sp>
        <p:nvSpPr>
          <p:cNvPr id="3" name="object 3"/>
          <p:cNvSpPr txBox="1"/>
          <p:nvPr/>
        </p:nvSpPr>
        <p:spPr>
          <a:xfrm>
            <a:off x="8761476" y="2840736"/>
            <a:ext cx="2302764" cy="2078736"/>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082040" y="1532423"/>
            <a:ext cx="10058400" cy="4683973"/>
          </a:xfrm>
          <a:prstGeom prst="rect">
            <a:avLst/>
          </a:prstGeom>
        </p:spPr>
        <p:txBody>
          <a:bodyPr wrap="square" lIns="0" tIns="0" rIns="0" bIns="0" rtlCol="0">
            <a:noAutofit/>
          </a:bodyPr>
          <a:lstStyle/>
          <a:p>
            <a:pPr>
              <a:lnSpc>
                <a:spcPts val="1000"/>
              </a:lnSpc>
            </a:pPr>
            <a:endParaRPr sz="1000" dirty="0"/>
          </a:p>
          <a:p>
            <a:pPr marL="4298950">
              <a:lnSpc>
                <a:spcPts val="1464"/>
              </a:lnSpc>
              <a:spcBef>
                <a:spcPts val="9237"/>
              </a:spcBef>
            </a:pPr>
            <a:r>
              <a:rPr lang="en-IN" baseline="9102" dirty="0">
                <a:solidFill>
                  <a:srgbClr val="404040"/>
                </a:solidFill>
                <a:latin typeface="Candara"/>
                <a:cs typeface="Candara"/>
              </a:rPr>
              <a:t>1</a:t>
            </a:r>
            <a:r>
              <a:rPr sz="1800" spc="0" baseline="9102" dirty="0">
                <a:solidFill>
                  <a:srgbClr val="404040"/>
                </a:solidFill>
                <a:latin typeface="Candara"/>
                <a:cs typeface="Candara"/>
              </a:rPr>
              <a:t>7%                                                                                                     </a:t>
            </a:r>
            <a:r>
              <a:rPr sz="1800" spc="100" baseline="9102" dirty="0">
                <a:solidFill>
                  <a:srgbClr val="404040"/>
                </a:solidFill>
                <a:latin typeface="Candara"/>
                <a:cs typeface="Candara"/>
              </a:rPr>
              <a:t> </a:t>
            </a:r>
            <a:r>
              <a:rPr sz="1200" spc="0" dirty="0">
                <a:solidFill>
                  <a:srgbClr val="585858"/>
                </a:solidFill>
                <a:latin typeface="Candara"/>
                <a:cs typeface="Candara"/>
              </a:rPr>
              <a:t>Chi</a:t>
            </a:r>
            <a:r>
              <a:rPr sz="1200" spc="-9" dirty="0">
                <a:solidFill>
                  <a:srgbClr val="585858"/>
                </a:solidFill>
                <a:latin typeface="Candara"/>
                <a:cs typeface="Candara"/>
              </a:rPr>
              <a:t>l</a:t>
            </a:r>
            <a:r>
              <a:rPr sz="1200" spc="0" dirty="0">
                <a:solidFill>
                  <a:srgbClr val="585858"/>
                </a:solidFill>
                <a:latin typeface="Candara"/>
                <a:cs typeface="Candara"/>
              </a:rPr>
              <a:t>d </a:t>
            </a:r>
            <a:r>
              <a:rPr sz="1200" spc="-4" dirty="0">
                <a:solidFill>
                  <a:srgbClr val="585858"/>
                </a:solidFill>
                <a:latin typeface="Candara"/>
                <a:cs typeface="Candara"/>
              </a:rPr>
              <a:t>p</a:t>
            </a:r>
            <a:r>
              <a:rPr sz="1200" spc="0" dirty="0">
                <a:solidFill>
                  <a:srgbClr val="585858"/>
                </a:solidFill>
                <a:latin typeface="Candara"/>
                <a:cs typeface="Candara"/>
              </a:rPr>
              <a:t>o</a:t>
            </a:r>
            <a:r>
              <a:rPr sz="1200" spc="-4" dirty="0">
                <a:solidFill>
                  <a:srgbClr val="585858"/>
                </a:solidFill>
                <a:latin typeface="Candara"/>
                <a:cs typeface="Candara"/>
              </a:rPr>
              <a:t>r</a:t>
            </a:r>
            <a:r>
              <a:rPr sz="1200" spc="0" dirty="0">
                <a:solidFill>
                  <a:srgbClr val="585858"/>
                </a:solidFill>
                <a:latin typeface="Candara"/>
                <a:cs typeface="Candara"/>
              </a:rPr>
              <a:t>nog</a:t>
            </a:r>
            <a:r>
              <a:rPr sz="1200" spc="-4" dirty="0">
                <a:solidFill>
                  <a:srgbClr val="585858"/>
                </a:solidFill>
                <a:latin typeface="Candara"/>
                <a:cs typeface="Candara"/>
              </a:rPr>
              <a:t>r</a:t>
            </a:r>
            <a:r>
              <a:rPr sz="1200" spc="0" dirty="0">
                <a:solidFill>
                  <a:srgbClr val="585858"/>
                </a:solidFill>
                <a:latin typeface="Candara"/>
                <a:cs typeface="Candara"/>
              </a:rPr>
              <a:t>a</a:t>
            </a:r>
            <a:r>
              <a:rPr sz="1200" spc="4" dirty="0">
                <a:solidFill>
                  <a:srgbClr val="585858"/>
                </a:solidFill>
                <a:latin typeface="Candara"/>
                <a:cs typeface="Candara"/>
              </a:rPr>
              <a:t>p</a:t>
            </a:r>
            <a:r>
              <a:rPr sz="1200" spc="0" dirty="0">
                <a:solidFill>
                  <a:srgbClr val="585858"/>
                </a:solidFill>
                <a:latin typeface="Candara"/>
                <a:cs typeface="Candara"/>
              </a:rPr>
              <a:t>hy</a:t>
            </a:r>
            <a:endParaRPr sz="1200" dirty="0">
              <a:latin typeface="Candara"/>
              <a:cs typeface="Candara"/>
            </a:endParaRPr>
          </a:p>
          <a:p>
            <a:pPr marR="1807845" algn="r">
              <a:lnSpc>
                <a:spcPct val="101725"/>
              </a:lnSpc>
              <a:spcBef>
                <a:spcPts val="782"/>
              </a:spcBef>
            </a:pPr>
            <a:r>
              <a:rPr sz="1200" spc="0" dirty="0">
                <a:solidFill>
                  <a:srgbClr val="585858"/>
                </a:solidFill>
                <a:latin typeface="Candara"/>
                <a:cs typeface="Candara"/>
              </a:rPr>
              <a:t>Drugs</a:t>
            </a:r>
            <a:endParaRPr sz="1200" dirty="0">
              <a:latin typeface="Candara"/>
              <a:cs typeface="Candara"/>
            </a:endParaRPr>
          </a:p>
          <a:p>
            <a:pPr marL="7871459" marR="853042" indent="-5182489">
              <a:lnSpc>
                <a:spcPts val="1464"/>
              </a:lnSpc>
              <a:spcBef>
                <a:spcPts val="582"/>
              </a:spcBef>
            </a:pPr>
            <a:r>
              <a:rPr sz="1800" spc="4" baseline="-9102" dirty="0">
                <a:solidFill>
                  <a:srgbClr val="404040"/>
                </a:solidFill>
                <a:latin typeface="Candara"/>
                <a:cs typeface="Candara"/>
              </a:rPr>
              <a:t>3</a:t>
            </a:r>
            <a:r>
              <a:rPr sz="1800" spc="0" baseline="-9102" dirty="0">
                <a:solidFill>
                  <a:srgbClr val="404040"/>
                </a:solidFill>
                <a:latin typeface="Candara"/>
                <a:cs typeface="Candara"/>
              </a:rPr>
              <a:t>9%                                                                                                                                                     </a:t>
            </a:r>
            <a:r>
              <a:rPr sz="1800" spc="74" baseline="-9102" dirty="0">
                <a:solidFill>
                  <a:srgbClr val="404040"/>
                </a:solidFill>
                <a:latin typeface="Candara"/>
                <a:cs typeface="Candara"/>
              </a:rPr>
              <a:t> </a:t>
            </a:r>
            <a:r>
              <a:rPr sz="1200" spc="0" dirty="0">
                <a:solidFill>
                  <a:srgbClr val="585858"/>
                </a:solidFill>
                <a:latin typeface="Candara"/>
                <a:cs typeface="Candara"/>
              </a:rPr>
              <a:t>Co</a:t>
            </a:r>
            <a:r>
              <a:rPr sz="1200" spc="-4" dirty="0">
                <a:solidFill>
                  <a:srgbClr val="585858"/>
                </a:solidFill>
                <a:latin typeface="Candara"/>
                <a:cs typeface="Candara"/>
              </a:rPr>
              <a:t>u</a:t>
            </a:r>
            <a:r>
              <a:rPr sz="1200" spc="0" dirty="0">
                <a:solidFill>
                  <a:srgbClr val="585858"/>
                </a:solidFill>
                <a:latin typeface="Candara"/>
                <a:cs typeface="Candara"/>
              </a:rPr>
              <a:t>nt</a:t>
            </a:r>
            <a:r>
              <a:rPr sz="1200" spc="-4" dirty="0">
                <a:solidFill>
                  <a:srgbClr val="585858"/>
                </a:solidFill>
                <a:latin typeface="Candara"/>
                <a:cs typeface="Candara"/>
              </a:rPr>
              <a:t>er</a:t>
            </a:r>
            <a:r>
              <a:rPr sz="1200" spc="0" dirty="0">
                <a:solidFill>
                  <a:srgbClr val="585858"/>
                </a:solidFill>
                <a:latin typeface="Candara"/>
                <a:cs typeface="Candara"/>
              </a:rPr>
              <a:t>feit</a:t>
            </a:r>
            <a:r>
              <a:rPr sz="1200" spc="-4" dirty="0">
                <a:solidFill>
                  <a:srgbClr val="585858"/>
                </a:solidFill>
                <a:latin typeface="Candara"/>
                <a:cs typeface="Candara"/>
              </a:rPr>
              <a:t> </a:t>
            </a:r>
            <a:r>
              <a:rPr sz="1200" spc="0" dirty="0">
                <a:solidFill>
                  <a:srgbClr val="585858"/>
                </a:solidFill>
                <a:latin typeface="Candara"/>
                <a:cs typeface="Candara"/>
              </a:rPr>
              <a:t>goods </a:t>
            </a:r>
            <a:endParaRPr sz="1200" dirty="0">
              <a:latin typeface="Candara"/>
              <a:cs typeface="Candara"/>
            </a:endParaRPr>
          </a:p>
          <a:p>
            <a:pPr marL="7871459" marR="853042">
              <a:lnSpc>
                <a:spcPts val="1464"/>
              </a:lnSpc>
              <a:spcBef>
                <a:spcPts val="721"/>
              </a:spcBef>
            </a:pPr>
            <a:r>
              <a:rPr sz="1200" spc="-1" dirty="0">
                <a:solidFill>
                  <a:srgbClr val="585858"/>
                </a:solidFill>
                <a:latin typeface="Candara"/>
                <a:cs typeface="Candara"/>
              </a:rPr>
              <a:t>Hacking information </a:t>
            </a:r>
            <a:endParaRPr sz="1200" dirty="0">
              <a:latin typeface="Candara"/>
              <a:cs typeface="Candara"/>
            </a:endParaRPr>
          </a:p>
          <a:p>
            <a:pPr marL="7871459" marR="853042">
              <a:lnSpc>
                <a:spcPts val="1464"/>
              </a:lnSpc>
              <a:spcBef>
                <a:spcPts val="458"/>
              </a:spcBef>
            </a:pPr>
            <a:r>
              <a:rPr sz="1200" spc="-1" dirty="0">
                <a:solidFill>
                  <a:srgbClr val="585858"/>
                </a:solidFill>
                <a:latin typeface="Candara"/>
                <a:cs typeface="Candara"/>
              </a:rPr>
              <a:t>Politics</a:t>
            </a:r>
            <a:endParaRPr sz="1200" dirty="0">
              <a:latin typeface="Candara"/>
              <a:cs typeface="Candara"/>
            </a:endParaRPr>
          </a:p>
          <a:p>
            <a:pPr marR="128458" algn="r">
              <a:lnSpc>
                <a:spcPct val="101725"/>
              </a:lnSpc>
              <a:spcBef>
                <a:spcPts val="583"/>
              </a:spcBef>
            </a:pPr>
            <a:r>
              <a:rPr sz="1200" spc="-1" dirty="0">
                <a:solidFill>
                  <a:srgbClr val="585858"/>
                </a:solidFill>
                <a:latin typeface="Candara"/>
                <a:cs typeface="Candara"/>
              </a:rPr>
              <a:t>Hardware/Software information</a:t>
            </a:r>
            <a:endParaRPr sz="1200" dirty="0">
              <a:latin typeface="Candara"/>
              <a:cs typeface="Candara"/>
            </a:endParaRPr>
          </a:p>
          <a:p>
            <a:pPr marL="4606163">
              <a:lnSpc>
                <a:spcPts val="1464"/>
              </a:lnSpc>
              <a:spcBef>
                <a:spcPts val="582"/>
              </a:spcBef>
            </a:pPr>
            <a:r>
              <a:rPr sz="1800" spc="0" baseline="-20479" dirty="0">
                <a:solidFill>
                  <a:srgbClr val="404040"/>
                </a:solidFill>
                <a:latin typeface="Candara"/>
                <a:cs typeface="Candara"/>
              </a:rPr>
              <a:t>8%                                                                                             </a:t>
            </a:r>
            <a:r>
              <a:rPr sz="1800" spc="79" baseline="-20479" dirty="0">
                <a:solidFill>
                  <a:srgbClr val="404040"/>
                </a:solidFill>
                <a:latin typeface="Candara"/>
                <a:cs typeface="Candara"/>
              </a:rPr>
              <a:t> </a:t>
            </a:r>
            <a:r>
              <a:rPr sz="1200" spc="-4" dirty="0">
                <a:solidFill>
                  <a:srgbClr val="585858"/>
                </a:solidFill>
                <a:latin typeface="Candara"/>
                <a:cs typeface="Candara"/>
              </a:rPr>
              <a:t>A</a:t>
            </a:r>
            <a:r>
              <a:rPr sz="1200" spc="4" dirty="0">
                <a:solidFill>
                  <a:srgbClr val="585858"/>
                </a:solidFill>
                <a:latin typeface="Candara"/>
                <a:cs typeface="Candara"/>
              </a:rPr>
              <a:t>r</a:t>
            </a:r>
            <a:r>
              <a:rPr sz="1200" spc="0" dirty="0">
                <a:solidFill>
                  <a:srgbClr val="585858"/>
                </a:solidFill>
                <a:latin typeface="Candara"/>
                <a:cs typeface="Candara"/>
              </a:rPr>
              <a:t>t</a:t>
            </a:r>
            <a:endParaRPr sz="1200" dirty="0">
              <a:latin typeface="Candara"/>
              <a:cs typeface="Candara"/>
            </a:endParaRPr>
          </a:p>
          <a:p>
            <a:pPr marL="3121152">
              <a:lnSpc>
                <a:spcPts val="1464"/>
              </a:lnSpc>
              <a:spcBef>
                <a:spcPts val="480"/>
              </a:spcBef>
            </a:pPr>
            <a:r>
              <a:rPr sz="1200" spc="0" dirty="0">
                <a:solidFill>
                  <a:srgbClr val="404040"/>
                </a:solidFill>
                <a:latin typeface="Candara"/>
                <a:cs typeface="Candara"/>
              </a:rPr>
              <a:t>2%                               </a:t>
            </a:r>
            <a:r>
              <a:rPr sz="1200" spc="14" dirty="0">
                <a:solidFill>
                  <a:srgbClr val="404040"/>
                </a:solidFill>
                <a:latin typeface="Candara"/>
                <a:cs typeface="Candara"/>
              </a:rPr>
              <a:t> </a:t>
            </a:r>
            <a:r>
              <a:rPr sz="1800" spc="4" baseline="-15928" dirty="0">
                <a:solidFill>
                  <a:srgbClr val="404040"/>
                </a:solidFill>
                <a:latin typeface="Candara"/>
                <a:cs typeface="Candara"/>
              </a:rPr>
              <a:t>3</a:t>
            </a:r>
            <a:r>
              <a:rPr sz="1800" spc="0" baseline="-15928" dirty="0">
                <a:solidFill>
                  <a:srgbClr val="404040"/>
                </a:solidFill>
                <a:latin typeface="Candara"/>
                <a:cs typeface="Candara"/>
              </a:rPr>
              <a:t>%                                                                                                      </a:t>
            </a:r>
            <a:r>
              <a:rPr sz="1800" spc="44" baseline="-15928" dirty="0">
                <a:solidFill>
                  <a:srgbClr val="404040"/>
                </a:solidFill>
                <a:latin typeface="Candara"/>
                <a:cs typeface="Candara"/>
              </a:rPr>
              <a:t> </a:t>
            </a:r>
            <a:r>
              <a:rPr sz="1200" spc="-4" dirty="0">
                <a:solidFill>
                  <a:srgbClr val="585858"/>
                </a:solidFill>
                <a:latin typeface="Candara"/>
                <a:cs typeface="Candara"/>
              </a:rPr>
              <a:t>O</a:t>
            </a:r>
            <a:r>
              <a:rPr sz="1200" spc="0" dirty="0">
                <a:solidFill>
                  <a:srgbClr val="585858"/>
                </a:solidFill>
                <a:latin typeface="Candara"/>
                <a:cs typeface="Candara"/>
              </a:rPr>
              <a:t>th</a:t>
            </a:r>
            <a:r>
              <a:rPr sz="1200" spc="-4" dirty="0">
                <a:solidFill>
                  <a:srgbClr val="585858"/>
                </a:solidFill>
                <a:latin typeface="Candara"/>
                <a:cs typeface="Candara"/>
              </a:rPr>
              <a:t>e</a:t>
            </a:r>
            <a:r>
              <a:rPr sz="1200" spc="4" dirty="0">
                <a:solidFill>
                  <a:srgbClr val="585858"/>
                </a:solidFill>
                <a:latin typeface="Candara"/>
                <a:cs typeface="Candara"/>
              </a:rPr>
              <a:t>r</a:t>
            </a:r>
            <a:r>
              <a:rPr sz="1200" spc="-9" dirty="0">
                <a:solidFill>
                  <a:srgbClr val="585858"/>
                </a:solidFill>
                <a:latin typeface="Candara"/>
                <a:cs typeface="Candara"/>
              </a:rPr>
              <a:t>/</a:t>
            </a:r>
            <a:r>
              <a:rPr sz="1200" spc="-4" dirty="0">
                <a:solidFill>
                  <a:srgbClr val="585858"/>
                </a:solidFill>
                <a:latin typeface="Candara"/>
                <a:cs typeface="Candara"/>
              </a:rPr>
              <a:t>U</a:t>
            </a:r>
            <a:r>
              <a:rPr sz="1200" spc="0" dirty="0">
                <a:solidFill>
                  <a:srgbClr val="585858"/>
                </a:solidFill>
                <a:latin typeface="Candara"/>
                <a:cs typeface="Candara"/>
              </a:rPr>
              <a:t>nkno</a:t>
            </a:r>
            <a:r>
              <a:rPr sz="1200" spc="-4" dirty="0">
                <a:solidFill>
                  <a:srgbClr val="585858"/>
                </a:solidFill>
                <a:latin typeface="Candara"/>
                <a:cs typeface="Candara"/>
              </a:rPr>
              <a:t>w</a:t>
            </a:r>
            <a:r>
              <a:rPr sz="1200" spc="0" dirty="0">
                <a:solidFill>
                  <a:srgbClr val="585858"/>
                </a:solidFill>
                <a:latin typeface="Candara"/>
                <a:cs typeface="Candara"/>
              </a:rPr>
              <a:t>n</a:t>
            </a:r>
            <a:endParaRPr sz="1200" dirty="0">
              <a:latin typeface="Candara"/>
              <a:cs typeface="Candar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p:nvPr/>
        </p:nvSpPr>
        <p:spPr>
          <a:xfrm>
            <a:off x="-20031"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444444"/>
          </a:solidFill>
        </p:spPr>
        <p:txBody>
          <a:bodyPr wrap="square" lIns="0" tIns="0" rIns="0" bIns="0" rtlCol="0">
            <a:noAutofit/>
          </a:bodyPr>
          <a:lstStyle/>
          <a:p>
            <a:endParaRPr/>
          </a:p>
        </p:txBody>
      </p:sp>
      <p:sp>
        <p:nvSpPr>
          <p:cNvPr id="31" name="object 31"/>
          <p:cNvSpPr txBox="1"/>
          <p:nvPr/>
        </p:nvSpPr>
        <p:spPr>
          <a:xfrm>
            <a:off x="1271360" y="496594"/>
            <a:ext cx="3362575" cy="567944"/>
          </a:xfrm>
          <a:prstGeom prst="rect">
            <a:avLst/>
          </a:prstGeom>
          <a:solidFill>
            <a:schemeClr val="bg1"/>
          </a:solidFill>
        </p:spPr>
        <p:txBody>
          <a:bodyPr wrap="square" lIns="0" tIns="28384" rIns="0" bIns="0" rtlCol="0">
            <a:noAutofit/>
          </a:bodyPr>
          <a:lstStyle/>
          <a:p>
            <a:pPr marL="12700">
              <a:lnSpc>
                <a:spcPts val="4470"/>
              </a:lnSpc>
            </a:pPr>
            <a:r>
              <a:rPr sz="4250" dirty="0">
                <a:latin typeface="Courier New"/>
                <a:cs typeface="Courier New"/>
              </a:rPr>
              <a:t>Anonymity?</a:t>
            </a:r>
          </a:p>
        </p:txBody>
      </p:sp>
      <p:sp>
        <p:nvSpPr>
          <p:cNvPr id="30" name="object 30"/>
          <p:cNvSpPr txBox="1"/>
          <p:nvPr/>
        </p:nvSpPr>
        <p:spPr>
          <a:xfrm>
            <a:off x="769112" y="1269517"/>
            <a:ext cx="307492" cy="1575365"/>
          </a:xfrm>
          <a:prstGeom prst="rect">
            <a:avLst/>
          </a:prstGeom>
        </p:spPr>
        <p:txBody>
          <a:bodyPr wrap="square" lIns="0" tIns="27336" rIns="0" bIns="0" rtlCol="0">
            <a:noAutofit/>
          </a:bodyPr>
          <a:lstStyle/>
          <a:p>
            <a:pPr marL="12700" marR="152">
              <a:lnSpc>
                <a:spcPts val="4305"/>
              </a:lnSpc>
            </a:pPr>
            <a:r>
              <a:rPr sz="4400" dirty="0">
                <a:solidFill>
                  <a:srgbClr val="66FF33"/>
                </a:solidFill>
                <a:latin typeface="Arial"/>
                <a:cs typeface="Arial"/>
              </a:rPr>
              <a:t>•</a:t>
            </a:r>
            <a:endParaRPr sz="4400">
              <a:latin typeface="Arial"/>
              <a:cs typeface="Arial"/>
            </a:endParaRPr>
          </a:p>
          <a:p>
            <a:pPr marL="12700" marR="152">
              <a:lnSpc>
                <a:spcPts val="3879"/>
              </a:lnSpc>
            </a:pPr>
            <a:r>
              <a:rPr sz="4400" dirty="0">
                <a:solidFill>
                  <a:srgbClr val="66FF33"/>
                </a:solidFill>
                <a:latin typeface="Arial"/>
                <a:cs typeface="Arial"/>
              </a:rPr>
              <a:t>•</a:t>
            </a:r>
            <a:endParaRPr sz="4400">
              <a:latin typeface="Arial"/>
              <a:cs typeface="Arial"/>
            </a:endParaRPr>
          </a:p>
          <a:p>
            <a:pPr marL="12700">
              <a:lnSpc>
                <a:spcPts val="4220"/>
              </a:lnSpc>
              <a:spcBef>
                <a:spcPts val="17"/>
              </a:spcBef>
            </a:pPr>
            <a:r>
              <a:rPr sz="4450" dirty="0">
                <a:solidFill>
                  <a:srgbClr val="66FF33"/>
                </a:solidFill>
                <a:latin typeface="Arial"/>
                <a:cs typeface="Arial"/>
              </a:rPr>
              <a:t>•</a:t>
            </a:r>
            <a:endParaRPr sz="4450">
              <a:latin typeface="Arial"/>
              <a:cs typeface="Arial"/>
            </a:endParaRPr>
          </a:p>
        </p:txBody>
      </p:sp>
      <p:sp>
        <p:nvSpPr>
          <p:cNvPr id="29" name="object 29"/>
          <p:cNvSpPr txBox="1"/>
          <p:nvPr/>
        </p:nvSpPr>
        <p:spPr>
          <a:xfrm>
            <a:off x="1328674" y="1477796"/>
            <a:ext cx="685238" cy="363727"/>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Tor</a:t>
            </a:r>
            <a:endParaRPr sz="2650">
              <a:latin typeface="Courier New"/>
              <a:cs typeface="Courier New"/>
            </a:endParaRPr>
          </a:p>
        </p:txBody>
      </p:sp>
      <p:sp>
        <p:nvSpPr>
          <p:cNvPr id="28" name="object 28"/>
          <p:cNvSpPr txBox="1"/>
          <p:nvPr/>
        </p:nvSpPr>
        <p:spPr>
          <a:xfrm>
            <a:off x="2140661" y="1477796"/>
            <a:ext cx="1701171" cy="363727"/>
          </a:xfrm>
          <a:prstGeom prst="rect">
            <a:avLst/>
          </a:prstGeom>
        </p:spPr>
        <p:txBody>
          <a:bodyPr wrap="square" lIns="0" tIns="18129" rIns="0" bIns="0" rtlCol="0">
            <a:noAutofit/>
          </a:bodyPr>
          <a:lstStyle/>
          <a:p>
            <a:pPr marL="12700">
              <a:lnSpc>
                <a:spcPts val="2855"/>
              </a:lnSpc>
            </a:pPr>
            <a:r>
              <a:rPr sz="2650" spc="0" dirty="0">
                <a:solidFill>
                  <a:srgbClr val="66FF33"/>
                </a:solidFill>
                <a:latin typeface="Courier New"/>
                <a:cs typeface="Courier New"/>
              </a:rPr>
              <a:t>designed</a:t>
            </a:r>
            <a:endParaRPr sz="2650">
              <a:latin typeface="Courier New"/>
              <a:cs typeface="Courier New"/>
            </a:endParaRPr>
          </a:p>
        </p:txBody>
      </p:sp>
      <p:sp>
        <p:nvSpPr>
          <p:cNvPr id="27" name="object 27"/>
          <p:cNvSpPr txBox="1"/>
          <p:nvPr/>
        </p:nvSpPr>
        <p:spPr>
          <a:xfrm>
            <a:off x="3968647" y="1477796"/>
            <a:ext cx="482208" cy="363727"/>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to</a:t>
            </a:r>
            <a:endParaRPr sz="2650">
              <a:latin typeface="Courier New"/>
              <a:cs typeface="Courier New"/>
            </a:endParaRPr>
          </a:p>
        </p:txBody>
      </p:sp>
      <p:sp>
        <p:nvSpPr>
          <p:cNvPr id="26" name="object 26"/>
          <p:cNvSpPr txBox="1"/>
          <p:nvPr/>
        </p:nvSpPr>
        <p:spPr>
          <a:xfrm>
            <a:off x="4577637" y="1477796"/>
            <a:ext cx="888268" cy="363727"/>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hide</a:t>
            </a:r>
            <a:endParaRPr sz="2650">
              <a:latin typeface="Courier New"/>
              <a:cs typeface="Courier New"/>
            </a:endParaRPr>
          </a:p>
        </p:txBody>
      </p:sp>
      <p:sp>
        <p:nvSpPr>
          <p:cNvPr id="25" name="object 25"/>
          <p:cNvSpPr txBox="1"/>
          <p:nvPr/>
        </p:nvSpPr>
        <p:spPr>
          <a:xfrm>
            <a:off x="5593975" y="1477796"/>
            <a:ext cx="1700387" cy="363727"/>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identity</a:t>
            </a:r>
            <a:endParaRPr sz="2650">
              <a:latin typeface="Courier New"/>
              <a:cs typeface="Courier New"/>
            </a:endParaRPr>
          </a:p>
        </p:txBody>
      </p:sp>
      <p:sp>
        <p:nvSpPr>
          <p:cNvPr id="24" name="object 24"/>
          <p:cNvSpPr txBox="1"/>
          <p:nvPr/>
        </p:nvSpPr>
        <p:spPr>
          <a:xfrm>
            <a:off x="1328674" y="1970048"/>
            <a:ext cx="1497775" cy="857584"/>
          </a:xfrm>
          <a:prstGeom prst="rect">
            <a:avLst/>
          </a:prstGeom>
        </p:spPr>
        <p:txBody>
          <a:bodyPr wrap="square" lIns="0" tIns="18129" rIns="0" bIns="0" rtlCol="0">
            <a:noAutofit/>
          </a:bodyPr>
          <a:lstStyle/>
          <a:p>
            <a:pPr marL="12700" marR="417">
              <a:lnSpc>
                <a:spcPts val="2855"/>
              </a:lnSpc>
            </a:pPr>
            <a:r>
              <a:rPr sz="2650" dirty="0">
                <a:solidFill>
                  <a:srgbClr val="66FF33"/>
                </a:solidFill>
                <a:latin typeface="Courier New"/>
                <a:cs typeface="Courier New"/>
              </a:rPr>
              <a:t>Surface</a:t>
            </a:r>
            <a:endParaRPr sz="2650">
              <a:latin typeface="Courier New"/>
              <a:cs typeface="Courier New"/>
            </a:endParaRPr>
          </a:p>
          <a:p>
            <a:pPr marL="12700">
              <a:lnSpc>
                <a:spcPct val="94401"/>
              </a:lnSpc>
              <a:spcBef>
                <a:spcPts val="743"/>
              </a:spcBef>
            </a:pPr>
            <a:r>
              <a:rPr sz="2650" spc="0" dirty="0">
                <a:solidFill>
                  <a:srgbClr val="66FF33"/>
                </a:solidFill>
                <a:latin typeface="Courier New"/>
                <a:cs typeface="Courier New"/>
              </a:rPr>
              <a:t>Doesn’t</a:t>
            </a:r>
            <a:endParaRPr sz="2650">
              <a:latin typeface="Courier New"/>
              <a:cs typeface="Courier New"/>
            </a:endParaRPr>
          </a:p>
        </p:txBody>
      </p:sp>
      <p:sp>
        <p:nvSpPr>
          <p:cNvPr id="23" name="object 23"/>
          <p:cNvSpPr txBox="1"/>
          <p:nvPr/>
        </p:nvSpPr>
        <p:spPr>
          <a:xfrm>
            <a:off x="2952648" y="1970048"/>
            <a:ext cx="1701303" cy="363727"/>
          </a:xfrm>
          <a:prstGeom prst="rect">
            <a:avLst/>
          </a:prstGeom>
        </p:spPr>
        <p:txBody>
          <a:bodyPr wrap="square" lIns="0" tIns="18129" rIns="0" bIns="0" rtlCol="0">
            <a:noAutofit/>
          </a:bodyPr>
          <a:lstStyle/>
          <a:p>
            <a:pPr marL="12700">
              <a:lnSpc>
                <a:spcPts val="2855"/>
              </a:lnSpc>
            </a:pPr>
            <a:r>
              <a:rPr sz="2650" spc="0" dirty="0">
                <a:solidFill>
                  <a:srgbClr val="66FF33"/>
                </a:solidFill>
                <a:latin typeface="Courier New"/>
                <a:cs typeface="Courier New"/>
              </a:rPr>
              <a:t>internet</a:t>
            </a:r>
            <a:endParaRPr sz="2650">
              <a:latin typeface="Courier New"/>
              <a:cs typeface="Courier New"/>
            </a:endParaRPr>
          </a:p>
        </p:txBody>
      </p:sp>
      <p:sp>
        <p:nvSpPr>
          <p:cNvPr id="22" name="object 22"/>
          <p:cNvSpPr txBox="1"/>
          <p:nvPr/>
        </p:nvSpPr>
        <p:spPr>
          <a:xfrm>
            <a:off x="4780634" y="1970048"/>
            <a:ext cx="1701609" cy="363727"/>
          </a:xfrm>
          <a:prstGeom prst="rect">
            <a:avLst/>
          </a:prstGeom>
        </p:spPr>
        <p:txBody>
          <a:bodyPr wrap="square" lIns="0" tIns="18129" rIns="0" bIns="0" rtlCol="0">
            <a:noAutofit/>
          </a:bodyPr>
          <a:lstStyle/>
          <a:p>
            <a:pPr marL="12700">
              <a:lnSpc>
                <a:spcPts val="2855"/>
              </a:lnSpc>
            </a:pPr>
            <a:r>
              <a:rPr sz="2650" spc="1" dirty="0">
                <a:solidFill>
                  <a:srgbClr val="66FF33"/>
                </a:solidFill>
                <a:latin typeface="Courier New"/>
                <a:cs typeface="Courier New"/>
              </a:rPr>
              <a:t>browsing</a:t>
            </a:r>
            <a:endParaRPr sz="2650">
              <a:latin typeface="Courier New"/>
              <a:cs typeface="Courier New"/>
            </a:endParaRPr>
          </a:p>
        </p:txBody>
      </p:sp>
      <p:sp>
        <p:nvSpPr>
          <p:cNvPr id="21" name="object 21"/>
          <p:cNvSpPr txBox="1"/>
          <p:nvPr/>
        </p:nvSpPr>
        <p:spPr>
          <a:xfrm>
            <a:off x="2953434" y="2463600"/>
            <a:ext cx="3122535" cy="364032"/>
          </a:xfrm>
          <a:prstGeom prst="rect">
            <a:avLst/>
          </a:prstGeom>
        </p:spPr>
        <p:txBody>
          <a:bodyPr wrap="square" lIns="0" tIns="18129" rIns="0" bIns="0" rtlCol="0">
            <a:noAutofit/>
          </a:bodyPr>
          <a:lstStyle/>
          <a:p>
            <a:pPr marL="12700">
              <a:lnSpc>
                <a:spcPts val="2855"/>
              </a:lnSpc>
            </a:pPr>
            <a:r>
              <a:rPr sz="2650" spc="0" dirty="0">
                <a:solidFill>
                  <a:srgbClr val="66FF33"/>
                </a:solidFill>
                <a:latin typeface="Courier New"/>
                <a:cs typeface="Courier New"/>
              </a:rPr>
              <a:t>protect against</a:t>
            </a:r>
            <a:endParaRPr sz="2650">
              <a:latin typeface="Courier New"/>
              <a:cs typeface="Courier New"/>
            </a:endParaRPr>
          </a:p>
        </p:txBody>
      </p:sp>
      <p:sp>
        <p:nvSpPr>
          <p:cNvPr id="20" name="object 20"/>
          <p:cNvSpPr txBox="1"/>
          <p:nvPr/>
        </p:nvSpPr>
        <p:spPr>
          <a:xfrm>
            <a:off x="6201599" y="2463600"/>
            <a:ext cx="3122535" cy="364032"/>
          </a:xfrm>
          <a:prstGeom prst="rect">
            <a:avLst/>
          </a:prstGeom>
        </p:spPr>
        <p:txBody>
          <a:bodyPr wrap="square" lIns="0" tIns="18129" rIns="0" bIns="0" rtlCol="0">
            <a:noAutofit/>
          </a:bodyPr>
          <a:lstStyle/>
          <a:p>
            <a:pPr marL="12700">
              <a:lnSpc>
                <a:spcPts val="2855"/>
              </a:lnSpc>
            </a:pPr>
            <a:r>
              <a:rPr sz="2650" spc="0" dirty="0">
                <a:solidFill>
                  <a:srgbClr val="66FF33"/>
                </a:solidFill>
                <a:latin typeface="Courier New"/>
                <a:cs typeface="Courier New"/>
              </a:rPr>
              <a:t>vulnerabilities</a:t>
            </a:r>
            <a:endParaRPr sz="2650">
              <a:latin typeface="Courier New"/>
              <a:cs typeface="Courier New"/>
            </a:endParaRPr>
          </a:p>
        </p:txBody>
      </p:sp>
      <p:sp>
        <p:nvSpPr>
          <p:cNvPr id="19" name="object 19"/>
          <p:cNvSpPr txBox="1"/>
          <p:nvPr/>
        </p:nvSpPr>
        <p:spPr>
          <a:xfrm>
            <a:off x="1938274" y="2888389"/>
            <a:ext cx="1038627" cy="296671"/>
          </a:xfrm>
          <a:prstGeom prst="rect">
            <a:avLst/>
          </a:prstGeom>
        </p:spPr>
        <p:txBody>
          <a:bodyPr wrap="square" lIns="0" tIns="14605" rIns="0" bIns="0" rtlCol="0">
            <a:noAutofit/>
          </a:bodyPr>
          <a:lstStyle/>
          <a:p>
            <a:pPr marL="12700">
              <a:lnSpc>
                <a:spcPts val="2300"/>
              </a:lnSpc>
            </a:pPr>
            <a:r>
              <a:rPr sz="2100" spc="6" dirty="0">
                <a:solidFill>
                  <a:srgbClr val="66FF33"/>
                </a:solidFill>
                <a:latin typeface="Courier New"/>
                <a:cs typeface="Courier New"/>
              </a:rPr>
              <a:t>Server</a:t>
            </a:r>
            <a:endParaRPr sz="2100">
              <a:latin typeface="Courier New"/>
              <a:cs typeface="Courier New"/>
            </a:endParaRPr>
          </a:p>
        </p:txBody>
      </p:sp>
      <p:sp>
        <p:nvSpPr>
          <p:cNvPr id="18" name="object 18"/>
          <p:cNvSpPr txBox="1"/>
          <p:nvPr/>
        </p:nvSpPr>
        <p:spPr>
          <a:xfrm>
            <a:off x="1430782" y="2928709"/>
            <a:ext cx="187727" cy="241808"/>
          </a:xfrm>
          <a:prstGeom prst="rect">
            <a:avLst/>
          </a:prstGeom>
        </p:spPr>
        <p:txBody>
          <a:bodyPr wrap="square" lIns="0" tIns="11842" rIns="0" bIns="0" rtlCol="0">
            <a:noAutofit/>
          </a:bodyPr>
          <a:lstStyle/>
          <a:p>
            <a:pPr marL="12700">
              <a:lnSpc>
                <a:spcPts val="1864"/>
              </a:lnSpc>
            </a:pPr>
            <a:r>
              <a:rPr sz="1700" dirty="0">
                <a:solidFill>
                  <a:srgbClr val="66FF33"/>
                </a:solidFill>
                <a:latin typeface="Courier New"/>
                <a:cs typeface="Courier New"/>
              </a:rPr>
              <a:t>o</a:t>
            </a:r>
            <a:endParaRPr sz="1700">
              <a:latin typeface="Courier New"/>
              <a:cs typeface="Courier New"/>
            </a:endParaRPr>
          </a:p>
        </p:txBody>
      </p:sp>
      <p:sp>
        <p:nvSpPr>
          <p:cNvPr id="17" name="object 17"/>
          <p:cNvSpPr txBox="1"/>
          <p:nvPr/>
        </p:nvSpPr>
        <p:spPr>
          <a:xfrm>
            <a:off x="2547874" y="3245005"/>
            <a:ext cx="2011164" cy="651763"/>
          </a:xfrm>
          <a:prstGeom prst="rect">
            <a:avLst/>
          </a:prstGeom>
        </p:spPr>
        <p:txBody>
          <a:bodyPr wrap="square" lIns="0" tIns="14605" rIns="0" bIns="0" rtlCol="0">
            <a:noAutofit/>
          </a:bodyPr>
          <a:lstStyle/>
          <a:p>
            <a:pPr marL="12700" marR="40690">
              <a:lnSpc>
                <a:spcPts val="2300"/>
              </a:lnSpc>
            </a:pPr>
            <a:r>
              <a:rPr sz="2100" spc="6" dirty="0">
                <a:solidFill>
                  <a:srgbClr val="66FF33"/>
                </a:solidFill>
                <a:latin typeface="Courier New"/>
                <a:cs typeface="Courier New"/>
              </a:rPr>
              <a:t>Anonymous</a:t>
            </a:r>
            <a:endParaRPr sz="2100">
              <a:latin typeface="Courier New"/>
              <a:cs typeface="Courier New"/>
            </a:endParaRPr>
          </a:p>
          <a:p>
            <a:pPr marL="12700">
              <a:lnSpc>
                <a:spcPct val="94401"/>
              </a:lnSpc>
              <a:spcBef>
                <a:spcPts val="300"/>
              </a:spcBef>
            </a:pPr>
            <a:r>
              <a:rPr sz="2100" spc="6" dirty="0">
                <a:solidFill>
                  <a:srgbClr val="66FF33"/>
                </a:solidFill>
                <a:latin typeface="Courier New"/>
                <a:cs typeface="Courier New"/>
              </a:rPr>
              <a:t>Showboating?</a:t>
            </a:r>
            <a:endParaRPr sz="2100">
              <a:latin typeface="Courier New"/>
              <a:cs typeface="Courier New"/>
            </a:endParaRPr>
          </a:p>
        </p:txBody>
      </p:sp>
      <p:sp>
        <p:nvSpPr>
          <p:cNvPr id="16" name="object 16"/>
          <p:cNvSpPr txBox="1"/>
          <p:nvPr/>
        </p:nvSpPr>
        <p:spPr>
          <a:xfrm>
            <a:off x="2040382" y="3269088"/>
            <a:ext cx="156976" cy="596900"/>
          </a:xfrm>
          <a:prstGeom prst="rect">
            <a:avLst/>
          </a:prstGeom>
        </p:spPr>
        <p:txBody>
          <a:bodyPr wrap="square" lIns="0" tIns="10763" rIns="0" bIns="0" rtlCol="0">
            <a:noAutofit/>
          </a:bodyPr>
          <a:lstStyle/>
          <a:p>
            <a:pPr marL="12700" marR="0">
              <a:lnSpc>
                <a:spcPts val="1695"/>
              </a:lnSpc>
            </a:pPr>
            <a:r>
              <a:rPr sz="1700" dirty="0">
                <a:solidFill>
                  <a:srgbClr val="66FF33"/>
                </a:solidFill>
                <a:latin typeface="unifont"/>
                <a:cs typeface="unifont"/>
              </a:rPr>
              <a:t></a:t>
            </a:r>
            <a:endParaRPr sz="1700">
              <a:latin typeface="unifont"/>
              <a:cs typeface="unifont"/>
            </a:endParaRPr>
          </a:p>
          <a:p>
            <a:pPr marL="12700">
              <a:lnSpc>
                <a:spcPct val="97621"/>
              </a:lnSpc>
              <a:spcBef>
                <a:spcPts val="719"/>
              </a:spcBef>
            </a:pPr>
            <a:r>
              <a:rPr sz="1700" dirty="0">
                <a:solidFill>
                  <a:srgbClr val="66FF33"/>
                </a:solidFill>
                <a:latin typeface="unifont"/>
                <a:cs typeface="unifont"/>
              </a:rPr>
              <a:t></a:t>
            </a:r>
            <a:endParaRPr sz="1700">
              <a:latin typeface="unifont"/>
              <a:cs typeface="unifont"/>
            </a:endParaRPr>
          </a:p>
        </p:txBody>
      </p:sp>
      <p:sp>
        <p:nvSpPr>
          <p:cNvPr id="15" name="object 15"/>
          <p:cNvSpPr txBox="1"/>
          <p:nvPr/>
        </p:nvSpPr>
        <p:spPr>
          <a:xfrm>
            <a:off x="1938274" y="3956713"/>
            <a:ext cx="1038600" cy="296671"/>
          </a:xfrm>
          <a:prstGeom prst="rect">
            <a:avLst/>
          </a:prstGeom>
        </p:spPr>
        <p:txBody>
          <a:bodyPr wrap="square" lIns="0" tIns="14605" rIns="0" bIns="0" rtlCol="0">
            <a:noAutofit/>
          </a:bodyPr>
          <a:lstStyle/>
          <a:p>
            <a:pPr marL="12700">
              <a:lnSpc>
                <a:spcPts val="2300"/>
              </a:lnSpc>
            </a:pPr>
            <a:r>
              <a:rPr sz="2100" spc="6" dirty="0">
                <a:solidFill>
                  <a:srgbClr val="66FF33"/>
                </a:solidFill>
                <a:latin typeface="Courier New"/>
                <a:cs typeface="Courier New"/>
              </a:rPr>
              <a:t>User’s</a:t>
            </a:r>
            <a:endParaRPr sz="2100">
              <a:latin typeface="Courier New"/>
              <a:cs typeface="Courier New"/>
            </a:endParaRPr>
          </a:p>
        </p:txBody>
      </p:sp>
      <p:sp>
        <p:nvSpPr>
          <p:cNvPr id="14" name="object 14"/>
          <p:cNvSpPr txBox="1"/>
          <p:nvPr/>
        </p:nvSpPr>
        <p:spPr>
          <a:xfrm>
            <a:off x="3072733" y="3956713"/>
            <a:ext cx="1524720" cy="296671"/>
          </a:xfrm>
          <a:prstGeom prst="rect">
            <a:avLst/>
          </a:prstGeom>
        </p:spPr>
        <p:txBody>
          <a:bodyPr wrap="square" lIns="0" tIns="14605" rIns="0" bIns="0" rtlCol="0">
            <a:noAutofit/>
          </a:bodyPr>
          <a:lstStyle/>
          <a:p>
            <a:pPr marL="12700">
              <a:lnSpc>
                <a:spcPts val="2300"/>
              </a:lnSpc>
            </a:pPr>
            <a:r>
              <a:rPr sz="2100" spc="5" dirty="0">
                <a:solidFill>
                  <a:srgbClr val="66FF33"/>
                </a:solidFill>
                <a:latin typeface="Courier New"/>
                <a:cs typeface="Courier New"/>
              </a:rPr>
              <a:t>computers</a:t>
            </a:r>
            <a:endParaRPr sz="2100">
              <a:latin typeface="Courier New"/>
              <a:cs typeface="Courier New"/>
            </a:endParaRPr>
          </a:p>
        </p:txBody>
      </p:sp>
      <p:sp>
        <p:nvSpPr>
          <p:cNvPr id="13" name="object 13"/>
          <p:cNvSpPr txBox="1"/>
          <p:nvPr/>
        </p:nvSpPr>
        <p:spPr>
          <a:xfrm>
            <a:off x="1430782" y="3997033"/>
            <a:ext cx="187727" cy="241807"/>
          </a:xfrm>
          <a:prstGeom prst="rect">
            <a:avLst/>
          </a:prstGeom>
        </p:spPr>
        <p:txBody>
          <a:bodyPr wrap="square" lIns="0" tIns="11842" rIns="0" bIns="0" rtlCol="0">
            <a:noAutofit/>
          </a:bodyPr>
          <a:lstStyle/>
          <a:p>
            <a:pPr marL="12700">
              <a:lnSpc>
                <a:spcPts val="1864"/>
              </a:lnSpc>
            </a:pPr>
            <a:r>
              <a:rPr sz="1700" dirty="0">
                <a:solidFill>
                  <a:srgbClr val="66FF33"/>
                </a:solidFill>
                <a:latin typeface="Courier New"/>
                <a:cs typeface="Courier New"/>
              </a:rPr>
              <a:t>o</a:t>
            </a:r>
            <a:endParaRPr sz="1700">
              <a:latin typeface="Courier New"/>
              <a:cs typeface="Courier New"/>
            </a:endParaRPr>
          </a:p>
        </p:txBody>
      </p:sp>
      <p:sp>
        <p:nvSpPr>
          <p:cNvPr id="12" name="object 12"/>
          <p:cNvSpPr txBox="1"/>
          <p:nvPr/>
        </p:nvSpPr>
        <p:spPr>
          <a:xfrm>
            <a:off x="2547874" y="4313583"/>
            <a:ext cx="1686696" cy="651763"/>
          </a:xfrm>
          <a:prstGeom prst="rect">
            <a:avLst/>
          </a:prstGeom>
        </p:spPr>
        <p:txBody>
          <a:bodyPr wrap="square" lIns="0" tIns="14605" rIns="0" bIns="0" rtlCol="0">
            <a:noAutofit/>
          </a:bodyPr>
          <a:lstStyle/>
          <a:p>
            <a:pPr marL="12700">
              <a:lnSpc>
                <a:spcPts val="2300"/>
              </a:lnSpc>
            </a:pPr>
            <a:r>
              <a:rPr sz="2100" spc="5" dirty="0">
                <a:solidFill>
                  <a:srgbClr val="66FF33"/>
                </a:solidFill>
                <a:latin typeface="Courier New"/>
                <a:cs typeface="Courier New"/>
              </a:rPr>
              <a:t>Compromise</a:t>
            </a:r>
            <a:endParaRPr sz="2100">
              <a:latin typeface="Courier New"/>
              <a:cs typeface="Courier New"/>
            </a:endParaRPr>
          </a:p>
          <a:p>
            <a:pPr marL="12700" marR="40690">
              <a:lnSpc>
                <a:spcPct val="94401"/>
              </a:lnSpc>
              <a:spcBef>
                <a:spcPts val="300"/>
              </a:spcBef>
            </a:pPr>
            <a:r>
              <a:rPr sz="2100" spc="6" dirty="0">
                <a:solidFill>
                  <a:srgbClr val="66FF33"/>
                </a:solidFill>
                <a:latin typeface="Courier New"/>
                <a:cs typeface="Courier New"/>
              </a:rPr>
              <a:t>Traps?</a:t>
            </a:r>
            <a:endParaRPr sz="2100">
              <a:latin typeface="Courier New"/>
              <a:cs typeface="Courier New"/>
            </a:endParaRPr>
          </a:p>
        </p:txBody>
      </p:sp>
      <p:sp>
        <p:nvSpPr>
          <p:cNvPr id="11" name="object 11"/>
          <p:cNvSpPr txBox="1"/>
          <p:nvPr/>
        </p:nvSpPr>
        <p:spPr>
          <a:xfrm>
            <a:off x="4330131" y="4313583"/>
            <a:ext cx="228880" cy="296672"/>
          </a:xfrm>
          <a:prstGeom prst="rect">
            <a:avLst/>
          </a:prstGeom>
        </p:spPr>
        <p:txBody>
          <a:bodyPr wrap="square" lIns="0" tIns="14605" rIns="0" bIns="0" rtlCol="0">
            <a:noAutofit/>
          </a:bodyPr>
          <a:lstStyle/>
          <a:p>
            <a:pPr marL="12700">
              <a:lnSpc>
                <a:spcPts val="2300"/>
              </a:lnSpc>
            </a:pPr>
            <a:r>
              <a:rPr sz="2100" spc="11" dirty="0">
                <a:solidFill>
                  <a:srgbClr val="66FF33"/>
                </a:solidFill>
                <a:latin typeface="Courier New"/>
                <a:cs typeface="Courier New"/>
              </a:rPr>
              <a:t>=</a:t>
            </a:r>
            <a:endParaRPr sz="2100">
              <a:latin typeface="Courier New"/>
              <a:cs typeface="Courier New"/>
            </a:endParaRPr>
          </a:p>
        </p:txBody>
      </p:sp>
      <p:sp>
        <p:nvSpPr>
          <p:cNvPr id="10" name="object 10"/>
          <p:cNvSpPr txBox="1"/>
          <p:nvPr/>
        </p:nvSpPr>
        <p:spPr>
          <a:xfrm>
            <a:off x="4653758" y="4313583"/>
            <a:ext cx="1363095" cy="296672"/>
          </a:xfrm>
          <a:prstGeom prst="rect">
            <a:avLst/>
          </a:prstGeom>
        </p:spPr>
        <p:txBody>
          <a:bodyPr wrap="square" lIns="0" tIns="14605" rIns="0" bIns="0" rtlCol="0">
            <a:noAutofit/>
          </a:bodyPr>
          <a:lstStyle/>
          <a:p>
            <a:pPr marL="12700">
              <a:lnSpc>
                <a:spcPts val="2300"/>
              </a:lnSpc>
            </a:pPr>
            <a:r>
              <a:rPr sz="2100" spc="6" dirty="0">
                <a:solidFill>
                  <a:srgbClr val="66FF33"/>
                </a:solidFill>
                <a:latin typeface="Courier New"/>
                <a:cs typeface="Courier New"/>
              </a:rPr>
              <a:t>exposure</a:t>
            </a:r>
            <a:endParaRPr sz="2100">
              <a:latin typeface="Courier New"/>
              <a:cs typeface="Courier New"/>
            </a:endParaRPr>
          </a:p>
        </p:txBody>
      </p:sp>
      <p:sp>
        <p:nvSpPr>
          <p:cNvPr id="9" name="object 9"/>
          <p:cNvSpPr txBox="1"/>
          <p:nvPr/>
        </p:nvSpPr>
        <p:spPr>
          <a:xfrm>
            <a:off x="2040382" y="4337666"/>
            <a:ext cx="156976" cy="596900"/>
          </a:xfrm>
          <a:prstGeom prst="rect">
            <a:avLst/>
          </a:prstGeom>
        </p:spPr>
        <p:txBody>
          <a:bodyPr wrap="square" lIns="0" tIns="10763" rIns="0" bIns="0" rtlCol="0">
            <a:noAutofit/>
          </a:bodyPr>
          <a:lstStyle/>
          <a:p>
            <a:pPr marL="12700">
              <a:lnSpc>
                <a:spcPts val="1695"/>
              </a:lnSpc>
            </a:pPr>
            <a:r>
              <a:rPr sz="1700" dirty="0">
                <a:solidFill>
                  <a:srgbClr val="66FF33"/>
                </a:solidFill>
                <a:latin typeface="unifont"/>
                <a:cs typeface="unifont"/>
              </a:rPr>
              <a:t></a:t>
            </a:r>
            <a:endParaRPr sz="1700">
              <a:latin typeface="unifont"/>
              <a:cs typeface="unifont"/>
            </a:endParaRPr>
          </a:p>
          <a:p>
            <a:pPr marL="12700">
              <a:lnSpc>
                <a:spcPct val="97621"/>
              </a:lnSpc>
              <a:spcBef>
                <a:spcPts val="719"/>
              </a:spcBef>
            </a:pPr>
            <a:r>
              <a:rPr sz="1700" dirty="0">
                <a:solidFill>
                  <a:srgbClr val="66FF33"/>
                </a:solidFill>
                <a:latin typeface="unifont"/>
                <a:cs typeface="unifont"/>
              </a:rPr>
              <a:t></a:t>
            </a:r>
            <a:endParaRPr sz="1700">
              <a:latin typeface="unifont"/>
              <a:cs typeface="unifont"/>
            </a:endParaRPr>
          </a:p>
        </p:txBody>
      </p:sp>
      <p:sp>
        <p:nvSpPr>
          <p:cNvPr id="8" name="object 8"/>
          <p:cNvSpPr txBox="1"/>
          <p:nvPr/>
        </p:nvSpPr>
        <p:spPr>
          <a:xfrm>
            <a:off x="769112" y="4885080"/>
            <a:ext cx="307340" cy="589279"/>
          </a:xfrm>
          <a:prstGeom prst="rect">
            <a:avLst/>
          </a:prstGeom>
        </p:spPr>
        <p:txBody>
          <a:bodyPr wrap="square" lIns="0" tIns="29463" rIns="0" bIns="0" rtlCol="0">
            <a:noAutofit/>
          </a:bodyPr>
          <a:lstStyle/>
          <a:p>
            <a:pPr marL="12700">
              <a:lnSpc>
                <a:spcPts val="4640"/>
              </a:lnSpc>
            </a:pPr>
            <a:r>
              <a:rPr sz="4450" dirty="0">
                <a:solidFill>
                  <a:srgbClr val="66FF33"/>
                </a:solidFill>
                <a:latin typeface="Arial"/>
                <a:cs typeface="Arial"/>
              </a:rPr>
              <a:t>•</a:t>
            </a:r>
            <a:endParaRPr sz="4450">
              <a:latin typeface="Arial"/>
              <a:cs typeface="Arial"/>
            </a:endParaRPr>
          </a:p>
        </p:txBody>
      </p:sp>
      <p:sp>
        <p:nvSpPr>
          <p:cNvPr id="7" name="object 7"/>
          <p:cNvSpPr txBox="1"/>
          <p:nvPr/>
        </p:nvSpPr>
        <p:spPr>
          <a:xfrm>
            <a:off x="1328674" y="5093359"/>
            <a:ext cx="2106447" cy="363728"/>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Impossible</a:t>
            </a:r>
            <a:endParaRPr sz="2650">
              <a:latin typeface="Courier New"/>
              <a:cs typeface="Courier New"/>
            </a:endParaRPr>
          </a:p>
        </p:txBody>
      </p:sp>
      <p:sp>
        <p:nvSpPr>
          <p:cNvPr id="6" name="object 6"/>
          <p:cNvSpPr txBox="1"/>
          <p:nvPr/>
        </p:nvSpPr>
        <p:spPr>
          <a:xfrm>
            <a:off x="3562653" y="5093359"/>
            <a:ext cx="482208" cy="363728"/>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to</a:t>
            </a:r>
            <a:endParaRPr sz="2650">
              <a:latin typeface="Courier New"/>
              <a:cs typeface="Courier New"/>
            </a:endParaRPr>
          </a:p>
        </p:txBody>
      </p:sp>
      <p:sp>
        <p:nvSpPr>
          <p:cNvPr id="5" name="object 5"/>
          <p:cNvSpPr txBox="1"/>
          <p:nvPr/>
        </p:nvSpPr>
        <p:spPr>
          <a:xfrm>
            <a:off x="4171644" y="5093359"/>
            <a:ext cx="482208" cy="363728"/>
          </a:xfrm>
          <a:prstGeom prst="rect">
            <a:avLst/>
          </a:prstGeom>
        </p:spPr>
        <p:txBody>
          <a:bodyPr wrap="square" lIns="0" tIns="18129" rIns="0" bIns="0" rtlCol="0">
            <a:noAutofit/>
          </a:bodyPr>
          <a:lstStyle/>
          <a:p>
            <a:pPr marL="12700">
              <a:lnSpc>
                <a:spcPts val="2855"/>
              </a:lnSpc>
            </a:pPr>
            <a:r>
              <a:rPr sz="2650" dirty="0">
                <a:solidFill>
                  <a:srgbClr val="66FF33"/>
                </a:solidFill>
                <a:latin typeface="Courier New"/>
                <a:cs typeface="Courier New"/>
              </a:rPr>
              <a:t>be</a:t>
            </a:r>
            <a:endParaRPr sz="2650">
              <a:latin typeface="Courier New"/>
              <a:cs typeface="Courier New"/>
            </a:endParaRPr>
          </a:p>
        </p:txBody>
      </p:sp>
      <p:sp>
        <p:nvSpPr>
          <p:cNvPr id="4" name="object 4"/>
          <p:cNvSpPr txBox="1"/>
          <p:nvPr/>
        </p:nvSpPr>
        <p:spPr>
          <a:xfrm>
            <a:off x="4780634" y="5093359"/>
            <a:ext cx="2107668" cy="363728"/>
          </a:xfrm>
          <a:prstGeom prst="rect">
            <a:avLst/>
          </a:prstGeom>
        </p:spPr>
        <p:txBody>
          <a:bodyPr wrap="square" lIns="0" tIns="18129" rIns="0" bIns="0" rtlCol="0">
            <a:noAutofit/>
          </a:bodyPr>
          <a:lstStyle/>
          <a:p>
            <a:pPr marL="12700">
              <a:lnSpc>
                <a:spcPts val="2855"/>
              </a:lnSpc>
            </a:pPr>
            <a:r>
              <a:rPr sz="2650" spc="0" dirty="0">
                <a:solidFill>
                  <a:srgbClr val="66FF33"/>
                </a:solidFill>
                <a:latin typeface="Courier New"/>
                <a:cs typeface="Courier New"/>
              </a:rPr>
              <a:t>completely</a:t>
            </a:r>
            <a:endParaRPr sz="2650">
              <a:latin typeface="Courier New"/>
              <a:cs typeface="Courier New"/>
            </a:endParaRPr>
          </a:p>
        </p:txBody>
      </p:sp>
      <p:sp>
        <p:nvSpPr>
          <p:cNvPr id="3" name="object 3"/>
          <p:cNvSpPr txBox="1"/>
          <p:nvPr/>
        </p:nvSpPr>
        <p:spPr>
          <a:xfrm>
            <a:off x="7014952" y="5093359"/>
            <a:ext cx="1904300" cy="363728"/>
          </a:xfrm>
          <a:prstGeom prst="rect">
            <a:avLst/>
          </a:prstGeom>
        </p:spPr>
        <p:txBody>
          <a:bodyPr wrap="square" lIns="0" tIns="18129" rIns="0" bIns="0" rtlCol="0">
            <a:noAutofit/>
          </a:bodyPr>
          <a:lstStyle/>
          <a:p>
            <a:pPr marL="12700">
              <a:lnSpc>
                <a:spcPts val="2855"/>
              </a:lnSpc>
            </a:pPr>
            <a:r>
              <a:rPr sz="2650" spc="0" dirty="0">
                <a:solidFill>
                  <a:srgbClr val="66FF33"/>
                </a:solidFill>
                <a:latin typeface="Courier New"/>
                <a:cs typeface="Courier New"/>
              </a:rPr>
              <a:t>anonymous</a:t>
            </a:r>
            <a:endParaRPr sz="2650">
              <a:latin typeface="Courier New"/>
              <a:cs typeface="Courier New"/>
            </a:endParaRPr>
          </a:p>
        </p:txBody>
      </p:sp>
      <p:sp>
        <p:nvSpPr>
          <p:cNvPr id="2" name="object 2"/>
          <p:cNvSpPr txBox="1"/>
          <p:nvPr/>
        </p:nvSpPr>
        <p:spPr>
          <a:xfrm>
            <a:off x="9045935" y="5093359"/>
            <a:ext cx="1498579" cy="363728"/>
          </a:xfrm>
          <a:prstGeom prst="rect">
            <a:avLst/>
          </a:prstGeom>
        </p:spPr>
        <p:txBody>
          <a:bodyPr wrap="square" lIns="0" tIns="18129" rIns="0" bIns="0" rtlCol="0">
            <a:noAutofit/>
          </a:bodyPr>
          <a:lstStyle/>
          <a:p>
            <a:pPr marL="12700">
              <a:lnSpc>
                <a:spcPts val="2855"/>
              </a:lnSpc>
            </a:pPr>
            <a:r>
              <a:rPr sz="2650" spc="1" dirty="0">
                <a:solidFill>
                  <a:srgbClr val="66FF33"/>
                </a:solidFill>
                <a:latin typeface="Courier New"/>
                <a:cs typeface="Courier New"/>
              </a:rPr>
              <a:t>online!</a:t>
            </a:r>
            <a:endParaRPr sz="2650">
              <a:latin typeface="Courier New"/>
              <a:cs typeface="Courier New"/>
            </a:endParaRPr>
          </a:p>
        </p:txBody>
      </p:sp>
      <p:sp>
        <p:nvSpPr>
          <p:cNvPr id="38" name="Oval 37">
            <a:extLst>
              <a:ext uri="{FF2B5EF4-FFF2-40B4-BE49-F238E27FC236}">
                <a16:creationId xmlns:a16="http://schemas.microsoft.com/office/drawing/2014/main" xmlns="" id="{00495449-6FBB-418A-873C-EDBE5D7C39DA}"/>
              </a:ext>
            </a:extLst>
          </p:cNvPr>
          <p:cNvSpPr/>
          <p:nvPr/>
        </p:nvSpPr>
        <p:spPr>
          <a:xfrm>
            <a:off x="6201599" y="1064538"/>
            <a:ext cx="5101091" cy="5081162"/>
          </a:xfrm>
          <a:prstGeom prst="ellipse">
            <a:avLst/>
          </a:prstGeom>
          <a:blipFill dpi="0" rotWithShape="1">
            <a:blip r:embed="rId2">
              <a:alphaModFix amt="16000"/>
              <a:extLst>
                <a:ext uri="{28A0092B-C50C-407E-A947-70E740481C1C}">
                  <a14:useLocalDpi xmlns:a14="http://schemas.microsoft.com/office/drawing/2010/main" val="0"/>
                </a:ext>
              </a:extLst>
            </a:blip>
            <a:srcRect/>
            <a:stretch>
              <a:fillRect/>
            </a:stretch>
          </a:blipFill>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1998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anim calcmode="lin" valueType="num">
                                      <p:cBhvr>
                                        <p:cTn id="67" dur="1000" fill="hold"/>
                                        <p:tgtEl>
                                          <p:spTgt spid="19"/>
                                        </p:tgtEl>
                                        <p:attrNameLst>
                                          <p:attrName>ppt_x</p:attrName>
                                        </p:attrNameLst>
                                      </p:cBhvr>
                                      <p:tavLst>
                                        <p:tav tm="0">
                                          <p:val>
                                            <p:strVal val="#ppt_x"/>
                                          </p:val>
                                        </p:tav>
                                        <p:tav tm="100000">
                                          <p:val>
                                            <p:strVal val="#ppt_x"/>
                                          </p:val>
                                        </p:tav>
                                      </p:tavLst>
                                    </p:anim>
                                    <p:anim calcmode="lin" valueType="num">
                                      <p:cBhvr>
                                        <p:cTn id="68" dur="1000" fill="hold"/>
                                        <p:tgtEl>
                                          <p:spTgt spid="1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1000"/>
                                        <p:tgtEl>
                                          <p:spTgt spid="18"/>
                                        </p:tgtEl>
                                      </p:cBhvr>
                                    </p:animEffect>
                                    <p:anim calcmode="lin" valueType="num">
                                      <p:cBhvr>
                                        <p:cTn id="72" dur="1000" fill="hold"/>
                                        <p:tgtEl>
                                          <p:spTgt spid="18"/>
                                        </p:tgtEl>
                                        <p:attrNameLst>
                                          <p:attrName>ppt_x</p:attrName>
                                        </p:attrNameLst>
                                      </p:cBhvr>
                                      <p:tavLst>
                                        <p:tav tm="0">
                                          <p:val>
                                            <p:strVal val="#ppt_x"/>
                                          </p:val>
                                        </p:tav>
                                        <p:tav tm="100000">
                                          <p:val>
                                            <p:strVal val="#ppt_x"/>
                                          </p:val>
                                        </p:tav>
                                      </p:tavLst>
                                    </p:anim>
                                    <p:anim calcmode="lin" valueType="num">
                                      <p:cBhvr>
                                        <p:cTn id="73" dur="1000" fill="hold"/>
                                        <p:tgtEl>
                                          <p:spTgt spid="1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1000"/>
                                        <p:tgtEl>
                                          <p:spTgt spid="16"/>
                                        </p:tgtEl>
                                      </p:cBhvr>
                                    </p:animEffect>
                                    <p:anim calcmode="lin" valueType="num">
                                      <p:cBhvr>
                                        <p:cTn id="82" dur="1000" fill="hold"/>
                                        <p:tgtEl>
                                          <p:spTgt spid="16"/>
                                        </p:tgtEl>
                                        <p:attrNameLst>
                                          <p:attrName>ppt_x</p:attrName>
                                        </p:attrNameLst>
                                      </p:cBhvr>
                                      <p:tavLst>
                                        <p:tav tm="0">
                                          <p:val>
                                            <p:strVal val="#ppt_x"/>
                                          </p:val>
                                        </p:tav>
                                        <p:tav tm="100000">
                                          <p:val>
                                            <p:strVal val="#ppt_x"/>
                                          </p:val>
                                        </p:tav>
                                      </p:tavLst>
                                    </p:anim>
                                    <p:anim calcmode="lin" valueType="num">
                                      <p:cBhvr>
                                        <p:cTn id="83" dur="1000" fill="hold"/>
                                        <p:tgtEl>
                                          <p:spTgt spid="16"/>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1000"/>
                                        <p:tgtEl>
                                          <p:spTgt spid="15"/>
                                        </p:tgtEl>
                                      </p:cBhvr>
                                    </p:animEffect>
                                    <p:anim calcmode="lin" valueType="num">
                                      <p:cBhvr>
                                        <p:cTn id="87" dur="1000" fill="hold"/>
                                        <p:tgtEl>
                                          <p:spTgt spid="15"/>
                                        </p:tgtEl>
                                        <p:attrNameLst>
                                          <p:attrName>ppt_x</p:attrName>
                                        </p:attrNameLst>
                                      </p:cBhvr>
                                      <p:tavLst>
                                        <p:tav tm="0">
                                          <p:val>
                                            <p:strVal val="#ppt_x"/>
                                          </p:val>
                                        </p:tav>
                                        <p:tav tm="100000">
                                          <p:val>
                                            <p:strVal val="#ppt_x"/>
                                          </p:val>
                                        </p:tav>
                                      </p:tavLst>
                                    </p:anim>
                                    <p:anim calcmode="lin" valueType="num">
                                      <p:cBhvr>
                                        <p:cTn id="88" dur="1000" fill="hold"/>
                                        <p:tgtEl>
                                          <p:spTgt spid="15"/>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ppt_x</p:attrName>
                                        </p:attrNameLst>
                                      </p:cBhvr>
                                      <p:tavLst>
                                        <p:tav tm="0">
                                          <p:val>
                                            <p:strVal val="#ppt_x"/>
                                          </p:val>
                                        </p:tav>
                                        <p:tav tm="100000">
                                          <p:val>
                                            <p:strVal val="#ppt_x"/>
                                          </p:val>
                                        </p:tav>
                                      </p:tavLst>
                                    </p:anim>
                                    <p:anim calcmode="lin" valueType="num">
                                      <p:cBhvr>
                                        <p:cTn id="93" dur="1000" fill="hold"/>
                                        <p:tgtEl>
                                          <p:spTgt spid="1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1000"/>
                                        <p:tgtEl>
                                          <p:spTgt spid="13"/>
                                        </p:tgtEl>
                                      </p:cBhvr>
                                    </p:animEffect>
                                    <p:anim calcmode="lin" valueType="num">
                                      <p:cBhvr>
                                        <p:cTn id="97" dur="1000" fill="hold"/>
                                        <p:tgtEl>
                                          <p:spTgt spid="13"/>
                                        </p:tgtEl>
                                        <p:attrNameLst>
                                          <p:attrName>ppt_x</p:attrName>
                                        </p:attrNameLst>
                                      </p:cBhvr>
                                      <p:tavLst>
                                        <p:tav tm="0">
                                          <p:val>
                                            <p:strVal val="#ppt_x"/>
                                          </p:val>
                                        </p:tav>
                                        <p:tav tm="100000">
                                          <p:val>
                                            <p:strVal val="#ppt_x"/>
                                          </p:val>
                                        </p:tav>
                                      </p:tavLst>
                                    </p:anim>
                                    <p:anim calcmode="lin" valueType="num">
                                      <p:cBhvr>
                                        <p:cTn id="98" dur="1000" fill="hold"/>
                                        <p:tgtEl>
                                          <p:spTgt spid="1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fade">
                                      <p:cBhvr>
                                        <p:cTn id="101" dur="1000"/>
                                        <p:tgtEl>
                                          <p:spTgt spid="12"/>
                                        </p:tgtEl>
                                      </p:cBhvr>
                                    </p:animEffect>
                                    <p:anim calcmode="lin" valueType="num">
                                      <p:cBhvr>
                                        <p:cTn id="102" dur="1000" fill="hold"/>
                                        <p:tgtEl>
                                          <p:spTgt spid="12"/>
                                        </p:tgtEl>
                                        <p:attrNameLst>
                                          <p:attrName>ppt_x</p:attrName>
                                        </p:attrNameLst>
                                      </p:cBhvr>
                                      <p:tavLst>
                                        <p:tav tm="0">
                                          <p:val>
                                            <p:strVal val="#ppt_x"/>
                                          </p:val>
                                        </p:tav>
                                        <p:tav tm="100000">
                                          <p:val>
                                            <p:strVal val="#ppt_x"/>
                                          </p:val>
                                        </p:tav>
                                      </p:tavLst>
                                    </p:anim>
                                    <p:anim calcmode="lin" valueType="num">
                                      <p:cBhvr>
                                        <p:cTn id="103" dur="1000" fill="hold"/>
                                        <p:tgtEl>
                                          <p:spTgt spid="1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fade">
                                      <p:cBhvr>
                                        <p:cTn id="106" dur="1000"/>
                                        <p:tgtEl>
                                          <p:spTgt spid="11"/>
                                        </p:tgtEl>
                                      </p:cBhvr>
                                    </p:animEffect>
                                    <p:anim calcmode="lin" valueType="num">
                                      <p:cBhvr>
                                        <p:cTn id="107" dur="1000" fill="hold"/>
                                        <p:tgtEl>
                                          <p:spTgt spid="11"/>
                                        </p:tgtEl>
                                        <p:attrNameLst>
                                          <p:attrName>ppt_x</p:attrName>
                                        </p:attrNameLst>
                                      </p:cBhvr>
                                      <p:tavLst>
                                        <p:tav tm="0">
                                          <p:val>
                                            <p:strVal val="#ppt_x"/>
                                          </p:val>
                                        </p:tav>
                                        <p:tav tm="100000">
                                          <p:val>
                                            <p:strVal val="#ppt_x"/>
                                          </p:val>
                                        </p:tav>
                                      </p:tavLst>
                                    </p:anim>
                                    <p:anim calcmode="lin" valueType="num">
                                      <p:cBhvr>
                                        <p:cTn id="108" dur="1000" fill="hold"/>
                                        <p:tgtEl>
                                          <p:spTgt spid="11"/>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anim calcmode="lin" valueType="num">
                                      <p:cBhvr>
                                        <p:cTn id="112" dur="1000" fill="hold"/>
                                        <p:tgtEl>
                                          <p:spTgt spid="10"/>
                                        </p:tgtEl>
                                        <p:attrNameLst>
                                          <p:attrName>ppt_x</p:attrName>
                                        </p:attrNameLst>
                                      </p:cBhvr>
                                      <p:tavLst>
                                        <p:tav tm="0">
                                          <p:val>
                                            <p:strVal val="#ppt_x"/>
                                          </p:val>
                                        </p:tav>
                                        <p:tav tm="100000">
                                          <p:val>
                                            <p:strVal val="#ppt_x"/>
                                          </p:val>
                                        </p:tav>
                                      </p:tavLst>
                                    </p:anim>
                                    <p:anim calcmode="lin" valueType="num">
                                      <p:cBhvr>
                                        <p:cTn id="113" dur="1000" fill="hold"/>
                                        <p:tgtEl>
                                          <p:spTgt spid="10"/>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fade">
                                      <p:cBhvr>
                                        <p:cTn id="116" dur="1000"/>
                                        <p:tgtEl>
                                          <p:spTgt spid="9"/>
                                        </p:tgtEl>
                                      </p:cBhvr>
                                    </p:animEffect>
                                    <p:anim calcmode="lin" valueType="num">
                                      <p:cBhvr>
                                        <p:cTn id="117" dur="1000" fill="hold"/>
                                        <p:tgtEl>
                                          <p:spTgt spid="9"/>
                                        </p:tgtEl>
                                        <p:attrNameLst>
                                          <p:attrName>ppt_x</p:attrName>
                                        </p:attrNameLst>
                                      </p:cBhvr>
                                      <p:tavLst>
                                        <p:tav tm="0">
                                          <p:val>
                                            <p:strVal val="#ppt_x"/>
                                          </p:val>
                                        </p:tav>
                                        <p:tav tm="100000">
                                          <p:val>
                                            <p:strVal val="#ppt_x"/>
                                          </p:val>
                                        </p:tav>
                                      </p:tavLst>
                                    </p:anim>
                                    <p:anim calcmode="lin" valueType="num">
                                      <p:cBhvr>
                                        <p:cTn id="118" dur="1000" fill="hold"/>
                                        <p:tgtEl>
                                          <p:spTgt spid="9"/>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fade">
                                      <p:cBhvr>
                                        <p:cTn id="121" dur="1000"/>
                                        <p:tgtEl>
                                          <p:spTgt spid="8"/>
                                        </p:tgtEl>
                                      </p:cBhvr>
                                    </p:animEffect>
                                    <p:anim calcmode="lin" valueType="num">
                                      <p:cBhvr>
                                        <p:cTn id="122" dur="1000" fill="hold"/>
                                        <p:tgtEl>
                                          <p:spTgt spid="8"/>
                                        </p:tgtEl>
                                        <p:attrNameLst>
                                          <p:attrName>ppt_x</p:attrName>
                                        </p:attrNameLst>
                                      </p:cBhvr>
                                      <p:tavLst>
                                        <p:tav tm="0">
                                          <p:val>
                                            <p:strVal val="#ppt_x"/>
                                          </p:val>
                                        </p:tav>
                                        <p:tav tm="100000">
                                          <p:val>
                                            <p:strVal val="#ppt_x"/>
                                          </p:val>
                                        </p:tav>
                                      </p:tavLst>
                                    </p:anim>
                                    <p:anim calcmode="lin" valueType="num">
                                      <p:cBhvr>
                                        <p:cTn id="123" dur="1000" fill="hold"/>
                                        <p:tgtEl>
                                          <p:spTgt spid="8"/>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1000"/>
                                        <p:tgtEl>
                                          <p:spTgt spid="7"/>
                                        </p:tgtEl>
                                      </p:cBhvr>
                                    </p:animEffect>
                                    <p:anim calcmode="lin" valueType="num">
                                      <p:cBhvr>
                                        <p:cTn id="127" dur="1000" fill="hold"/>
                                        <p:tgtEl>
                                          <p:spTgt spid="7"/>
                                        </p:tgtEl>
                                        <p:attrNameLst>
                                          <p:attrName>ppt_x</p:attrName>
                                        </p:attrNameLst>
                                      </p:cBhvr>
                                      <p:tavLst>
                                        <p:tav tm="0">
                                          <p:val>
                                            <p:strVal val="#ppt_x"/>
                                          </p:val>
                                        </p:tav>
                                        <p:tav tm="100000">
                                          <p:val>
                                            <p:strVal val="#ppt_x"/>
                                          </p:val>
                                        </p:tav>
                                      </p:tavLst>
                                    </p:anim>
                                    <p:anim calcmode="lin" valueType="num">
                                      <p:cBhvr>
                                        <p:cTn id="128" dur="1000" fill="hold"/>
                                        <p:tgtEl>
                                          <p:spTgt spid="7"/>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fade">
                                      <p:cBhvr>
                                        <p:cTn id="131" dur="1000"/>
                                        <p:tgtEl>
                                          <p:spTgt spid="6"/>
                                        </p:tgtEl>
                                      </p:cBhvr>
                                    </p:animEffect>
                                    <p:anim calcmode="lin" valueType="num">
                                      <p:cBhvr>
                                        <p:cTn id="132" dur="1000" fill="hold"/>
                                        <p:tgtEl>
                                          <p:spTgt spid="6"/>
                                        </p:tgtEl>
                                        <p:attrNameLst>
                                          <p:attrName>ppt_x</p:attrName>
                                        </p:attrNameLst>
                                      </p:cBhvr>
                                      <p:tavLst>
                                        <p:tav tm="0">
                                          <p:val>
                                            <p:strVal val="#ppt_x"/>
                                          </p:val>
                                        </p:tav>
                                        <p:tav tm="100000">
                                          <p:val>
                                            <p:strVal val="#ppt_x"/>
                                          </p:val>
                                        </p:tav>
                                      </p:tavLst>
                                    </p:anim>
                                    <p:anim calcmode="lin" valueType="num">
                                      <p:cBhvr>
                                        <p:cTn id="133" dur="1000" fill="hold"/>
                                        <p:tgtEl>
                                          <p:spTgt spid="6"/>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5"/>
                                        </p:tgtEl>
                                        <p:attrNameLst>
                                          <p:attrName>style.visibility</p:attrName>
                                        </p:attrNameLst>
                                      </p:cBhvr>
                                      <p:to>
                                        <p:strVal val="visible"/>
                                      </p:to>
                                    </p:set>
                                    <p:animEffect transition="in" filter="fade">
                                      <p:cBhvr>
                                        <p:cTn id="136" dur="1000"/>
                                        <p:tgtEl>
                                          <p:spTgt spid="5"/>
                                        </p:tgtEl>
                                      </p:cBhvr>
                                    </p:animEffect>
                                    <p:anim calcmode="lin" valueType="num">
                                      <p:cBhvr>
                                        <p:cTn id="137" dur="1000" fill="hold"/>
                                        <p:tgtEl>
                                          <p:spTgt spid="5"/>
                                        </p:tgtEl>
                                        <p:attrNameLst>
                                          <p:attrName>ppt_x</p:attrName>
                                        </p:attrNameLst>
                                      </p:cBhvr>
                                      <p:tavLst>
                                        <p:tav tm="0">
                                          <p:val>
                                            <p:strVal val="#ppt_x"/>
                                          </p:val>
                                        </p:tav>
                                        <p:tav tm="100000">
                                          <p:val>
                                            <p:strVal val="#ppt_x"/>
                                          </p:val>
                                        </p:tav>
                                      </p:tavLst>
                                    </p:anim>
                                    <p:anim calcmode="lin" valueType="num">
                                      <p:cBhvr>
                                        <p:cTn id="138" dur="1000" fill="hold"/>
                                        <p:tgtEl>
                                          <p:spTgt spid="5"/>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gtEl>
                                        <p:attrNameLst>
                                          <p:attrName>style.visibility</p:attrName>
                                        </p:attrNameLst>
                                      </p:cBhvr>
                                      <p:to>
                                        <p:strVal val="visible"/>
                                      </p:to>
                                    </p:set>
                                    <p:animEffect transition="in" filter="fade">
                                      <p:cBhvr>
                                        <p:cTn id="141" dur="1000"/>
                                        <p:tgtEl>
                                          <p:spTgt spid="4"/>
                                        </p:tgtEl>
                                      </p:cBhvr>
                                    </p:animEffect>
                                    <p:anim calcmode="lin" valueType="num">
                                      <p:cBhvr>
                                        <p:cTn id="142" dur="1000" fill="hold"/>
                                        <p:tgtEl>
                                          <p:spTgt spid="4"/>
                                        </p:tgtEl>
                                        <p:attrNameLst>
                                          <p:attrName>ppt_x</p:attrName>
                                        </p:attrNameLst>
                                      </p:cBhvr>
                                      <p:tavLst>
                                        <p:tav tm="0">
                                          <p:val>
                                            <p:strVal val="#ppt_x"/>
                                          </p:val>
                                        </p:tav>
                                        <p:tav tm="100000">
                                          <p:val>
                                            <p:strVal val="#ppt_x"/>
                                          </p:val>
                                        </p:tav>
                                      </p:tavLst>
                                    </p:anim>
                                    <p:anim calcmode="lin" valueType="num">
                                      <p:cBhvr>
                                        <p:cTn id="143" dur="1000" fill="hold"/>
                                        <p:tgtEl>
                                          <p:spTgt spid="4"/>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3"/>
                                        </p:tgtEl>
                                        <p:attrNameLst>
                                          <p:attrName>style.visibility</p:attrName>
                                        </p:attrNameLst>
                                      </p:cBhvr>
                                      <p:to>
                                        <p:strVal val="visible"/>
                                      </p:to>
                                    </p:set>
                                    <p:animEffect transition="in" filter="fade">
                                      <p:cBhvr>
                                        <p:cTn id="146" dur="1000"/>
                                        <p:tgtEl>
                                          <p:spTgt spid="3"/>
                                        </p:tgtEl>
                                      </p:cBhvr>
                                    </p:animEffect>
                                    <p:anim calcmode="lin" valueType="num">
                                      <p:cBhvr>
                                        <p:cTn id="147" dur="1000" fill="hold"/>
                                        <p:tgtEl>
                                          <p:spTgt spid="3"/>
                                        </p:tgtEl>
                                        <p:attrNameLst>
                                          <p:attrName>ppt_x</p:attrName>
                                        </p:attrNameLst>
                                      </p:cBhvr>
                                      <p:tavLst>
                                        <p:tav tm="0">
                                          <p:val>
                                            <p:strVal val="#ppt_x"/>
                                          </p:val>
                                        </p:tav>
                                        <p:tav tm="100000">
                                          <p:val>
                                            <p:strVal val="#ppt_x"/>
                                          </p:val>
                                        </p:tav>
                                      </p:tavLst>
                                    </p:anim>
                                    <p:anim calcmode="lin" valueType="num">
                                      <p:cBhvr>
                                        <p:cTn id="148" dur="1000" fill="hold"/>
                                        <p:tgtEl>
                                          <p:spTgt spid="3"/>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2"/>
                                        </p:tgtEl>
                                        <p:attrNameLst>
                                          <p:attrName>style.visibility</p:attrName>
                                        </p:attrNameLst>
                                      </p:cBhvr>
                                      <p:to>
                                        <p:strVal val="visible"/>
                                      </p:to>
                                    </p:set>
                                    <p:animEffect transition="in" filter="fade">
                                      <p:cBhvr>
                                        <p:cTn id="151" dur="1000"/>
                                        <p:tgtEl>
                                          <p:spTgt spid="2"/>
                                        </p:tgtEl>
                                      </p:cBhvr>
                                    </p:animEffect>
                                    <p:anim calcmode="lin" valueType="num">
                                      <p:cBhvr>
                                        <p:cTn id="152" dur="1000" fill="hold"/>
                                        <p:tgtEl>
                                          <p:spTgt spid="2"/>
                                        </p:tgtEl>
                                        <p:attrNameLst>
                                          <p:attrName>ppt_x</p:attrName>
                                        </p:attrNameLst>
                                      </p:cBhvr>
                                      <p:tavLst>
                                        <p:tav tm="0">
                                          <p:val>
                                            <p:strVal val="#ppt_x"/>
                                          </p:val>
                                        </p:tav>
                                        <p:tav tm="100000">
                                          <p:val>
                                            <p:strVal val="#ppt_x"/>
                                          </p:val>
                                        </p:tav>
                                      </p:tavLst>
                                    </p:anim>
                                    <p:anim calcmode="lin" valueType="num">
                                      <p:cBhvr>
                                        <p:cTn id="15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 calcmode="lin" valueType="num">
                                      <p:cBhvr additive="base">
                                        <p:cTn id="158" dur="500" fill="hold"/>
                                        <p:tgtEl>
                                          <p:spTgt spid="38"/>
                                        </p:tgtEl>
                                        <p:attrNameLst>
                                          <p:attrName>ppt_x</p:attrName>
                                        </p:attrNameLst>
                                      </p:cBhvr>
                                      <p:tavLst>
                                        <p:tav tm="0">
                                          <p:val>
                                            <p:strVal val="#ppt_x"/>
                                          </p:val>
                                        </p:tav>
                                        <p:tav tm="100000">
                                          <p:val>
                                            <p:strVal val="#ppt_x"/>
                                          </p:val>
                                        </p:tav>
                                      </p:tavLst>
                                    </p:anim>
                                    <p:anim calcmode="lin" valueType="num">
                                      <p:cBhvr additive="base">
                                        <p:cTn id="15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p:bldP spid="29" grpId="0"/>
      <p:bldP spid="28" grpId="0"/>
      <p:bldP spid="27" grpId="0"/>
      <p:bldP spid="26" grpId="0"/>
      <p:bldP spid="25" grpId="0"/>
      <p:bldP spid="24" grpId="0"/>
      <p:bldP spid="23" grpId="0"/>
      <p:bldP spid="22" grpId="0"/>
      <p:bldP spid="21" grpId="0"/>
      <p:bldP spid="20" grpId="0"/>
      <p:bldP spid="19" grpId="0"/>
      <p:bldP spid="18" grpId="0"/>
      <p:bldP spid="17" grpId="0"/>
      <p:bldP spid="16" grpId="0"/>
      <p:bldP spid="15" grpId="0"/>
      <p:bldP spid="14" grpId="0"/>
      <p:bldP spid="13" grpId="0"/>
      <p:bldP spid="12" grpId="0"/>
      <p:bldP spid="11" grpId="0"/>
      <p:bldP spid="10" grpId="0"/>
      <p:bldP spid="9" grpId="0"/>
      <p:bldP spid="8" grpId="0"/>
      <p:bldP spid="7" grpId="0"/>
      <p:bldP spid="6" grpId="0"/>
      <p:bldP spid="5" grpId="0"/>
      <p:bldP spid="4" grpId="0"/>
      <p:bldP spid="3" grpId="0"/>
      <p:bldP spid="2" grpId="0"/>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object 16"/>
          <p:cNvSpPr txBox="1"/>
          <p:nvPr/>
        </p:nvSpPr>
        <p:spPr>
          <a:xfrm>
            <a:off x="1739555" y="186737"/>
            <a:ext cx="2466179" cy="737412"/>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Arial"/>
                <a:cs typeface="Arial"/>
              </a:rPr>
              <a:t>Privacy</a:t>
            </a:r>
            <a:endParaRPr sz="5600">
              <a:solidFill>
                <a:schemeClr val="bg1"/>
              </a:solidFill>
              <a:latin typeface="Arial"/>
              <a:cs typeface="Arial"/>
            </a:endParaRPr>
          </a:p>
        </p:txBody>
      </p:sp>
      <p:sp>
        <p:nvSpPr>
          <p:cNvPr id="15" name="object 15"/>
          <p:cNvSpPr txBox="1"/>
          <p:nvPr/>
        </p:nvSpPr>
        <p:spPr>
          <a:xfrm>
            <a:off x="4267200" y="186737"/>
            <a:ext cx="2189918" cy="737412"/>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Arial"/>
                <a:cs typeface="Arial"/>
              </a:rPr>
              <a:t>Issues</a:t>
            </a:r>
          </a:p>
        </p:txBody>
      </p:sp>
      <p:sp>
        <p:nvSpPr>
          <p:cNvPr id="14" name="object 14"/>
          <p:cNvSpPr txBox="1"/>
          <p:nvPr/>
        </p:nvSpPr>
        <p:spPr>
          <a:xfrm>
            <a:off x="6517872" y="186737"/>
            <a:ext cx="726020" cy="737412"/>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Arial"/>
                <a:cs typeface="Arial"/>
              </a:rPr>
              <a:t>of</a:t>
            </a:r>
            <a:endParaRPr sz="5600">
              <a:solidFill>
                <a:schemeClr val="bg1"/>
              </a:solidFill>
              <a:latin typeface="Arial"/>
              <a:cs typeface="Arial"/>
            </a:endParaRPr>
          </a:p>
        </p:txBody>
      </p:sp>
      <p:sp>
        <p:nvSpPr>
          <p:cNvPr id="13" name="object 13"/>
          <p:cNvSpPr txBox="1"/>
          <p:nvPr/>
        </p:nvSpPr>
        <p:spPr>
          <a:xfrm>
            <a:off x="7307495" y="186737"/>
            <a:ext cx="1635260" cy="737412"/>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Arial"/>
                <a:cs typeface="Arial"/>
              </a:rPr>
              <a:t>Dark</a:t>
            </a:r>
            <a:endParaRPr sz="5600">
              <a:solidFill>
                <a:schemeClr val="bg1"/>
              </a:solidFill>
              <a:latin typeface="Arial"/>
              <a:cs typeface="Arial"/>
            </a:endParaRPr>
          </a:p>
        </p:txBody>
      </p:sp>
      <p:sp>
        <p:nvSpPr>
          <p:cNvPr id="12" name="object 12"/>
          <p:cNvSpPr txBox="1"/>
          <p:nvPr/>
        </p:nvSpPr>
        <p:spPr>
          <a:xfrm>
            <a:off x="9008493" y="186737"/>
            <a:ext cx="1581859" cy="737412"/>
          </a:xfrm>
          <a:prstGeom prst="rect">
            <a:avLst/>
          </a:prstGeom>
          <a:solidFill>
            <a:schemeClr val="tx1"/>
          </a:solidFill>
        </p:spPr>
        <p:txBody>
          <a:bodyPr wrap="square" lIns="0" tIns="36861" rIns="0" bIns="0" rtlCol="0">
            <a:noAutofit/>
          </a:bodyPr>
          <a:lstStyle/>
          <a:p>
            <a:pPr marL="12700">
              <a:lnSpc>
                <a:spcPts val="5805"/>
              </a:lnSpc>
            </a:pPr>
            <a:r>
              <a:rPr sz="5600" spc="-36" dirty="0">
                <a:solidFill>
                  <a:schemeClr val="bg1"/>
                </a:solidFill>
                <a:latin typeface="Arial"/>
                <a:cs typeface="Arial"/>
              </a:rPr>
              <a:t>Web</a:t>
            </a:r>
            <a:endParaRPr sz="5600">
              <a:solidFill>
                <a:schemeClr val="bg1"/>
              </a:solidFill>
              <a:latin typeface="Arial"/>
              <a:cs typeface="Arial"/>
            </a:endParaRPr>
          </a:p>
        </p:txBody>
      </p:sp>
      <p:sp>
        <p:nvSpPr>
          <p:cNvPr id="11" name="object 11"/>
          <p:cNvSpPr txBox="1"/>
          <p:nvPr/>
        </p:nvSpPr>
        <p:spPr>
          <a:xfrm>
            <a:off x="1254084" y="1219200"/>
            <a:ext cx="6026231" cy="1446369"/>
          </a:xfrm>
          <a:prstGeom prst="rect">
            <a:avLst/>
          </a:prstGeom>
        </p:spPr>
        <p:txBody>
          <a:bodyPr wrap="square" lIns="0" tIns="15779" rIns="0" bIns="0" rtlCol="0">
            <a:noAutofit/>
          </a:bodyPr>
          <a:lstStyle/>
          <a:p>
            <a:pPr marL="12700">
              <a:lnSpc>
                <a:spcPts val="2485"/>
              </a:lnSpc>
            </a:pPr>
            <a:r>
              <a:rPr sz="2400" spc="0" dirty="0">
                <a:solidFill>
                  <a:schemeClr val="bg1"/>
                </a:solidFill>
                <a:latin typeface="Candara"/>
                <a:cs typeface="Candara"/>
              </a:rPr>
              <a:t>The temptation of pursuing illegal activities on</a:t>
            </a:r>
            <a:endParaRPr sz="2400" dirty="0">
              <a:solidFill>
                <a:schemeClr val="bg1"/>
              </a:solidFill>
              <a:latin typeface="Candara"/>
              <a:cs typeface="Candara"/>
            </a:endParaRPr>
          </a:p>
          <a:p>
            <a:pPr marL="12700" marR="45765">
              <a:lnSpc>
                <a:spcPts val="2595"/>
              </a:lnSpc>
              <a:spcBef>
                <a:spcPts val="5"/>
              </a:spcBef>
            </a:pPr>
            <a:r>
              <a:rPr sz="2400" spc="1" dirty="0">
                <a:solidFill>
                  <a:schemeClr val="bg1"/>
                </a:solidFill>
                <a:latin typeface="Candara"/>
                <a:cs typeface="Candara"/>
              </a:rPr>
              <a:t>overcome.</a:t>
            </a:r>
            <a:endParaRPr sz="2400" dirty="0">
              <a:solidFill>
                <a:schemeClr val="bg1"/>
              </a:solidFill>
              <a:latin typeface="Candara"/>
              <a:cs typeface="Candara"/>
            </a:endParaRPr>
          </a:p>
          <a:p>
            <a:pPr marL="12700" marR="17753">
              <a:lnSpc>
                <a:spcPts val="2590"/>
              </a:lnSpc>
              <a:spcBef>
                <a:spcPts val="883"/>
              </a:spcBef>
            </a:pPr>
            <a:r>
              <a:rPr sz="2400" dirty="0">
                <a:solidFill>
                  <a:schemeClr val="bg1"/>
                </a:solidFill>
                <a:latin typeface="Candara"/>
                <a:cs typeface="Candara"/>
              </a:rPr>
              <a:t>Installing</a:t>
            </a:r>
            <a:r>
              <a:rPr sz="2400" spc="4" dirty="0">
                <a:solidFill>
                  <a:schemeClr val="bg1"/>
                </a:solidFill>
                <a:latin typeface="Candara"/>
                <a:cs typeface="Candara"/>
              </a:rPr>
              <a:t> </a:t>
            </a:r>
            <a:r>
              <a:rPr sz="2400" spc="0" dirty="0">
                <a:solidFill>
                  <a:schemeClr val="bg1"/>
                </a:solidFill>
                <a:latin typeface="Candara"/>
                <a:cs typeface="Candara"/>
              </a:rPr>
              <a:t>the</a:t>
            </a:r>
            <a:r>
              <a:rPr sz="2400" spc="19" dirty="0">
                <a:solidFill>
                  <a:schemeClr val="bg1"/>
                </a:solidFill>
                <a:latin typeface="Candara"/>
                <a:cs typeface="Candara"/>
              </a:rPr>
              <a:t> </a:t>
            </a:r>
            <a:r>
              <a:rPr sz="2400" spc="0" dirty="0">
                <a:solidFill>
                  <a:schemeClr val="bg1"/>
                </a:solidFill>
                <a:latin typeface="Candara"/>
                <a:cs typeface="Candara"/>
              </a:rPr>
              <a:t>TOR browser</a:t>
            </a:r>
            <a:r>
              <a:rPr sz="2400" spc="4" dirty="0">
                <a:solidFill>
                  <a:schemeClr val="bg1"/>
                </a:solidFill>
                <a:latin typeface="Candara"/>
                <a:cs typeface="Candara"/>
              </a:rPr>
              <a:t> </a:t>
            </a:r>
            <a:r>
              <a:rPr sz="2400" spc="0" dirty="0">
                <a:solidFill>
                  <a:schemeClr val="bg1"/>
                </a:solidFill>
                <a:latin typeface="Candara"/>
                <a:cs typeface="Candara"/>
              </a:rPr>
              <a:t>does</a:t>
            </a:r>
            <a:r>
              <a:rPr sz="2400" spc="9" dirty="0">
                <a:solidFill>
                  <a:schemeClr val="bg1"/>
                </a:solidFill>
                <a:latin typeface="Candara"/>
                <a:cs typeface="Candara"/>
              </a:rPr>
              <a:t> </a:t>
            </a:r>
            <a:r>
              <a:rPr sz="2400" spc="-9" dirty="0">
                <a:solidFill>
                  <a:schemeClr val="bg1"/>
                </a:solidFill>
                <a:latin typeface="Candara"/>
                <a:cs typeface="Candara"/>
              </a:rPr>
              <a:t>n</a:t>
            </a:r>
            <a:r>
              <a:rPr sz="2400" spc="0" dirty="0">
                <a:solidFill>
                  <a:schemeClr val="bg1"/>
                </a:solidFill>
                <a:latin typeface="Candara"/>
                <a:cs typeface="Candara"/>
              </a:rPr>
              <a:t>ot make</a:t>
            </a:r>
            <a:r>
              <a:rPr sz="2400" spc="9" dirty="0">
                <a:solidFill>
                  <a:schemeClr val="bg1"/>
                </a:solidFill>
                <a:latin typeface="Candara"/>
                <a:cs typeface="Candara"/>
              </a:rPr>
              <a:t> </a:t>
            </a:r>
            <a:r>
              <a:rPr sz="2400" spc="0" dirty="0">
                <a:solidFill>
                  <a:schemeClr val="bg1"/>
                </a:solidFill>
                <a:latin typeface="Candara"/>
                <a:cs typeface="Candara"/>
              </a:rPr>
              <a:t>you come in </a:t>
            </a:r>
            <a:r>
              <a:rPr sz="2400" spc="4" dirty="0">
                <a:solidFill>
                  <a:schemeClr val="bg1"/>
                </a:solidFill>
                <a:latin typeface="Candara"/>
                <a:cs typeface="Candara"/>
              </a:rPr>
              <a:t>t</a:t>
            </a:r>
            <a:r>
              <a:rPr sz="2400" spc="0" dirty="0">
                <a:solidFill>
                  <a:schemeClr val="bg1"/>
                </a:solidFill>
                <a:latin typeface="Candara"/>
                <a:cs typeface="Candara"/>
              </a:rPr>
              <a:t>he</a:t>
            </a:r>
            <a:r>
              <a:rPr sz="2400" spc="9" dirty="0">
                <a:solidFill>
                  <a:schemeClr val="bg1"/>
                </a:solidFill>
                <a:latin typeface="Candara"/>
                <a:cs typeface="Candara"/>
              </a:rPr>
              <a:t> </a:t>
            </a:r>
            <a:r>
              <a:rPr sz="2400" spc="0" dirty="0">
                <a:solidFill>
                  <a:schemeClr val="bg1"/>
                </a:solidFill>
                <a:latin typeface="Candara"/>
                <a:cs typeface="Candara"/>
              </a:rPr>
              <a:t>form</a:t>
            </a:r>
            <a:r>
              <a:rPr sz="2400" spc="9" dirty="0">
                <a:solidFill>
                  <a:schemeClr val="bg1"/>
                </a:solidFill>
                <a:latin typeface="Candara"/>
                <a:cs typeface="Candara"/>
              </a:rPr>
              <a:t> </a:t>
            </a:r>
            <a:r>
              <a:rPr sz="2400" spc="0" dirty="0">
                <a:solidFill>
                  <a:schemeClr val="bg1"/>
                </a:solidFill>
                <a:latin typeface="Candara"/>
                <a:cs typeface="Candara"/>
              </a:rPr>
              <a:t>of </a:t>
            </a:r>
            <a:r>
              <a:rPr sz="2400" spc="-4" dirty="0">
                <a:solidFill>
                  <a:schemeClr val="bg1"/>
                </a:solidFill>
                <a:latin typeface="Candara"/>
                <a:cs typeface="Candara"/>
              </a:rPr>
              <a:t>w</a:t>
            </a:r>
            <a:r>
              <a:rPr sz="2400" spc="0" dirty="0">
                <a:solidFill>
                  <a:schemeClr val="bg1"/>
                </a:solidFill>
                <a:latin typeface="Candara"/>
                <a:cs typeface="Candara"/>
              </a:rPr>
              <a:t>hist</a:t>
            </a:r>
            <a:r>
              <a:rPr sz="2400" spc="4" dirty="0">
                <a:solidFill>
                  <a:schemeClr val="bg1"/>
                </a:solidFill>
                <a:latin typeface="Candara"/>
                <a:cs typeface="Candara"/>
              </a:rPr>
              <a:t>l</a:t>
            </a:r>
            <a:r>
              <a:rPr sz="2400" spc="0" dirty="0">
                <a:solidFill>
                  <a:schemeClr val="bg1"/>
                </a:solidFill>
                <a:latin typeface="Candara"/>
                <a:cs typeface="Candara"/>
              </a:rPr>
              <a:t>eblow</a:t>
            </a:r>
            <a:r>
              <a:rPr sz="2400" spc="9" dirty="0">
                <a:solidFill>
                  <a:schemeClr val="bg1"/>
                </a:solidFill>
                <a:latin typeface="Candara"/>
                <a:cs typeface="Candara"/>
              </a:rPr>
              <a:t>e</a:t>
            </a:r>
            <a:r>
              <a:rPr sz="2400" spc="0" dirty="0">
                <a:solidFill>
                  <a:schemeClr val="bg1"/>
                </a:solidFill>
                <a:latin typeface="Candara"/>
                <a:cs typeface="Candara"/>
              </a:rPr>
              <a:t>rs.</a:t>
            </a:r>
            <a:endParaRPr sz="2400" dirty="0">
              <a:solidFill>
                <a:schemeClr val="bg1"/>
              </a:solidFill>
              <a:latin typeface="Candara"/>
              <a:cs typeface="Candara"/>
            </a:endParaRPr>
          </a:p>
        </p:txBody>
      </p:sp>
      <p:sp>
        <p:nvSpPr>
          <p:cNvPr id="10" name="object 10"/>
          <p:cNvSpPr txBox="1"/>
          <p:nvPr/>
        </p:nvSpPr>
        <p:spPr>
          <a:xfrm>
            <a:off x="7274412" y="1219200"/>
            <a:ext cx="3565712" cy="330504"/>
          </a:xfrm>
          <a:prstGeom prst="rect">
            <a:avLst/>
          </a:prstGeom>
        </p:spPr>
        <p:txBody>
          <a:bodyPr wrap="square" lIns="0" tIns="15779" rIns="0" bIns="0" rtlCol="0">
            <a:noAutofit/>
          </a:bodyPr>
          <a:lstStyle/>
          <a:p>
            <a:pPr marL="12700">
              <a:lnSpc>
                <a:spcPts val="2485"/>
              </a:lnSpc>
            </a:pPr>
            <a:r>
              <a:rPr sz="2400" spc="-1" dirty="0">
                <a:solidFill>
                  <a:schemeClr val="bg1"/>
                </a:solidFill>
                <a:latin typeface="Candara"/>
                <a:cs typeface="Candara"/>
              </a:rPr>
              <a:t>the Deep Web is difficult to</a:t>
            </a:r>
            <a:endParaRPr sz="2400">
              <a:solidFill>
                <a:schemeClr val="bg1"/>
              </a:solidFill>
              <a:latin typeface="Candara"/>
              <a:cs typeface="Candara"/>
            </a:endParaRPr>
          </a:p>
        </p:txBody>
      </p:sp>
      <p:sp>
        <p:nvSpPr>
          <p:cNvPr id="9" name="object 9"/>
          <p:cNvSpPr txBox="1"/>
          <p:nvPr/>
        </p:nvSpPr>
        <p:spPr>
          <a:xfrm>
            <a:off x="1025484" y="1242447"/>
            <a:ext cx="147472" cy="269544"/>
          </a:xfrm>
          <a:prstGeom prst="rect">
            <a:avLst/>
          </a:prstGeom>
        </p:spPr>
        <p:txBody>
          <a:bodyPr wrap="square" lIns="0" tIns="13081" rIns="0" bIns="0" rtlCol="0">
            <a:noAutofit/>
          </a:bodyPr>
          <a:lstStyle/>
          <a:p>
            <a:pPr marL="12700">
              <a:lnSpc>
                <a:spcPts val="2060"/>
              </a:lnSpc>
            </a:pPr>
            <a:r>
              <a:rPr sz="1900" spc="5" dirty="0">
                <a:solidFill>
                  <a:schemeClr val="bg1"/>
                </a:solidFill>
                <a:latin typeface="Arial"/>
                <a:cs typeface="Arial"/>
              </a:rPr>
              <a:t>•</a:t>
            </a:r>
            <a:endParaRPr sz="1900">
              <a:solidFill>
                <a:schemeClr val="bg1"/>
              </a:solidFill>
              <a:latin typeface="Arial"/>
              <a:cs typeface="Arial"/>
            </a:endParaRPr>
          </a:p>
        </p:txBody>
      </p:sp>
      <p:sp>
        <p:nvSpPr>
          <p:cNvPr id="8" name="object 8"/>
          <p:cNvSpPr txBox="1"/>
          <p:nvPr/>
        </p:nvSpPr>
        <p:spPr>
          <a:xfrm>
            <a:off x="7260473" y="2006186"/>
            <a:ext cx="4062764" cy="330200"/>
          </a:xfrm>
          <a:prstGeom prst="rect">
            <a:avLst/>
          </a:prstGeom>
        </p:spPr>
        <p:txBody>
          <a:bodyPr wrap="square" lIns="0" tIns="15779" rIns="0" bIns="0" rtlCol="0">
            <a:noAutofit/>
          </a:bodyPr>
          <a:lstStyle/>
          <a:p>
            <a:pPr marL="12700">
              <a:lnSpc>
                <a:spcPts val="2485"/>
              </a:lnSpc>
            </a:pPr>
            <a:r>
              <a:rPr sz="2400" spc="0" dirty="0">
                <a:solidFill>
                  <a:schemeClr val="bg1"/>
                </a:solidFill>
                <a:latin typeface="Candara"/>
                <a:cs typeface="Candara"/>
              </a:rPr>
              <a:t>a criminal, modern day patriots</a:t>
            </a:r>
            <a:endParaRPr sz="2400">
              <a:solidFill>
                <a:schemeClr val="bg1"/>
              </a:solidFill>
              <a:latin typeface="Candara"/>
              <a:cs typeface="Candara"/>
            </a:endParaRPr>
          </a:p>
        </p:txBody>
      </p:sp>
      <p:sp>
        <p:nvSpPr>
          <p:cNvPr id="7" name="object 7"/>
          <p:cNvSpPr txBox="1"/>
          <p:nvPr/>
        </p:nvSpPr>
        <p:spPr>
          <a:xfrm>
            <a:off x="1025484" y="2029459"/>
            <a:ext cx="147319" cy="269239"/>
          </a:xfrm>
          <a:prstGeom prst="rect">
            <a:avLst/>
          </a:prstGeom>
        </p:spPr>
        <p:txBody>
          <a:bodyPr wrap="square" lIns="0" tIns="13081" rIns="0" bIns="0" rtlCol="0">
            <a:noAutofit/>
          </a:bodyPr>
          <a:lstStyle/>
          <a:p>
            <a:pPr marL="12700">
              <a:lnSpc>
                <a:spcPts val="2060"/>
              </a:lnSpc>
            </a:pPr>
            <a:r>
              <a:rPr sz="1900" spc="5" dirty="0">
                <a:solidFill>
                  <a:schemeClr val="bg1"/>
                </a:solidFill>
                <a:latin typeface="Arial"/>
                <a:cs typeface="Arial"/>
              </a:rPr>
              <a:t>•</a:t>
            </a:r>
            <a:endParaRPr sz="1900">
              <a:solidFill>
                <a:schemeClr val="bg1"/>
              </a:solidFill>
              <a:latin typeface="Arial"/>
              <a:cs typeface="Arial"/>
            </a:endParaRPr>
          </a:p>
        </p:txBody>
      </p:sp>
      <p:sp>
        <p:nvSpPr>
          <p:cNvPr id="6" name="object 6"/>
          <p:cNvSpPr txBox="1"/>
          <p:nvPr/>
        </p:nvSpPr>
        <p:spPr>
          <a:xfrm>
            <a:off x="1254084" y="2790825"/>
            <a:ext cx="10149661" cy="3345561"/>
          </a:xfrm>
          <a:prstGeom prst="rect">
            <a:avLst/>
          </a:prstGeom>
        </p:spPr>
        <p:txBody>
          <a:bodyPr wrap="square" lIns="0" tIns="15779" rIns="0" bIns="0" rtlCol="0">
            <a:noAutofit/>
          </a:bodyPr>
          <a:lstStyle/>
          <a:p>
            <a:pPr marL="12700" marR="45765">
              <a:lnSpc>
                <a:spcPts val="2485"/>
              </a:lnSpc>
            </a:pPr>
            <a:r>
              <a:rPr sz="2400" spc="0" dirty="0">
                <a:solidFill>
                  <a:schemeClr val="bg1"/>
                </a:solidFill>
                <a:latin typeface="Candara"/>
                <a:cs typeface="Candara"/>
              </a:rPr>
              <a:t>The deep web can be considered a safe haven to expose corruption in high</a:t>
            </a:r>
            <a:endParaRPr sz="2400" dirty="0">
              <a:solidFill>
                <a:schemeClr val="bg1"/>
              </a:solidFill>
              <a:latin typeface="Candara"/>
              <a:cs typeface="Candara"/>
            </a:endParaRPr>
          </a:p>
          <a:p>
            <a:pPr marL="12700" marR="45765">
              <a:lnSpc>
                <a:spcPts val="2595"/>
              </a:lnSpc>
              <a:spcBef>
                <a:spcPts val="5"/>
              </a:spcBef>
            </a:pPr>
            <a:r>
              <a:rPr sz="2400" spc="1" dirty="0">
                <a:solidFill>
                  <a:schemeClr val="bg1"/>
                </a:solidFill>
                <a:latin typeface="Candara"/>
                <a:cs typeface="Candara"/>
              </a:rPr>
              <a:t>levels of government and business.</a:t>
            </a:r>
            <a:endParaRPr sz="2400" dirty="0">
              <a:solidFill>
                <a:schemeClr val="bg1"/>
              </a:solidFill>
              <a:latin typeface="Candara"/>
              <a:cs typeface="Candara"/>
            </a:endParaRPr>
          </a:p>
          <a:p>
            <a:pPr marL="12700" marR="745272">
              <a:lnSpc>
                <a:spcPts val="2590"/>
              </a:lnSpc>
              <a:spcBef>
                <a:spcPts val="871"/>
              </a:spcBef>
            </a:pPr>
            <a:r>
              <a:rPr sz="2400" spc="1" dirty="0">
                <a:solidFill>
                  <a:schemeClr val="bg1"/>
                </a:solidFill>
                <a:latin typeface="Candara"/>
                <a:cs typeface="Candara"/>
              </a:rPr>
              <a:t>It is now revealed that </a:t>
            </a:r>
            <a:r>
              <a:rPr sz="2400" b="1" spc="1" dirty="0">
                <a:solidFill>
                  <a:schemeClr val="bg1"/>
                </a:solidFill>
                <a:latin typeface="Candara"/>
                <a:cs typeface="Candara"/>
              </a:rPr>
              <a:t>NSA </a:t>
            </a:r>
            <a:r>
              <a:rPr sz="2400" spc="1" dirty="0">
                <a:solidFill>
                  <a:schemeClr val="bg1"/>
                </a:solidFill>
                <a:latin typeface="Candara"/>
                <a:cs typeface="Candara"/>
              </a:rPr>
              <a:t>is </a:t>
            </a:r>
            <a:r>
              <a:rPr sz="2400" b="1" spc="1" dirty="0">
                <a:solidFill>
                  <a:schemeClr val="bg1"/>
                </a:solidFill>
                <a:latin typeface="Candara"/>
                <a:cs typeface="Candara"/>
              </a:rPr>
              <a:t>invading the privacy </a:t>
            </a:r>
            <a:r>
              <a:rPr sz="2400" spc="1" dirty="0">
                <a:solidFill>
                  <a:schemeClr val="bg1"/>
                </a:solidFill>
                <a:latin typeface="Candara"/>
                <a:cs typeface="Candara"/>
              </a:rPr>
              <a:t>of millions around the world through its </a:t>
            </a:r>
            <a:r>
              <a:rPr sz="2400" b="1" spc="1" dirty="0">
                <a:solidFill>
                  <a:schemeClr val="bg1"/>
                </a:solidFill>
                <a:latin typeface="Candara"/>
                <a:cs typeface="Candara"/>
              </a:rPr>
              <a:t>Surveillance</a:t>
            </a:r>
            <a:endParaRPr sz="2400" dirty="0">
              <a:solidFill>
                <a:schemeClr val="bg1"/>
              </a:solidFill>
              <a:latin typeface="Candara"/>
              <a:cs typeface="Candara"/>
            </a:endParaRPr>
          </a:p>
          <a:p>
            <a:pPr marL="12700" marR="185175">
              <a:lnSpc>
                <a:spcPts val="2929"/>
              </a:lnSpc>
              <a:spcBef>
                <a:spcPts val="930"/>
              </a:spcBef>
            </a:pPr>
            <a:r>
              <a:rPr sz="2400" dirty="0">
                <a:solidFill>
                  <a:schemeClr val="bg1"/>
                </a:solidFill>
                <a:latin typeface="Candara"/>
                <a:cs typeface="Candara"/>
              </a:rPr>
              <a:t>TOR network can provide you Privacy of your contents by applying </a:t>
            </a:r>
          </a:p>
          <a:p>
            <a:pPr marL="12700" marR="185175">
              <a:lnSpc>
                <a:spcPts val="2940"/>
              </a:lnSpc>
            </a:pPr>
            <a:r>
              <a:rPr sz="2400" spc="1" dirty="0">
                <a:solidFill>
                  <a:schemeClr val="bg1"/>
                </a:solidFill>
                <a:latin typeface="Candara"/>
                <a:cs typeface="Candara"/>
              </a:rPr>
              <a:t>cryptographic techniques (</a:t>
            </a:r>
            <a:r>
              <a:rPr sz="2400" b="1" spc="1" dirty="0">
                <a:solidFill>
                  <a:schemeClr val="bg1"/>
                </a:solidFill>
                <a:latin typeface="Candara"/>
                <a:cs typeface="Candara"/>
              </a:rPr>
              <a:t>encrypted multiple times passing through nodes</a:t>
            </a:r>
            <a:r>
              <a:rPr sz="2400" spc="1" dirty="0">
                <a:solidFill>
                  <a:schemeClr val="bg1"/>
                </a:solidFill>
                <a:latin typeface="Candara"/>
                <a:cs typeface="Candara"/>
              </a:rPr>
              <a:t>) </a:t>
            </a:r>
            <a:endParaRPr sz="2400" dirty="0">
              <a:solidFill>
                <a:schemeClr val="bg1"/>
              </a:solidFill>
              <a:latin typeface="Candara"/>
              <a:cs typeface="Candara"/>
            </a:endParaRPr>
          </a:p>
          <a:p>
            <a:pPr marL="12700" marR="185175">
              <a:lnSpc>
                <a:spcPts val="2929"/>
              </a:lnSpc>
            </a:pPr>
            <a:r>
              <a:rPr sz="2400" spc="1" dirty="0">
                <a:solidFill>
                  <a:schemeClr val="bg1"/>
                </a:solidFill>
                <a:latin typeface="Candara"/>
                <a:cs typeface="Candara"/>
              </a:rPr>
              <a:t>but if required, the agencies can invade your privacy, as it is evident from the </a:t>
            </a:r>
            <a:endParaRPr sz="2400" dirty="0">
              <a:solidFill>
                <a:schemeClr val="bg1"/>
              </a:solidFill>
              <a:latin typeface="Candara"/>
              <a:cs typeface="Candara"/>
            </a:endParaRPr>
          </a:p>
          <a:p>
            <a:pPr marL="12700" marR="185175">
              <a:lnSpc>
                <a:spcPts val="2929"/>
              </a:lnSpc>
            </a:pPr>
            <a:r>
              <a:rPr sz="2400" spc="1" dirty="0">
                <a:solidFill>
                  <a:schemeClr val="bg1"/>
                </a:solidFill>
                <a:latin typeface="Candara"/>
                <a:cs typeface="Candara"/>
              </a:rPr>
              <a:t>case of closing down the Silk road trading site in Oct, 2014.</a:t>
            </a:r>
            <a:endParaRPr sz="2400" dirty="0">
              <a:solidFill>
                <a:schemeClr val="bg1"/>
              </a:solidFill>
              <a:latin typeface="Candara"/>
              <a:cs typeface="Candara"/>
            </a:endParaRPr>
          </a:p>
          <a:p>
            <a:pPr marL="12700">
              <a:lnSpc>
                <a:spcPct val="101725"/>
              </a:lnSpc>
              <a:spcBef>
                <a:spcPts val="395"/>
              </a:spcBef>
            </a:pPr>
            <a:r>
              <a:rPr sz="2400" spc="0" dirty="0">
                <a:solidFill>
                  <a:schemeClr val="bg1"/>
                </a:solidFill>
                <a:latin typeface="Candara"/>
                <a:cs typeface="Candara"/>
              </a:rPr>
              <a:t>One need to take all those </a:t>
            </a:r>
            <a:r>
              <a:rPr sz="2400" b="1" spc="0" dirty="0">
                <a:solidFill>
                  <a:schemeClr val="bg1"/>
                </a:solidFill>
                <a:latin typeface="Candara"/>
                <a:cs typeface="Candara"/>
              </a:rPr>
              <a:t>steps </a:t>
            </a:r>
            <a:r>
              <a:rPr sz="2400" spc="0" dirty="0">
                <a:solidFill>
                  <a:schemeClr val="bg1"/>
                </a:solidFill>
                <a:latin typeface="Candara"/>
                <a:cs typeface="Candara"/>
              </a:rPr>
              <a:t>one takes on a Surface Web to protect </a:t>
            </a:r>
            <a:r>
              <a:rPr sz="2400" spc="0" dirty="0" smtClean="0">
                <a:solidFill>
                  <a:schemeClr val="bg1"/>
                </a:solidFill>
                <a:latin typeface="Candara"/>
                <a:cs typeface="Candara"/>
              </a:rPr>
              <a:t>his/he</a:t>
            </a:r>
            <a:r>
              <a:rPr lang="en-IN" sz="2400" spc="0" dirty="0" smtClean="0">
                <a:solidFill>
                  <a:schemeClr val="bg1"/>
                </a:solidFill>
                <a:latin typeface="Candara"/>
                <a:cs typeface="Candara"/>
              </a:rPr>
              <a:t>r identity</a:t>
            </a:r>
            <a:endParaRPr sz="2400" dirty="0">
              <a:solidFill>
                <a:schemeClr val="bg1"/>
              </a:solidFill>
              <a:latin typeface="Candara"/>
              <a:cs typeface="Candara"/>
            </a:endParaRPr>
          </a:p>
        </p:txBody>
      </p:sp>
      <p:sp>
        <p:nvSpPr>
          <p:cNvPr id="5" name="object 5"/>
          <p:cNvSpPr txBox="1"/>
          <p:nvPr/>
        </p:nvSpPr>
        <p:spPr>
          <a:xfrm>
            <a:off x="1025484" y="2814072"/>
            <a:ext cx="147472" cy="269544"/>
          </a:xfrm>
          <a:prstGeom prst="rect">
            <a:avLst/>
          </a:prstGeom>
        </p:spPr>
        <p:txBody>
          <a:bodyPr wrap="square" lIns="0" tIns="13081" rIns="0" bIns="0" rtlCol="0">
            <a:noAutofit/>
          </a:bodyPr>
          <a:lstStyle/>
          <a:p>
            <a:pPr marL="12700">
              <a:lnSpc>
                <a:spcPts val="2060"/>
              </a:lnSpc>
            </a:pPr>
            <a:r>
              <a:rPr sz="1900" spc="5" dirty="0">
                <a:solidFill>
                  <a:schemeClr val="bg1"/>
                </a:solidFill>
                <a:latin typeface="Arial"/>
                <a:cs typeface="Arial"/>
              </a:rPr>
              <a:t>•</a:t>
            </a:r>
            <a:endParaRPr sz="1900">
              <a:solidFill>
                <a:schemeClr val="bg1"/>
              </a:solidFill>
              <a:latin typeface="Arial"/>
              <a:cs typeface="Arial"/>
            </a:endParaRPr>
          </a:p>
        </p:txBody>
      </p:sp>
      <p:sp>
        <p:nvSpPr>
          <p:cNvPr id="4" name="object 4"/>
          <p:cNvSpPr txBox="1"/>
          <p:nvPr/>
        </p:nvSpPr>
        <p:spPr>
          <a:xfrm>
            <a:off x="1025484" y="3599433"/>
            <a:ext cx="147320" cy="269240"/>
          </a:xfrm>
          <a:prstGeom prst="rect">
            <a:avLst/>
          </a:prstGeom>
        </p:spPr>
        <p:txBody>
          <a:bodyPr wrap="square" lIns="0" tIns="13081" rIns="0" bIns="0" rtlCol="0">
            <a:noAutofit/>
          </a:bodyPr>
          <a:lstStyle/>
          <a:p>
            <a:pPr marL="12700">
              <a:lnSpc>
                <a:spcPts val="2060"/>
              </a:lnSpc>
            </a:pPr>
            <a:r>
              <a:rPr sz="1900" spc="5" dirty="0">
                <a:solidFill>
                  <a:schemeClr val="bg1"/>
                </a:solidFill>
                <a:latin typeface="Arial"/>
                <a:cs typeface="Arial"/>
              </a:rPr>
              <a:t>•</a:t>
            </a:r>
            <a:endParaRPr sz="1900">
              <a:solidFill>
                <a:schemeClr val="bg1"/>
              </a:solidFill>
              <a:latin typeface="Arial"/>
              <a:cs typeface="Arial"/>
            </a:endParaRPr>
          </a:p>
        </p:txBody>
      </p:sp>
      <p:sp>
        <p:nvSpPr>
          <p:cNvPr id="3" name="object 3"/>
          <p:cNvSpPr txBox="1"/>
          <p:nvPr/>
        </p:nvSpPr>
        <p:spPr>
          <a:xfrm>
            <a:off x="1025484" y="4385570"/>
            <a:ext cx="147472" cy="269544"/>
          </a:xfrm>
          <a:prstGeom prst="rect">
            <a:avLst/>
          </a:prstGeom>
        </p:spPr>
        <p:txBody>
          <a:bodyPr wrap="square" lIns="0" tIns="13081" rIns="0" bIns="0" rtlCol="0">
            <a:noAutofit/>
          </a:bodyPr>
          <a:lstStyle/>
          <a:p>
            <a:pPr marL="12700">
              <a:lnSpc>
                <a:spcPts val="2060"/>
              </a:lnSpc>
            </a:pPr>
            <a:r>
              <a:rPr sz="1900" spc="5" dirty="0">
                <a:solidFill>
                  <a:schemeClr val="bg1"/>
                </a:solidFill>
                <a:latin typeface="Arial"/>
                <a:cs typeface="Arial"/>
              </a:rPr>
              <a:t>•</a:t>
            </a:r>
            <a:endParaRPr sz="1900">
              <a:solidFill>
                <a:schemeClr val="bg1"/>
              </a:solidFill>
              <a:latin typeface="Arial"/>
              <a:cs typeface="Arial"/>
            </a:endParaRPr>
          </a:p>
        </p:txBody>
      </p:sp>
      <p:sp>
        <p:nvSpPr>
          <p:cNvPr id="2" name="object 2"/>
          <p:cNvSpPr txBox="1"/>
          <p:nvPr/>
        </p:nvSpPr>
        <p:spPr>
          <a:xfrm>
            <a:off x="1025484" y="5829376"/>
            <a:ext cx="147319" cy="269239"/>
          </a:xfrm>
          <a:prstGeom prst="rect">
            <a:avLst/>
          </a:prstGeom>
        </p:spPr>
        <p:txBody>
          <a:bodyPr wrap="square" lIns="0" tIns="13081" rIns="0" bIns="0" rtlCol="0">
            <a:noAutofit/>
          </a:bodyPr>
          <a:lstStyle/>
          <a:p>
            <a:pPr marL="12700">
              <a:lnSpc>
                <a:spcPts val="2060"/>
              </a:lnSpc>
            </a:pPr>
            <a:r>
              <a:rPr sz="1900" spc="5" dirty="0">
                <a:solidFill>
                  <a:schemeClr val="bg1"/>
                </a:solidFill>
                <a:latin typeface="Arial"/>
                <a:cs typeface="Arial"/>
              </a:rPr>
              <a:t>•</a:t>
            </a:r>
            <a:endParaRPr sz="1900">
              <a:solidFill>
                <a:schemeClr val="bg1"/>
              </a:solidFill>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789FC2-0A2E-47B2-9721-9B71415135D3}"/>
              </a:ext>
            </a:extLst>
          </p:cNvPr>
          <p:cNvSpPr/>
          <p:nvPr/>
        </p:nvSpPr>
        <p:spPr>
          <a:xfrm>
            <a:off x="1143000" y="1397675"/>
            <a:ext cx="9220200" cy="3108543"/>
          </a:xfrm>
          <a:prstGeom prst="rect">
            <a:avLst/>
          </a:prstGeom>
        </p:spPr>
        <p:txBody>
          <a:bodyPr wrap="square">
            <a:spAutoFit/>
          </a:bodyPr>
          <a:lstStyle/>
          <a:p>
            <a:r>
              <a:rPr lang="en-US" sz="2800" dirty="0">
                <a:solidFill>
                  <a:schemeClr val="bg1"/>
                </a:solidFill>
                <a:latin typeface="Roboto"/>
              </a:rPr>
              <a:t>Most of the Dark Web is simply a bunch of boring webpages not indexed by search engines and that can only be accessed by knowing exactly where these sites are and using the proper access mechanism.</a:t>
            </a:r>
          </a:p>
          <a:p>
            <a:r>
              <a:rPr lang="en-US" sz="2800" dirty="0">
                <a:solidFill>
                  <a:schemeClr val="bg1"/>
                </a:solidFill>
                <a:latin typeface="Roboto"/>
              </a:rPr>
              <a:t>But other parts of the Dark Web are more nefarious and a cause for concern for law enforcement, intelligence agencies and large companies.</a:t>
            </a:r>
            <a:r>
              <a:rPr lang="en-US" dirty="0">
                <a:solidFill>
                  <a:schemeClr val="bg1"/>
                </a:solidFill>
                <a:latin typeface="Roboto"/>
              </a:rPr>
              <a:t> </a:t>
            </a:r>
            <a:endParaRPr lang="en-US" b="0" i="0" dirty="0">
              <a:solidFill>
                <a:schemeClr val="bg1"/>
              </a:solidFill>
              <a:effectLst/>
              <a:latin typeface="Roboto"/>
            </a:endParaRPr>
          </a:p>
        </p:txBody>
      </p:sp>
      <p:sp>
        <p:nvSpPr>
          <p:cNvPr id="3" name="TextBox 2">
            <a:extLst>
              <a:ext uri="{FF2B5EF4-FFF2-40B4-BE49-F238E27FC236}">
                <a16:creationId xmlns:a16="http://schemas.microsoft.com/office/drawing/2014/main" xmlns="" id="{1444BF88-A3FD-4C8A-9076-997A166F00AC}"/>
              </a:ext>
            </a:extLst>
          </p:cNvPr>
          <p:cNvSpPr txBox="1"/>
          <p:nvPr/>
        </p:nvSpPr>
        <p:spPr>
          <a:xfrm>
            <a:off x="4499391" y="533400"/>
            <a:ext cx="2507418" cy="707886"/>
          </a:xfrm>
          <a:prstGeom prst="rect">
            <a:avLst/>
          </a:prstGeom>
          <a:noFill/>
        </p:spPr>
        <p:txBody>
          <a:bodyPr wrap="none" rtlCol="0">
            <a:spAutoFit/>
          </a:bodyPr>
          <a:lstStyle/>
          <a:p>
            <a:pPr algn="ctr"/>
            <a:r>
              <a:rPr lang="en-IN" sz="4000" b="1" dirty="0">
                <a:solidFill>
                  <a:schemeClr val="bg1"/>
                </a:solidFill>
              </a:rPr>
              <a:t>Conclusion</a:t>
            </a:r>
          </a:p>
        </p:txBody>
      </p:sp>
    </p:spTree>
    <p:extLst>
      <p:ext uri="{BB962C8B-B14F-4D97-AF65-F5344CB8AC3E}">
        <p14:creationId xmlns:p14="http://schemas.microsoft.com/office/powerpoint/2010/main" val="2964720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DC91F30A-1005-44DC-9711-9B95CE16BBC0}"/>
              </a:ext>
            </a:extLst>
          </p:cNvPr>
          <p:cNvSpPr/>
          <p:nvPr/>
        </p:nvSpPr>
        <p:spPr>
          <a:xfrm>
            <a:off x="6248400" y="3505200"/>
            <a:ext cx="5791200" cy="327660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b="1" dirty="0">
                <a:solidFill>
                  <a:schemeClr val="tx1"/>
                </a:solidFill>
              </a:rPr>
              <a:t>Thank you</a:t>
            </a:r>
          </a:p>
        </p:txBody>
      </p:sp>
      <p:sp>
        <p:nvSpPr>
          <p:cNvPr id="4" name="Rectangle 3">
            <a:extLst>
              <a:ext uri="{FF2B5EF4-FFF2-40B4-BE49-F238E27FC236}">
                <a16:creationId xmlns:a16="http://schemas.microsoft.com/office/drawing/2014/main" xmlns="" id="{C03B793B-0B1C-42B6-A1AE-3AF55345B682}"/>
              </a:ext>
            </a:extLst>
          </p:cNvPr>
          <p:cNvSpPr/>
          <p:nvPr/>
        </p:nvSpPr>
        <p:spPr>
          <a:xfrm>
            <a:off x="906500" y="609600"/>
            <a:ext cx="3802131" cy="923330"/>
          </a:xfrm>
          <a:prstGeom prst="rect">
            <a:avLst/>
          </a:prstGeom>
          <a:solidFill>
            <a:schemeClr val="bg1"/>
          </a:solid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ANY </a:t>
            </a:r>
            <a:r>
              <a:rPr lang="en-US" sz="5400" dirty="0" smtClean="0">
                <a:ln w="0"/>
                <a:effectLst>
                  <a:outerShdw blurRad="38100" dist="19050" dir="2700000" algn="tl" rotWithShape="0">
                    <a:schemeClr val="dk1">
                      <a:alpha val="40000"/>
                    </a:schemeClr>
                  </a:outerShdw>
                </a:effectLst>
              </a:rPr>
              <a:t>QUERY?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6257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357171929"/>
              </p:ext>
            </p:extLst>
          </p:nvPr>
        </p:nvGraphicFramePr>
        <p:xfrm>
          <a:off x="-9021" y="0"/>
          <a:ext cx="2714422"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2199675424"/>
              </p:ext>
            </p:extLst>
          </p:nvPr>
        </p:nvGraphicFramePr>
        <p:xfrm>
          <a:off x="2705401" y="14785"/>
          <a:ext cx="5447999" cy="68432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0439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771625486"/>
              </p:ext>
            </p:extLst>
          </p:nvPr>
        </p:nvGraphicFramePr>
        <p:xfrm>
          <a:off x="304800" y="152400"/>
          <a:ext cx="112776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555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397" y="0"/>
            <a:ext cx="5755206" cy="6858000"/>
          </a:xfrm>
          <a:prstGeom prst="rect">
            <a:avLst/>
          </a:prstGeom>
        </p:spPr>
      </p:pic>
      <p:sp>
        <p:nvSpPr>
          <p:cNvPr id="3" name="Rectangle 2"/>
          <p:cNvSpPr/>
          <p:nvPr/>
        </p:nvSpPr>
        <p:spPr>
          <a:xfrm>
            <a:off x="0" y="0"/>
            <a:ext cx="2608150" cy="769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Difference</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43266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804227323"/>
              </p:ext>
            </p:extLst>
          </p:nvPr>
        </p:nvGraphicFramePr>
        <p:xfrm>
          <a:off x="0" y="1066800"/>
          <a:ext cx="11201399"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2244269"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History</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069369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035F7B15-150F-4FA8-B7A4-E72D4BD19B3D}"/>
              </a:ext>
            </a:extLst>
          </p:cNvPr>
          <p:cNvSpPr/>
          <p:nvPr/>
        </p:nvSpPr>
        <p:spPr>
          <a:xfrm>
            <a:off x="663095" y="1613544"/>
            <a:ext cx="8738833" cy="5029200"/>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9" name="object 29"/>
          <p:cNvSpPr txBox="1"/>
          <p:nvPr/>
        </p:nvSpPr>
        <p:spPr>
          <a:xfrm>
            <a:off x="2238883" y="668215"/>
            <a:ext cx="2694722" cy="737108"/>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Courier New"/>
                <a:cs typeface="Courier New"/>
              </a:rPr>
              <a:t>Access</a:t>
            </a:r>
          </a:p>
        </p:txBody>
      </p:sp>
      <p:sp>
        <p:nvSpPr>
          <p:cNvPr id="28" name="object 28"/>
          <p:cNvSpPr txBox="1"/>
          <p:nvPr/>
        </p:nvSpPr>
        <p:spPr>
          <a:xfrm>
            <a:off x="5228056" y="668215"/>
            <a:ext cx="3122892" cy="737108"/>
          </a:xfrm>
          <a:prstGeom prst="rect">
            <a:avLst/>
          </a:prstGeom>
          <a:solidFill>
            <a:schemeClr val="tx1"/>
          </a:solidFill>
        </p:spPr>
        <p:txBody>
          <a:bodyPr wrap="square" lIns="0" tIns="36861" rIns="0" bIns="0" rtlCol="0">
            <a:noAutofit/>
          </a:bodyPr>
          <a:lstStyle/>
          <a:p>
            <a:pPr marL="12700">
              <a:lnSpc>
                <a:spcPts val="5805"/>
              </a:lnSpc>
            </a:pPr>
            <a:r>
              <a:rPr sz="5600" spc="1" dirty="0">
                <a:solidFill>
                  <a:schemeClr val="bg1"/>
                </a:solidFill>
                <a:latin typeface="Courier New"/>
                <a:cs typeface="Courier New"/>
              </a:rPr>
              <a:t>Through</a:t>
            </a:r>
            <a:endParaRPr sz="5600">
              <a:solidFill>
                <a:schemeClr val="bg1"/>
              </a:solidFill>
              <a:latin typeface="Courier New"/>
              <a:cs typeface="Courier New"/>
            </a:endParaRPr>
          </a:p>
        </p:txBody>
      </p:sp>
      <p:sp>
        <p:nvSpPr>
          <p:cNvPr id="27" name="object 27"/>
          <p:cNvSpPr txBox="1"/>
          <p:nvPr/>
        </p:nvSpPr>
        <p:spPr>
          <a:xfrm>
            <a:off x="8645678" y="668215"/>
            <a:ext cx="1413439" cy="737108"/>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Courier New"/>
                <a:cs typeface="Courier New"/>
              </a:rPr>
              <a:t>Tor</a:t>
            </a:r>
            <a:endParaRPr sz="5600">
              <a:solidFill>
                <a:schemeClr val="bg1"/>
              </a:solidFill>
              <a:latin typeface="Courier New"/>
              <a:cs typeface="Courier New"/>
            </a:endParaRPr>
          </a:p>
        </p:txBody>
      </p:sp>
      <p:sp>
        <p:nvSpPr>
          <p:cNvPr id="26" name="object 26"/>
          <p:cNvSpPr txBox="1"/>
          <p:nvPr/>
        </p:nvSpPr>
        <p:spPr>
          <a:xfrm>
            <a:off x="1203147" y="1722162"/>
            <a:ext cx="330809" cy="2458085"/>
          </a:xfrm>
          <a:prstGeom prst="rect">
            <a:avLst/>
          </a:prstGeom>
        </p:spPr>
        <p:txBody>
          <a:bodyPr wrap="square" lIns="0" tIns="21685" rIns="0" bIns="0" rtlCol="0">
            <a:noAutofit/>
          </a:bodyPr>
          <a:lstStyle/>
          <a:p>
            <a:pPr marL="12700" marR="228">
              <a:lnSpc>
                <a:spcPts val="3415"/>
              </a:lnSpc>
            </a:pPr>
            <a:r>
              <a:rPr sz="3200" dirty="0">
                <a:solidFill>
                  <a:schemeClr val="bg1"/>
                </a:solidFill>
                <a:latin typeface="Courier New"/>
                <a:cs typeface="Courier New"/>
              </a:rPr>
              <a:t>●</a:t>
            </a:r>
            <a:endParaRPr sz="3200">
              <a:solidFill>
                <a:schemeClr val="bg1"/>
              </a:solidFill>
              <a:latin typeface="Courier New"/>
              <a:cs typeface="Courier New"/>
            </a:endParaRPr>
          </a:p>
          <a:p>
            <a:pPr marL="12700">
              <a:lnSpc>
                <a:spcPct val="94401"/>
              </a:lnSpc>
              <a:spcBef>
                <a:spcPts val="1520"/>
              </a:spcBef>
            </a:pPr>
            <a:r>
              <a:rPr sz="3200" dirty="0">
                <a:solidFill>
                  <a:schemeClr val="bg1"/>
                </a:solidFill>
                <a:latin typeface="Courier New"/>
                <a:cs typeface="Courier New"/>
              </a:rPr>
              <a:t>●</a:t>
            </a:r>
            <a:endParaRPr sz="3200">
              <a:solidFill>
                <a:schemeClr val="bg1"/>
              </a:solidFill>
              <a:latin typeface="Courier New"/>
              <a:cs typeface="Courier New"/>
            </a:endParaRPr>
          </a:p>
          <a:p>
            <a:pPr marL="12700" marR="228">
              <a:lnSpc>
                <a:spcPct val="94401"/>
              </a:lnSpc>
              <a:spcBef>
                <a:spcPts val="1693"/>
              </a:spcBef>
            </a:pPr>
            <a:r>
              <a:rPr sz="3200" dirty="0">
                <a:solidFill>
                  <a:schemeClr val="bg1"/>
                </a:solidFill>
                <a:latin typeface="Courier New"/>
                <a:cs typeface="Courier New"/>
              </a:rPr>
              <a:t>●</a:t>
            </a:r>
            <a:endParaRPr sz="3200">
              <a:solidFill>
                <a:schemeClr val="bg1"/>
              </a:solidFill>
              <a:latin typeface="Courier New"/>
              <a:cs typeface="Courier New"/>
            </a:endParaRPr>
          </a:p>
          <a:p>
            <a:pPr marL="12700" marR="228">
              <a:lnSpc>
                <a:spcPts val="3615"/>
              </a:lnSpc>
              <a:spcBef>
                <a:spcPts val="1871"/>
              </a:spcBef>
            </a:pPr>
            <a:r>
              <a:rPr sz="3200" dirty="0">
                <a:solidFill>
                  <a:schemeClr val="bg1"/>
                </a:solidFill>
                <a:latin typeface="Courier New"/>
                <a:cs typeface="Courier New"/>
              </a:rPr>
              <a:t>●</a:t>
            </a:r>
            <a:endParaRPr sz="3200">
              <a:solidFill>
                <a:schemeClr val="bg1"/>
              </a:solidFill>
              <a:latin typeface="Courier New"/>
              <a:cs typeface="Courier New"/>
            </a:endParaRPr>
          </a:p>
        </p:txBody>
      </p:sp>
      <p:sp>
        <p:nvSpPr>
          <p:cNvPr id="25" name="object 25"/>
          <p:cNvSpPr txBox="1"/>
          <p:nvPr/>
        </p:nvSpPr>
        <p:spPr>
          <a:xfrm>
            <a:off x="1690877" y="1722162"/>
            <a:ext cx="1063015" cy="432307"/>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“The</a:t>
            </a:r>
          </a:p>
        </p:txBody>
      </p:sp>
      <p:sp>
        <p:nvSpPr>
          <p:cNvPr id="24" name="object 24"/>
          <p:cNvSpPr txBox="1"/>
          <p:nvPr/>
        </p:nvSpPr>
        <p:spPr>
          <a:xfrm>
            <a:off x="2912822" y="1722162"/>
            <a:ext cx="1307160" cy="432307"/>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onion</a:t>
            </a:r>
            <a:endParaRPr sz="3200">
              <a:solidFill>
                <a:schemeClr val="bg1"/>
              </a:solidFill>
              <a:latin typeface="Courier New"/>
              <a:cs typeface="Courier New"/>
            </a:endParaRPr>
          </a:p>
        </p:txBody>
      </p:sp>
      <p:sp>
        <p:nvSpPr>
          <p:cNvPr id="23" name="object 23"/>
          <p:cNvSpPr txBox="1"/>
          <p:nvPr/>
        </p:nvSpPr>
        <p:spPr>
          <a:xfrm>
            <a:off x="4377691" y="1722162"/>
            <a:ext cx="1796670" cy="432307"/>
          </a:xfrm>
          <a:prstGeom prst="rect">
            <a:avLst/>
          </a:prstGeom>
        </p:spPr>
        <p:txBody>
          <a:bodyPr wrap="square" lIns="0" tIns="21621" rIns="0" bIns="0" rtlCol="0">
            <a:noAutofit/>
          </a:bodyPr>
          <a:lstStyle/>
          <a:p>
            <a:pPr marL="12700">
              <a:lnSpc>
                <a:spcPts val="3404"/>
              </a:lnSpc>
            </a:pPr>
            <a:r>
              <a:rPr sz="3200" spc="1" dirty="0">
                <a:solidFill>
                  <a:schemeClr val="bg1"/>
                </a:solidFill>
                <a:latin typeface="Courier New"/>
                <a:cs typeface="Courier New"/>
              </a:rPr>
              <a:t>router”</a:t>
            </a:r>
            <a:endParaRPr sz="3200">
              <a:solidFill>
                <a:schemeClr val="bg1"/>
              </a:solidFill>
              <a:latin typeface="Courier New"/>
              <a:cs typeface="Courier New"/>
            </a:endParaRPr>
          </a:p>
        </p:txBody>
      </p:sp>
      <p:sp>
        <p:nvSpPr>
          <p:cNvPr id="22" name="object 22"/>
          <p:cNvSpPr txBox="1"/>
          <p:nvPr/>
        </p:nvSpPr>
        <p:spPr>
          <a:xfrm>
            <a:off x="1690877" y="2397070"/>
            <a:ext cx="1797054" cy="1108045"/>
          </a:xfrm>
          <a:prstGeom prst="rect">
            <a:avLst/>
          </a:prstGeom>
        </p:spPr>
        <p:txBody>
          <a:bodyPr wrap="square" lIns="0" tIns="21685" rIns="0" bIns="0" rtlCol="0">
            <a:noAutofit/>
          </a:bodyPr>
          <a:lstStyle/>
          <a:p>
            <a:pPr marL="12700">
              <a:lnSpc>
                <a:spcPts val="3415"/>
              </a:lnSpc>
            </a:pPr>
            <a:r>
              <a:rPr sz="3200" dirty="0">
                <a:solidFill>
                  <a:schemeClr val="bg1"/>
                </a:solidFill>
                <a:latin typeface="Courier New"/>
                <a:cs typeface="Courier New"/>
              </a:rPr>
              <a:t>Similar</a:t>
            </a:r>
            <a:endParaRPr sz="3200">
              <a:solidFill>
                <a:schemeClr val="bg1"/>
              </a:solidFill>
              <a:latin typeface="Courier New"/>
              <a:cs typeface="Courier New"/>
            </a:endParaRPr>
          </a:p>
          <a:p>
            <a:pPr marL="12700" marR="264">
              <a:lnSpc>
                <a:spcPts val="3615"/>
              </a:lnSpc>
              <a:spcBef>
                <a:spcPts val="1704"/>
              </a:spcBef>
            </a:pPr>
            <a:r>
              <a:rPr sz="3200" spc="1" dirty="0">
                <a:solidFill>
                  <a:schemeClr val="bg1"/>
                </a:solidFill>
                <a:latin typeface="Courier New"/>
                <a:cs typeface="Courier New"/>
              </a:rPr>
              <a:t>Simple,</a:t>
            </a:r>
            <a:endParaRPr sz="3200">
              <a:solidFill>
                <a:schemeClr val="bg1"/>
              </a:solidFill>
              <a:latin typeface="Courier New"/>
              <a:cs typeface="Courier New"/>
            </a:endParaRPr>
          </a:p>
        </p:txBody>
      </p:sp>
      <p:sp>
        <p:nvSpPr>
          <p:cNvPr id="21" name="object 21"/>
          <p:cNvSpPr txBox="1"/>
          <p:nvPr/>
        </p:nvSpPr>
        <p:spPr>
          <a:xfrm>
            <a:off x="3645499" y="2397070"/>
            <a:ext cx="575216" cy="432612"/>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to</a:t>
            </a:r>
            <a:endParaRPr sz="3200">
              <a:solidFill>
                <a:schemeClr val="bg1"/>
              </a:solidFill>
              <a:latin typeface="Courier New"/>
              <a:cs typeface="Courier New"/>
            </a:endParaRPr>
          </a:p>
        </p:txBody>
      </p:sp>
      <p:sp>
        <p:nvSpPr>
          <p:cNvPr id="20" name="object 20"/>
          <p:cNvSpPr txBox="1"/>
          <p:nvPr/>
        </p:nvSpPr>
        <p:spPr>
          <a:xfrm>
            <a:off x="4378482" y="2397070"/>
            <a:ext cx="330849" cy="432612"/>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a</a:t>
            </a:r>
            <a:endParaRPr sz="3200">
              <a:solidFill>
                <a:schemeClr val="bg1"/>
              </a:solidFill>
              <a:latin typeface="Courier New"/>
              <a:cs typeface="Courier New"/>
            </a:endParaRPr>
          </a:p>
        </p:txBody>
      </p:sp>
      <p:sp>
        <p:nvSpPr>
          <p:cNvPr id="19" name="object 19"/>
          <p:cNvSpPr txBox="1"/>
          <p:nvPr/>
        </p:nvSpPr>
        <p:spPr>
          <a:xfrm>
            <a:off x="4867952" y="2397070"/>
            <a:ext cx="1797054" cy="432612"/>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Firefox</a:t>
            </a:r>
            <a:endParaRPr sz="3200">
              <a:solidFill>
                <a:schemeClr val="bg1"/>
              </a:solidFill>
              <a:latin typeface="Courier New"/>
              <a:cs typeface="Courier New"/>
            </a:endParaRPr>
          </a:p>
        </p:txBody>
      </p:sp>
      <p:sp>
        <p:nvSpPr>
          <p:cNvPr id="18" name="object 18"/>
          <p:cNvSpPr txBox="1"/>
          <p:nvPr/>
        </p:nvSpPr>
        <p:spPr>
          <a:xfrm>
            <a:off x="6822573" y="2397070"/>
            <a:ext cx="1797054" cy="432612"/>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browser</a:t>
            </a:r>
            <a:endParaRPr sz="3200">
              <a:solidFill>
                <a:schemeClr val="bg1"/>
              </a:solidFill>
              <a:latin typeface="Courier New"/>
              <a:cs typeface="Courier New"/>
            </a:endParaRPr>
          </a:p>
        </p:txBody>
      </p:sp>
      <p:sp>
        <p:nvSpPr>
          <p:cNvPr id="17" name="object 17"/>
          <p:cNvSpPr txBox="1"/>
          <p:nvPr/>
        </p:nvSpPr>
        <p:spPr>
          <a:xfrm>
            <a:off x="3645257" y="3072807"/>
            <a:ext cx="1552565" cy="432307"/>
          </a:xfrm>
          <a:prstGeom prst="rect">
            <a:avLst/>
          </a:prstGeom>
        </p:spPr>
        <p:txBody>
          <a:bodyPr wrap="square" lIns="0" tIns="21621" rIns="0" bIns="0" rtlCol="0">
            <a:noAutofit/>
          </a:bodyPr>
          <a:lstStyle/>
          <a:p>
            <a:pPr marL="12700">
              <a:lnSpc>
                <a:spcPts val="3404"/>
              </a:lnSpc>
            </a:pPr>
            <a:r>
              <a:rPr sz="3200" spc="1" dirty="0">
                <a:solidFill>
                  <a:schemeClr val="bg1"/>
                </a:solidFill>
                <a:latin typeface="Courier New"/>
                <a:cs typeface="Courier New"/>
              </a:rPr>
              <a:t>anyone</a:t>
            </a:r>
            <a:endParaRPr sz="3200">
              <a:solidFill>
                <a:schemeClr val="bg1"/>
              </a:solidFill>
              <a:latin typeface="Courier New"/>
              <a:cs typeface="Courier New"/>
            </a:endParaRPr>
          </a:p>
        </p:txBody>
      </p:sp>
      <p:sp>
        <p:nvSpPr>
          <p:cNvPr id="16" name="object 16"/>
          <p:cNvSpPr txBox="1"/>
          <p:nvPr/>
        </p:nvSpPr>
        <p:spPr>
          <a:xfrm>
            <a:off x="5355491" y="3072807"/>
            <a:ext cx="818989" cy="432307"/>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can</a:t>
            </a:r>
            <a:endParaRPr sz="3200">
              <a:solidFill>
                <a:schemeClr val="bg1"/>
              </a:solidFill>
              <a:latin typeface="Courier New"/>
              <a:cs typeface="Courier New"/>
            </a:endParaRPr>
          </a:p>
        </p:txBody>
      </p:sp>
      <p:sp>
        <p:nvSpPr>
          <p:cNvPr id="15" name="object 15"/>
          <p:cNvSpPr txBox="1"/>
          <p:nvPr/>
        </p:nvSpPr>
        <p:spPr>
          <a:xfrm>
            <a:off x="6332070" y="3072807"/>
            <a:ext cx="818989" cy="432307"/>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get</a:t>
            </a:r>
            <a:endParaRPr sz="3200">
              <a:solidFill>
                <a:schemeClr val="bg1"/>
              </a:solidFill>
              <a:latin typeface="Courier New"/>
              <a:cs typeface="Courier New"/>
            </a:endParaRPr>
          </a:p>
        </p:txBody>
      </p:sp>
      <p:sp>
        <p:nvSpPr>
          <p:cNvPr id="14" name="object 14"/>
          <p:cNvSpPr txBox="1"/>
          <p:nvPr/>
        </p:nvSpPr>
        <p:spPr>
          <a:xfrm>
            <a:off x="7309870" y="3072807"/>
            <a:ext cx="574805" cy="432307"/>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it</a:t>
            </a:r>
            <a:endParaRPr sz="3200">
              <a:solidFill>
                <a:schemeClr val="bg1"/>
              </a:solidFill>
              <a:latin typeface="Courier New"/>
              <a:cs typeface="Courier New"/>
            </a:endParaRPr>
          </a:p>
        </p:txBody>
      </p:sp>
      <p:sp>
        <p:nvSpPr>
          <p:cNvPr id="13" name="object 13"/>
          <p:cNvSpPr txBox="1"/>
          <p:nvPr/>
        </p:nvSpPr>
        <p:spPr>
          <a:xfrm>
            <a:off x="1690877" y="3747939"/>
            <a:ext cx="1063174" cy="432308"/>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Host</a:t>
            </a:r>
            <a:endParaRPr sz="3200">
              <a:solidFill>
                <a:schemeClr val="bg1"/>
              </a:solidFill>
              <a:latin typeface="Courier New"/>
              <a:cs typeface="Courier New"/>
            </a:endParaRPr>
          </a:p>
        </p:txBody>
      </p:sp>
      <p:sp>
        <p:nvSpPr>
          <p:cNvPr id="12" name="object 12"/>
          <p:cNvSpPr txBox="1"/>
          <p:nvPr/>
        </p:nvSpPr>
        <p:spPr>
          <a:xfrm>
            <a:off x="2912822" y="3747939"/>
            <a:ext cx="2529184" cy="432308"/>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machine is</a:t>
            </a:r>
            <a:endParaRPr sz="3200">
              <a:solidFill>
                <a:schemeClr val="bg1"/>
              </a:solidFill>
              <a:latin typeface="Courier New"/>
              <a:cs typeface="Courier New"/>
            </a:endParaRPr>
          </a:p>
        </p:txBody>
      </p:sp>
      <p:sp>
        <p:nvSpPr>
          <p:cNvPr id="11" name="object 11"/>
          <p:cNvSpPr txBox="1"/>
          <p:nvPr/>
        </p:nvSpPr>
        <p:spPr>
          <a:xfrm>
            <a:off x="5599636" y="3747939"/>
            <a:ext cx="2773448" cy="432308"/>
          </a:xfrm>
          <a:prstGeom prst="rect">
            <a:avLst/>
          </a:prstGeom>
        </p:spPr>
        <p:txBody>
          <a:bodyPr wrap="square" lIns="0" tIns="21621" rIns="0" bIns="0" rtlCol="0">
            <a:noAutofit/>
          </a:bodyPr>
          <a:lstStyle/>
          <a:p>
            <a:pPr marL="12700">
              <a:lnSpc>
                <a:spcPts val="3404"/>
              </a:lnSpc>
            </a:pPr>
            <a:r>
              <a:rPr sz="3200" spc="0" dirty="0">
                <a:solidFill>
                  <a:schemeClr val="bg1"/>
                </a:solidFill>
                <a:latin typeface="Courier New"/>
                <a:cs typeface="Courier New"/>
              </a:rPr>
              <a:t>untraceable</a:t>
            </a:r>
            <a:endParaRPr sz="3200">
              <a:solidFill>
                <a:schemeClr val="bg1"/>
              </a:solidFill>
              <a:latin typeface="Courier New"/>
              <a:cs typeface="Courier New"/>
            </a:endParaRPr>
          </a:p>
        </p:txBody>
      </p:sp>
      <p:sp>
        <p:nvSpPr>
          <p:cNvPr id="10" name="object 10"/>
          <p:cNvSpPr txBox="1"/>
          <p:nvPr/>
        </p:nvSpPr>
        <p:spPr>
          <a:xfrm>
            <a:off x="2015489" y="4423325"/>
            <a:ext cx="330581" cy="1782876"/>
          </a:xfrm>
          <a:prstGeom prst="rect">
            <a:avLst/>
          </a:prstGeom>
        </p:spPr>
        <p:txBody>
          <a:bodyPr wrap="square" lIns="0" tIns="21685" rIns="0" bIns="0" rtlCol="0">
            <a:noAutofit/>
          </a:bodyPr>
          <a:lstStyle/>
          <a:p>
            <a:pPr marL="12700">
              <a:lnSpc>
                <a:spcPts val="3415"/>
              </a:lnSpc>
            </a:pPr>
            <a:r>
              <a:rPr sz="3200" dirty="0">
                <a:solidFill>
                  <a:schemeClr val="bg1"/>
                </a:solidFill>
                <a:latin typeface="Courier New"/>
                <a:cs typeface="Courier New"/>
              </a:rPr>
              <a:t>○</a:t>
            </a:r>
            <a:endParaRPr sz="3200">
              <a:solidFill>
                <a:schemeClr val="bg1"/>
              </a:solidFill>
              <a:latin typeface="Courier New"/>
              <a:cs typeface="Courier New"/>
            </a:endParaRPr>
          </a:p>
          <a:p>
            <a:pPr marL="12700">
              <a:lnSpc>
                <a:spcPct val="94401"/>
              </a:lnSpc>
              <a:spcBef>
                <a:spcPts val="1520"/>
              </a:spcBef>
            </a:pPr>
            <a:r>
              <a:rPr sz="3200" dirty="0">
                <a:solidFill>
                  <a:schemeClr val="bg1"/>
                </a:solidFill>
                <a:latin typeface="Courier New"/>
                <a:cs typeface="Courier New"/>
              </a:rPr>
              <a:t>○</a:t>
            </a:r>
            <a:endParaRPr sz="3200">
              <a:solidFill>
                <a:schemeClr val="bg1"/>
              </a:solidFill>
              <a:latin typeface="Courier New"/>
              <a:cs typeface="Courier New"/>
            </a:endParaRPr>
          </a:p>
          <a:p>
            <a:pPr marL="12700">
              <a:lnSpc>
                <a:spcPts val="3615"/>
              </a:lnSpc>
              <a:spcBef>
                <a:spcPts val="1874"/>
              </a:spcBef>
            </a:pPr>
            <a:r>
              <a:rPr sz="3200" dirty="0">
                <a:solidFill>
                  <a:schemeClr val="bg1"/>
                </a:solidFill>
                <a:latin typeface="Courier New"/>
                <a:cs typeface="Courier New"/>
              </a:rPr>
              <a:t>○</a:t>
            </a:r>
            <a:endParaRPr sz="3200">
              <a:solidFill>
                <a:schemeClr val="bg1"/>
              </a:solidFill>
              <a:latin typeface="Courier New"/>
              <a:cs typeface="Courier New"/>
            </a:endParaRPr>
          </a:p>
        </p:txBody>
      </p:sp>
      <p:sp>
        <p:nvSpPr>
          <p:cNvPr id="9" name="object 9"/>
          <p:cNvSpPr txBox="1"/>
          <p:nvPr/>
        </p:nvSpPr>
        <p:spPr>
          <a:xfrm>
            <a:off x="2503170" y="4423325"/>
            <a:ext cx="827009" cy="1782876"/>
          </a:xfrm>
          <a:prstGeom prst="rect">
            <a:avLst/>
          </a:prstGeom>
        </p:spPr>
        <p:txBody>
          <a:bodyPr wrap="square" lIns="0" tIns="21685" rIns="0" bIns="0" rtlCol="0">
            <a:noAutofit/>
          </a:bodyPr>
          <a:lstStyle/>
          <a:p>
            <a:pPr marL="12700" marR="8020">
              <a:lnSpc>
                <a:spcPts val="3415"/>
              </a:lnSpc>
            </a:pPr>
            <a:r>
              <a:rPr sz="3200" dirty="0">
                <a:solidFill>
                  <a:schemeClr val="bg1"/>
                </a:solidFill>
                <a:latin typeface="Courier New"/>
                <a:cs typeface="Courier New"/>
              </a:rPr>
              <a:t>Can</a:t>
            </a:r>
            <a:endParaRPr sz="3200">
              <a:solidFill>
                <a:schemeClr val="bg1"/>
              </a:solidFill>
              <a:latin typeface="Courier New"/>
              <a:cs typeface="Courier New"/>
            </a:endParaRPr>
          </a:p>
          <a:p>
            <a:pPr marL="12700">
              <a:lnSpc>
                <a:spcPct val="94401"/>
              </a:lnSpc>
              <a:spcBef>
                <a:spcPts val="1520"/>
              </a:spcBef>
            </a:pPr>
            <a:r>
              <a:rPr sz="3200" dirty="0">
                <a:solidFill>
                  <a:schemeClr val="bg1"/>
                </a:solidFill>
                <a:latin typeface="Courier New"/>
                <a:cs typeface="Courier New"/>
              </a:rPr>
              <a:t>Can</a:t>
            </a:r>
            <a:endParaRPr sz="3200">
              <a:solidFill>
                <a:schemeClr val="bg1"/>
              </a:solidFill>
              <a:latin typeface="Courier New"/>
              <a:cs typeface="Courier New"/>
            </a:endParaRPr>
          </a:p>
          <a:p>
            <a:pPr marL="12700" marR="8020">
              <a:lnSpc>
                <a:spcPts val="3615"/>
              </a:lnSpc>
              <a:spcBef>
                <a:spcPts val="1874"/>
              </a:spcBef>
            </a:pPr>
            <a:r>
              <a:rPr sz="3200" dirty="0">
                <a:solidFill>
                  <a:schemeClr val="bg1"/>
                </a:solidFill>
                <a:latin typeface="Courier New"/>
                <a:cs typeface="Courier New"/>
              </a:rPr>
              <a:t>Can</a:t>
            </a:r>
            <a:endParaRPr sz="3200">
              <a:solidFill>
                <a:schemeClr val="bg1"/>
              </a:solidFill>
              <a:latin typeface="Courier New"/>
              <a:cs typeface="Courier New"/>
            </a:endParaRPr>
          </a:p>
        </p:txBody>
      </p:sp>
      <p:sp>
        <p:nvSpPr>
          <p:cNvPr id="8" name="object 8"/>
          <p:cNvSpPr txBox="1"/>
          <p:nvPr/>
        </p:nvSpPr>
        <p:spPr>
          <a:xfrm>
            <a:off x="3480969" y="4423325"/>
            <a:ext cx="1063174" cy="432308"/>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stay</a:t>
            </a:r>
            <a:endParaRPr sz="3200">
              <a:solidFill>
                <a:schemeClr val="bg1"/>
              </a:solidFill>
              <a:latin typeface="Courier New"/>
              <a:cs typeface="Courier New"/>
            </a:endParaRPr>
          </a:p>
        </p:txBody>
      </p:sp>
      <p:sp>
        <p:nvSpPr>
          <p:cNvPr id="7" name="object 7"/>
          <p:cNvSpPr txBox="1"/>
          <p:nvPr/>
        </p:nvSpPr>
        <p:spPr>
          <a:xfrm>
            <a:off x="4701693" y="4423325"/>
            <a:ext cx="2285158" cy="432308"/>
          </a:xfrm>
          <a:prstGeom prst="rect">
            <a:avLst/>
          </a:prstGeom>
        </p:spPr>
        <p:txBody>
          <a:bodyPr wrap="square" lIns="0" tIns="21621" rIns="0" bIns="0" rtlCol="0">
            <a:noAutofit/>
          </a:bodyPr>
          <a:lstStyle/>
          <a:p>
            <a:pPr marL="12700">
              <a:lnSpc>
                <a:spcPts val="3404"/>
              </a:lnSpc>
            </a:pPr>
            <a:r>
              <a:rPr sz="3200" spc="1" dirty="0">
                <a:solidFill>
                  <a:schemeClr val="bg1"/>
                </a:solidFill>
                <a:latin typeface="Courier New"/>
                <a:cs typeface="Courier New"/>
              </a:rPr>
              <a:t>anonymous</a:t>
            </a:r>
            <a:endParaRPr sz="3200">
              <a:solidFill>
                <a:schemeClr val="bg1"/>
              </a:solidFill>
              <a:latin typeface="Courier New"/>
              <a:cs typeface="Courier New"/>
            </a:endParaRPr>
          </a:p>
        </p:txBody>
      </p:sp>
      <p:sp>
        <p:nvSpPr>
          <p:cNvPr id="6" name="object 6"/>
          <p:cNvSpPr txBox="1"/>
          <p:nvPr/>
        </p:nvSpPr>
        <p:spPr>
          <a:xfrm>
            <a:off x="3480969" y="5098457"/>
            <a:ext cx="1551543" cy="432307"/>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access</a:t>
            </a:r>
            <a:endParaRPr sz="3200">
              <a:solidFill>
                <a:schemeClr val="bg1"/>
              </a:solidFill>
              <a:latin typeface="Courier New"/>
              <a:cs typeface="Courier New"/>
            </a:endParaRPr>
          </a:p>
        </p:txBody>
      </p:sp>
      <p:sp>
        <p:nvSpPr>
          <p:cNvPr id="5" name="object 5"/>
          <p:cNvSpPr txBox="1"/>
          <p:nvPr/>
        </p:nvSpPr>
        <p:spPr>
          <a:xfrm>
            <a:off x="5191760" y="5098457"/>
            <a:ext cx="1796749" cy="432307"/>
          </a:xfrm>
          <a:prstGeom prst="rect">
            <a:avLst/>
          </a:prstGeom>
        </p:spPr>
        <p:txBody>
          <a:bodyPr wrap="square" lIns="0" tIns="21621" rIns="0" bIns="0" rtlCol="0">
            <a:noAutofit/>
          </a:bodyPr>
          <a:lstStyle/>
          <a:p>
            <a:pPr marL="12700">
              <a:lnSpc>
                <a:spcPts val="3404"/>
              </a:lnSpc>
            </a:pPr>
            <a:r>
              <a:rPr sz="3200" spc="1" dirty="0">
                <a:solidFill>
                  <a:schemeClr val="bg1"/>
                </a:solidFill>
                <a:latin typeface="Courier New"/>
                <a:cs typeface="Courier New"/>
              </a:rPr>
              <a:t>Darknet</a:t>
            </a:r>
            <a:endParaRPr sz="3200">
              <a:solidFill>
                <a:schemeClr val="bg1"/>
              </a:solidFill>
              <a:latin typeface="Courier New"/>
              <a:cs typeface="Courier New"/>
            </a:endParaRPr>
          </a:p>
        </p:txBody>
      </p:sp>
      <p:sp>
        <p:nvSpPr>
          <p:cNvPr id="4" name="object 4"/>
          <p:cNvSpPr txBox="1"/>
          <p:nvPr/>
        </p:nvSpPr>
        <p:spPr>
          <a:xfrm>
            <a:off x="3480969" y="5773894"/>
            <a:ext cx="818989" cy="432308"/>
          </a:xfrm>
          <a:prstGeom prst="rect">
            <a:avLst/>
          </a:prstGeom>
        </p:spPr>
        <p:txBody>
          <a:bodyPr wrap="square" lIns="0" tIns="21621" rIns="0" bIns="0" rtlCol="0">
            <a:noAutofit/>
          </a:bodyPr>
          <a:lstStyle/>
          <a:p>
            <a:pPr marL="12700">
              <a:lnSpc>
                <a:spcPts val="3404"/>
              </a:lnSpc>
            </a:pPr>
            <a:r>
              <a:rPr sz="3200" dirty="0">
                <a:solidFill>
                  <a:schemeClr val="bg1"/>
                </a:solidFill>
                <a:latin typeface="Courier New"/>
                <a:cs typeface="Courier New"/>
              </a:rPr>
              <a:t>see</a:t>
            </a:r>
            <a:endParaRPr sz="3200">
              <a:solidFill>
                <a:schemeClr val="bg1"/>
              </a:solidFill>
              <a:latin typeface="Courier New"/>
              <a:cs typeface="Courier New"/>
            </a:endParaRPr>
          </a:p>
        </p:txBody>
      </p:sp>
      <p:sp>
        <p:nvSpPr>
          <p:cNvPr id="3" name="object 3"/>
          <p:cNvSpPr txBox="1"/>
          <p:nvPr/>
        </p:nvSpPr>
        <p:spPr>
          <a:xfrm>
            <a:off x="4457549" y="5773894"/>
            <a:ext cx="1552565" cy="432308"/>
          </a:xfrm>
          <a:prstGeom prst="rect">
            <a:avLst/>
          </a:prstGeom>
        </p:spPr>
        <p:txBody>
          <a:bodyPr wrap="square" lIns="0" tIns="21621" rIns="0" bIns="0" rtlCol="0">
            <a:noAutofit/>
          </a:bodyPr>
          <a:lstStyle/>
          <a:p>
            <a:pPr marL="12700">
              <a:lnSpc>
                <a:spcPts val="3404"/>
              </a:lnSpc>
            </a:pPr>
            <a:r>
              <a:rPr sz="3200" spc="1" dirty="0">
                <a:solidFill>
                  <a:schemeClr val="bg1"/>
                </a:solidFill>
                <a:latin typeface="Courier New"/>
                <a:cs typeface="Courier New"/>
              </a:rPr>
              <a:t>.onion</a:t>
            </a:r>
            <a:endParaRPr sz="3200">
              <a:solidFill>
                <a:schemeClr val="bg1"/>
              </a:solidFill>
              <a:latin typeface="Courier New"/>
              <a:cs typeface="Courier New"/>
            </a:endParaRPr>
          </a:p>
        </p:txBody>
      </p:sp>
      <p:sp>
        <p:nvSpPr>
          <p:cNvPr id="2" name="object 2"/>
          <p:cNvSpPr txBox="1"/>
          <p:nvPr/>
        </p:nvSpPr>
        <p:spPr>
          <a:xfrm>
            <a:off x="6167783" y="5773894"/>
            <a:ext cx="2529224" cy="432308"/>
          </a:xfrm>
          <a:prstGeom prst="rect">
            <a:avLst/>
          </a:prstGeom>
        </p:spPr>
        <p:txBody>
          <a:bodyPr wrap="square" lIns="0" tIns="21621" rIns="0" bIns="0" rtlCol="0">
            <a:noAutofit/>
          </a:bodyPr>
          <a:lstStyle/>
          <a:p>
            <a:pPr marL="12700">
              <a:lnSpc>
                <a:spcPts val="3404"/>
              </a:lnSpc>
            </a:pPr>
            <a:r>
              <a:rPr sz="3200" spc="0" dirty="0">
                <a:solidFill>
                  <a:schemeClr val="bg1"/>
                </a:solidFill>
                <a:latin typeface="Courier New"/>
                <a:cs typeface="Courier New"/>
              </a:rPr>
              <a:t>extensions</a:t>
            </a:r>
            <a:endParaRPr sz="3200">
              <a:solidFill>
                <a:schemeClr val="bg1"/>
              </a:solidFill>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randombar(horizontal)">
                                      <p:cBhvr>
                                        <p:cTn id="10" dur="500"/>
                                        <p:tgtEl>
                                          <p:spTgt spid="2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1000"/>
                                        <p:tgtEl>
                                          <p:spTgt spid="18"/>
                                        </p:tgtEl>
                                      </p:cBhvr>
                                    </p:animEffect>
                                    <p:anim calcmode="lin" valueType="num">
                                      <p:cBhvr>
                                        <p:cTn id="59" dur="1000" fill="hold"/>
                                        <p:tgtEl>
                                          <p:spTgt spid="18"/>
                                        </p:tgtEl>
                                        <p:attrNameLst>
                                          <p:attrName>ppt_x</p:attrName>
                                        </p:attrNameLst>
                                      </p:cBhvr>
                                      <p:tavLst>
                                        <p:tav tm="0">
                                          <p:val>
                                            <p:strVal val="#ppt_x"/>
                                          </p:val>
                                        </p:tav>
                                        <p:tav tm="100000">
                                          <p:val>
                                            <p:strVal val="#ppt_x"/>
                                          </p:val>
                                        </p:tav>
                                      </p:tavLst>
                                    </p:anim>
                                    <p:anim calcmode="lin" valueType="num">
                                      <p:cBhvr>
                                        <p:cTn id="60" dur="1000" fill="hold"/>
                                        <p:tgtEl>
                                          <p:spTgt spid="1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1000"/>
                                        <p:tgtEl>
                                          <p:spTgt spid="13"/>
                                        </p:tgtEl>
                                      </p:cBhvr>
                                    </p:animEffect>
                                    <p:anim calcmode="lin" valueType="num">
                                      <p:cBhvr>
                                        <p:cTn id="84" dur="1000" fill="hold"/>
                                        <p:tgtEl>
                                          <p:spTgt spid="13"/>
                                        </p:tgtEl>
                                        <p:attrNameLst>
                                          <p:attrName>ppt_x</p:attrName>
                                        </p:attrNameLst>
                                      </p:cBhvr>
                                      <p:tavLst>
                                        <p:tav tm="0">
                                          <p:val>
                                            <p:strVal val="#ppt_x"/>
                                          </p:val>
                                        </p:tav>
                                        <p:tav tm="100000">
                                          <p:val>
                                            <p:strVal val="#ppt_x"/>
                                          </p:val>
                                        </p:tav>
                                      </p:tavLst>
                                    </p:anim>
                                    <p:anim calcmode="lin" valueType="num">
                                      <p:cBhvr>
                                        <p:cTn id="85" dur="1000" fill="hold"/>
                                        <p:tgtEl>
                                          <p:spTgt spid="13"/>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fade">
                                      <p:cBhvr>
                                        <p:cTn id="88" dur="1000"/>
                                        <p:tgtEl>
                                          <p:spTgt spid="12"/>
                                        </p:tgtEl>
                                      </p:cBhvr>
                                    </p:animEffect>
                                    <p:anim calcmode="lin" valueType="num">
                                      <p:cBhvr>
                                        <p:cTn id="89" dur="1000" fill="hold"/>
                                        <p:tgtEl>
                                          <p:spTgt spid="12"/>
                                        </p:tgtEl>
                                        <p:attrNameLst>
                                          <p:attrName>ppt_x</p:attrName>
                                        </p:attrNameLst>
                                      </p:cBhvr>
                                      <p:tavLst>
                                        <p:tav tm="0">
                                          <p:val>
                                            <p:strVal val="#ppt_x"/>
                                          </p:val>
                                        </p:tav>
                                        <p:tav tm="100000">
                                          <p:val>
                                            <p:strVal val="#ppt_x"/>
                                          </p:val>
                                        </p:tav>
                                      </p:tavLst>
                                    </p:anim>
                                    <p:anim calcmode="lin" valueType="num">
                                      <p:cBhvr>
                                        <p:cTn id="90" dur="1000" fill="hold"/>
                                        <p:tgtEl>
                                          <p:spTgt spid="1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0"/>
                                        </p:tgtEl>
                                        <p:attrNameLst>
                                          <p:attrName>style.visibility</p:attrName>
                                        </p:attrNameLst>
                                      </p:cBhvr>
                                      <p:to>
                                        <p:strVal val="visible"/>
                                      </p:to>
                                    </p:set>
                                    <p:animEffect transition="in" filter="fade">
                                      <p:cBhvr>
                                        <p:cTn id="98" dur="1000"/>
                                        <p:tgtEl>
                                          <p:spTgt spid="10"/>
                                        </p:tgtEl>
                                      </p:cBhvr>
                                    </p:animEffect>
                                    <p:anim calcmode="lin" valueType="num">
                                      <p:cBhvr>
                                        <p:cTn id="99" dur="1000" fill="hold"/>
                                        <p:tgtEl>
                                          <p:spTgt spid="10"/>
                                        </p:tgtEl>
                                        <p:attrNameLst>
                                          <p:attrName>ppt_x</p:attrName>
                                        </p:attrNameLst>
                                      </p:cBhvr>
                                      <p:tavLst>
                                        <p:tav tm="0">
                                          <p:val>
                                            <p:strVal val="#ppt_x"/>
                                          </p:val>
                                        </p:tav>
                                        <p:tav tm="100000">
                                          <p:val>
                                            <p:strVal val="#ppt_x"/>
                                          </p:val>
                                        </p:tav>
                                      </p:tavLst>
                                    </p:anim>
                                    <p:anim calcmode="lin" valueType="num">
                                      <p:cBhvr>
                                        <p:cTn id="100" dur="1000" fill="hold"/>
                                        <p:tgtEl>
                                          <p:spTgt spid="10"/>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fade">
                                      <p:cBhvr>
                                        <p:cTn id="103" dur="1000"/>
                                        <p:tgtEl>
                                          <p:spTgt spid="9"/>
                                        </p:tgtEl>
                                      </p:cBhvr>
                                    </p:animEffect>
                                    <p:anim calcmode="lin" valueType="num">
                                      <p:cBhvr>
                                        <p:cTn id="104" dur="1000" fill="hold"/>
                                        <p:tgtEl>
                                          <p:spTgt spid="9"/>
                                        </p:tgtEl>
                                        <p:attrNameLst>
                                          <p:attrName>ppt_x</p:attrName>
                                        </p:attrNameLst>
                                      </p:cBhvr>
                                      <p:tavLst>
                                        <p:tav tm="0">
                                          <p:val>
                                            <p:strVal val="#ppt_x"/>
                                          </p:val>
                                        </p:tav>
                                        <p:tav tm="100000">
                                          <p:val>
                                            <p:strVal val="#ppt_x"/>
                                          </p:val>
                                        </p:tav>
                                      </p:tavLst>
                                    </p:anim>
                                    <p:anim calcmode="lin" valueType="num">
                                      <p:cBhvr>
                                        <p:cTn id="105" dur="1000" fill="hold"/>
                                        <p:tgtEl>
                                          <p:spTgt spid="9"/>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fade">
                                      <p:cBhvr>
                                        <p:cTn id="108" dur="1000"/>
                                        <p:tgtEl>
                                          <p:spTgt spid="8"/>
                                        </p:tgtEl>
                                      </p:cBhvr>
                                    </p:animEffect>
                                    <p:anim calcmode="lin" valueType="num">
                                      <p:cBhvr>
                                        <p:cTn id="109" dur="1000" fill="hold"/>
                                        <p:tgtEl>
                                          <p:spTgt spid="8"/>
                                        </p:tgtEl>
                                        <p:attrNameLst>
                                          <p:attrName>ppt_x</p:attrName>
                                        </p:attrNameLst>
                                      </p:cBhvr>
                                      <p:tavLst>
                                        <p:tav tm="0">
                                          <p:val>
                                            <p:strVal val="#ppt_x"/>
                                          </p:val>
                                        </p:tav>
                                        <p:tav tm="100000">
                                          <p:val>
                                            <p:strVal val="#ppt_x"/>
                                          </p:val>
                                        </p:tav>
                                      </p:tavLst>
                                    </p:anim>
                                    <p:anim calcmode="lin" valueType="num">
                                      <p:cBhvr>
                                        <p:cTn id="110" dur="1000" fill="hold"/>
                                        <p:tgtEl>
                                          <p:spTgt spid="8"/>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fade">
                                      <p:cBhvr>
                                        <p:cTn id="113" dur="1000"/>
                                        <p:tgtEl>
                                          <p:spTgt spid="7"/>
                                        </p:tgtEl>
                                      </p:cBhvr>
                                    </p:animEffect>
                                    <p:anim calcmode="lin" valueType="num">
                                      <p:cBhvr>
                                        <p:cTn id="114" dur="1000" fill="hold"/>
                                        <p:tgtEl>
                                          <p:spTgt spid="7"/>
                                        </p:tgtEl>
                                        <p:attrNameLst>
                                          <p:attrName>ppt_x</p:attrName>
                                        </p:attrNameLst>
                                      </p:cBhvr>
                                      <p:tavLst>
                                        <p:tav tm="0">
                                          <p:val>
                                            <p:strVal val="#ppt_x"/>
                                          </p:val>
                                        </p:tav>
                                        <p:tav tm="100000">
                                          <p:val>
                                            <p:strVal val="#ppt_x"/>
                                          </p:val>
                                        </p:tav>
                                      </p:tavLst>
                                    </p:anim>
                                    <p:anim calcmode="lin" valueType="num">
                                      <p:cBhvr>
                                        <p:cTn id="115" dur="1000" fill="hold"/>
                                        <p:tgtEl>
                                          <p:spTgt spid="7"/>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
                                        </p:tgtEl>
                                        <p:attrNameLst>
                                          <p:attrName>style.visibility</p:attrName>
                                        </p:attrNameLst>
                                      </p:cBhvr>
                                      <p:to>
                                        <p:strVal val="visible"/>
                                      </p:to>
                                    </p:set>
                                    <p:animEffect transition="in" filter="fade">
                                      <p:cBhvr>
                                        <p:cTn id="118" dur="1000"/>
                                        <p:tgtEl>
                                          <p:spTgt spid="6"/>
                                        </p:tgtEl>
                                      </p:cBhvr>
                                    </p:animEffect>
                                    <p:anim calcmode="lin" valueType="num">
                                      <p:cBhvr>
                                        <p:cTn id="119" dur="1000" fill="hold"/>
                                        <p:tgtEl>
                                          <p:spTgt spid="6"/>
                                        </p:tgtEl>
                                        <p:attrNameLst>
                                          <p:attrName>ppt_x</p:attrName>
                                        </p:attrNameLst>
                                      </p:cBhvr>
                                      <p:tavLst>
                                        <p:tav tm="0">
                                          <p:val>
                                            <p:strVal val="#ppt_x"/>
                                          </p:val>
                                        </p:tav>
                                        <p:tav tm="100000">
                                          <p:val>
                                            <p:strVal val="#ppt_x"/>
                                          </p:val>
                                        </p:tav>
                                      </p:tavLst>
                                    </p:anim>
                                    <p:anim calcmode="lin" valueType="num">
                                      <p:cBhvr>
                                        <p:cTn id="120" dur="1000" fill="hold"/>
                                        <p:tgtEl>
                                          <p:spTgt spid="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fade">
                                      <p:cBhvr>
                                        <p:cTn id="123" dur="1000"/>
                                        <p:tgtEl>
                                          <p:spTgt spid="5"/>
                                        </p:tgtEl>
                                      </p:cBhvr>
                                    </p:animEffect>
                                    <p:anim calcmode="lin" valueType="num">
                                      <p:cBhvr>
                                        <p:cTn id="124" dur="1000" fill="hold"/>
                                        <p:tgtEl>
                                          <p:spTgt spid="5"/>
                                        </p:tgtEl>
                                        <p:attrNameLst>
                                          <p:attrName>ppt_x</p:attrName>
                                        </p:attrNameLst>
                                      </p:cBhvr>
                                      <p:tavLst>
                                        <p:tav tm="0">
                                          <p:val>
                                            <p:strVal val="#ppt_x"/>
                                          </p:val>
                                        </p:tav>
                                        <p:tav tm="100000">
                                          <p:val>
                                            <p:strVal val="#ppt_x"/>
                                          </p:val>
                                        </p:tav>
                                      </p:tavLst>
                                    </p:anim>
                                    <p:anim calcmode="lin" valueType="num">
                                      <p:cBhvr>
                                        <p:cTn id="125" dur="1000" fill="hold"/>
                                        <p:tgtEl>
                                          <p:spTgt spid="5"/>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
                                        </p:tgtEl>
                                        <p:attrNameLst>
                                          <p:attrName>style.visibility</p:attrName>
                                        </p:attrNameLst>
                                      </p:cBhvr>
                                      <p:to>
                                        <p:strVal val="visible"/>
                                      </p:to>
                                    </p:set>
                                    <p:animEffect transition="in" filter="fade">
                                      <p:cBhvr>
                                        <p:cTn id="128" dur="1000"/>
                                        <p:tgtEl>
                                          <p:spTgt spid="4"/>
                                        </p:tgtEl>
                                      </p:cBhvr>
                                    </p:animEffect>
                                    <p:anim calcmode="lin" valueType="num">
                                      <p:cBhvr>
                                        <p:cTn id="129" dur="1000" fill="hold"/>
                                        <p:tgtEl>
                                          <p:spTgt spid="4"/>
                                        </p:tgtEl>
                                        <p:attrNameLst>
                                          <p:attrName>ppt_x</p:attrName>
                                        </p:attrNameLst>
                                      </p:cBhvr>
                                      <p:tavLst>
                                        <p:tav tm="0">
                                          <p:val>
                                            <p:strVal val="#ppt_x"/>
                                          </p:val>
                                        </p:tav>
                                        <p:tav tm="100000">
                                          <p:val>
                                            <p:strVal val="#ppt_x"/>
                                          </p:val>
                                        </p:tav>
                                      </p:tavLst>
                                    </p:anim>
                                    <p:anim calcmode="lin" valueType="num">
                                      <p:cBhvr>
                                        <p:cTn id="130" dur="1000" fill="hold"/>
                                        <p:tgtEl>
                                          <p:spTgt spid="4"/>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3"/>
                                        </p:tgtEl>
                                        <p:attrNameLst>
                                          <p:attrName>style.visibility</p:attrName>
                                        </p:attrNameLst>
                                      </p:cBhvr>
                                      <p:to>
                                        <p:strVal val="visible"/>
                                      </p:to>
                                    </p:set>
                                    <p:animEffect transition="in" filter="fade">
                                      <p:cBhvr>
                                        <p:cTn id="133" dur="1000"/>
                                        <p:tgtEl>
                                          <p:spTgt spid="3"/>
                                        </p:tgtEl>
                                      </p:cBhvr>
                                    </p:animEffect>
                                    <p:anim calcmode="lin" valueType="num">
                                      <p:cBhvr>
                                        <p:cTn id="134" dur="1000" fill="hold"/>
                                        <p:tgtEl>
                                          <p:spTgt spid="3"/>
                                        </p:tgtEl>
                                        <p:attrNameLst>
                                          <p:attrName>ppt_x</p:attrName>
                                        </p:attrNameLst>
                                      </p:cBhvr>
                                      <p:tavLst>
                                        <p:tav tm="0">
                                          <p:val>
                                            <p:strVal val="#ppt_x"/>
                                          </p:val>
                                        </p:tav>
                                        <p:tav tm="100000">
                                          <p:val>
                                            <p:strVal val="#ppt_x"/>
                                          </p:val>
                                        </p:tav>
                                      </p:tavLst>
                                    </p:anim>
                                    <p:anim calcmode="lin" valueType="num">
                                      <p:cBhvr>
                                        <p:cTn id="135" dur="1000" fill="hold"/>
                                        <p:tgtEl>
                                          <p:spTgt spid="3"/>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2"/>
                                        </p:tgtEl>
                                        <p:attrNameLst>
                                          <p:attrName>style.visibility</p:attrName>
                                        </p:attrNameLst>
                                      </p:cBhvr>
                                      <p:to>
                                        <p:strVal val="visible"/>
                                      </p:to>
                                    </p:set>
                                    <p:animEffect transition="in" filter="fade">
                                      <p:cBhvr>
                                        <p:cTn id="138" dur="1000"/>
                                        <p:tgtEl>
                                          <p:spTgt spid="2"/>
                                        </p:tgtEl>
                                      </p:cBhvr>
                                    </p:animEffect>
                                    <p:anim calcmode="lin" valueType="num">
                                      <p:cBhvr>
                                        <p:cTn id="139" dur="1000" fill="hold"/>
                                        <p:tgtEl>
                                          <p:spTgt spid="2"/>
                                        </p:tgtEl>
                                        <p:attrNameLst>
                                          <p:attrName>ppt_x</p:attrName>
                                        </p:attrNameLst>
                                      </p:cBhvr>
                                      <p:tavLst>
                                        <p:tav tm="0">
                                          <p:val>
                                            <p:strVal val="#ppt_x"/>
                                          </p:val>
                                        </p:tav>
                                        <p:tav tm="100000">
                                          <p:val>
                                            <p:strVal val="#ppt_x"/>
                                          </p:val>
                                        </p:tav>
                                      </p:tavLst>
                                    </p:anim>
                                    <p:anim calcmode="lin" valueType="num">
                                      <p:cBhvr>
                                        <p:cTn id="1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6" presetClass="entr" presetSubtype="16"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circle(in)">
                                      <p:cBhvr>
                                        <p:cTn id="145"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P spid="28" grpId="0" animBg="1"/>
      <p:bldP spid="27" grpId="0" animBg="1"/>
      <p:bldP spid="26" grpId="0"/>
      <p:bldP spid="25" grpId="0"/>
      <p:bldP spid="24" grpId="0"/>
      <p:bldP spid="23" grpId="0"/>
      <p:bldP spid="22" grpId="0"/>
      <p:bldP spid="21" grpId="0"/>
      <p:bldP spid="20" grpId="0"/>
      <p:bldP spid="19" grpId="0"/>
      <p:bldP spid="18" grpId="0"/>
      <p:bldP spid="17" grpId="0"/>
      <p:bldP spid="16" grpId="0"/>
      <p:bldP spid="15" grpId="0"/>
      <p:bldP spid="14" grpId="0"/>
      <p:bldP spid="13" grpId="0"/>
      <p:bldP spid="12" grpId="0"/>
      <p:bldP spid="11" grpId="0"/>
      <p:bldP spid="10" grpId="0"/>
      <p:bldP spid="9" grpId="0"/>
      <p:bldP spid="8" grpId="0"/>
      <p:bldP spid="7" grpId="0"/>
      <p:bldP spid="6" grpId="0"/>
      <p:bldP spid="5" grpId="0"/>
      <p:bldP spid="4" grpId="0"/>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0" name="object 210"/>
          <p:cNvSpPr txBox="1"/>
          <p:nvPr/>
        </p:nvSpPr>
        <p:spPr>
          <a:xfrm>
            <a:off x="2758440" y="1926335"/>
            <a:ext cx="659891" cy="655320"/>
          </a:xfrm>
          <a:prstGeom prst="rect">
            <a:avLst/>
          </a:prstGeom>
        </p:spPr>
        <p:txBody>
          <a:bodyPr wrap="square" lIns="0" tIns="5365" rIns="0" bIns="0" rtlCol="0">
            <a:noAutofit/>
          </a:bodyPr>
          <a:lstStyle/>
          <a:p>
            <a:pPr>
              <a:lnSpc>
                <a:spcPts val="550"/>
              </a:lnSpc>
            </a:pPr>
            <a:endParaRPr sz="550">
              <a:solidFill>
                <a:schemeClr val="bg1"/>
              </a:solidFill>
            </a:endParaRPr>
          </a:p>
          <a:p>
            <a:pPr marL="250990" marR="241820" algn="ctr">
              <a:lnSpc>
                <a:spcPct val="95825"/>
              </a:lnSpc>
              <a:spcBef>
                <a:spcPts val="1000"/>
              </a:spcBef>
            </a:pPr>
            <a:r>
              <a:rPr sz="1600" spc="-8" dirty="0">
                <a:solidFill>
                  <a:schemeClr val="bg1"/>
                </a:solidFill>
                <a:latin typeface="Times New Roman"/>
                <a:cs typeface="Times New Roman"/>
              </a:rPr>
              <a:t>√</a:t>
            </a:r>
            <a:endParaRPr sz="1600">
              <a:solidFill>
                <a:schemeClr val="bg1"/>
              </a:solidFill>
              <a:latin typeface="Times New Roman"/>
              <a:cs typeface="Times New Roman"/>
            </a:endParaRPr>
          </a:p>
        </p:txBody>
      </p:sp>
      <p:sp>
        <p:nvSpPr>
          <p:cNvPr id="48" name="object 48"/>
          <p:cNvSpPr/>
          <p:nvPr/>
        </p:nvSpPr>
        <p:spPr>
          <a:xfrm>
            <a:off x="4151376" y="2763012"/>
            <a:ext cx="676655" cy="361188"/>
          </a:xfrm>
          <a:prstGeom prst="rect">
            <a:avLst/>
          </a:prstGeom>
          <a:blipFill>
            <a:blip r:embed="rId2" cstate="print"/>
            <a:stretch>
              <a:fillRect/>
            </a:stretch>
          </a:blipFill>
        </p:spPr>
        <p:txBody>
          <a:bodyPr wrap="square" lIns="0" tIns="0" rIns="0" bIns="0" rtlCol="0">
            <a:noAutofit/>
          </a:bodyPr>
          <a:lstStyle/>
          <a:p>
            <a:endParaRPr>
              <a:solidFill>
                <a:schemeClr val="bg1"/>
              </a:solidFill>
            </a:endParaRPr>
          </a:p>
        </p:txBody>
      </p:sp>
      <p:sp>
        <p:nvSpPr>
          <p:cNvPr id="49" name="object 49"/>
          <p:cNvSpPr/>
          <p:nvPr/>
        </p:nvSpPr>
        <p:spPr>
          <a:xfrm>
            <a:off x="4852416" y="2365247"/>
            <a:ext cx="659891" cy="655320"/>
          </a:xfrm>
          <a:custGeom>
            <a:avLst/>
            <a:gdLst/>
            <a:ahLst/>
            <a:cxnLst/>
            <a:rect l="l" t="t" r="r" b="b"/>
            <a:pathLst>
              <a:path w="659891" h="655320">
                <a:moveTo>
                  <a:pt x="0" y="655320"/>
                </a:moveTo>
                <a:lnTo>
                  <a:pt x="659891" y="655320"/>
                </a:lnTo>
                <a:lnTo>
                  <a:pt x="659891" y="0"/>
                </a:lnTo>
                <a:lnTo>
                  <a:pt x="0" y="0"/>
                </a:lnTo>
                <a:lnTo>
                  <a:pt x="0" y="655320"/>
                </a:lnTo>
                <a:close/>
              </a:path>
            </a:pathLst>
          </a:custGeom>
          <a:solidFill>
            <a:srgbClr val="F3AF91"/>
          </a:solidFill>
        </p:spPr>
        <p:txBody>
          <a:bodyPr wrap="square" lIns="0" tIns="0" rIns="0" bIns="0" rtlCol="0">
            <a:noAutofit/>
          </a:bodyPr>
          <a:lstStyle/>
          <a:p>
            <a:endParaRPr>
              <a:solidFill>
                <a:schemeClr val="bg1"/>
              </a:solidFill>
            </a:endParaRPr>
          </a:p>
        </p:txBody>
      </p:sp>
      <p:sp>
        <p:nvSpPr>
          <p:cNvPr id="50" name="object 50"/>
          <p:cNvSpPr/>
          <p:nvPr/>
        </p:nvSpPr>
        <p:spPr>
          <a:xfrm>
            <a:off x="4957572" y="2479548"/>
            <a:ext cx="467868" cy="448055"/>
          </a:xfrm>
          <a:custGeom>
            <a:avLst/>
            <a:gdLst/>
            <a:ahLst/>
            <a:cxnLst/>
            <a:rect l="l" t="t" r="r" b="b"/>
            <a:pathLst>
              <a:path w="467868" h="448055">
                <a:moveTo>
                  <a:pt x="0" y="448055"/>
                </a:moveTo>
                <a:lnTo>
                  <a:pt x="467868" y="448055"/>
                </a:lnTo>
                <a:lnTo>
                  <a:pt x="467868" y="0"/>
                </a:lnTo>
                <a:lnTo>
                  <a:pt x="0" y="0"/>
                </a:lnTo>
                <a:lnTo>
                  <a:pt x="0" y="448055"/>
                </a:lnTo>
                <a:close/>
              </a:path>
            </a:pathLst>
          </a:custGeom>
          <a:solidFill>
            <a:srgbClr val="D26900"/>
          </a:solidFill>
        </p:spPr>
        <p:txBody>
          <a:bodyPr wrap="square" lIns="0" tIns="0" rIns="0" bIns="0" rtlCol="0">
            <a:noAutofit/>
          </a:bodyPr>
          <a:lstStyle/>
          <a:p>
            <a:endParaRPr>
              <a:solidFill>
                <a:schemeClr val="bg1"/>
              </a:solidFill>
            </a:endParaRPr>
          </a:p>
        </p:txBody>
      </p:sp>
      <p:sp>
        <p:nvSpPr>
          <p:cNvPr id="51" name="object 51"/>
          <p:cNvSpPr/>
          <p:nvPr/>
        </p:nvSpPr>
        <p:spPr>
          <a:xfrm>
            <a:off x="5088636" y="2624328"/>
            <a:ext cx="193548" cy="179832"/>
          </a:xfrm>
          <a:custGeom>
            <a:avLst/>
            <a:gdLst/>
            <a:ahLst/>
            <a:cxnLst/>
            <a:rect l="l" t="t" r="r" b="b"/>
            <a:pathLst>
              <a:path w="193548" h="179832">
                <a:moveTo>
                  <a:pt x="0" y="179832"/>
                </a:moveTo>
                <a:lnTo>
                  <a:pt x="193548" y="179832"/>
                </a:lnTo>
                <a:lnTo>
                  <a:pt x="193548" y="0"/>
                </a:lnTo>
                <a:lnTo>
                  <a:pt x="0" y="0"/>
                </a:lnTo>
                <a:lnTo>
                  <a:pt x="0" y="179832"/>
                </a:lnTo>
                <a:close/>
              </a:path>
            </a:pathLst>
          </a:custGeom>
          <a:solidFill>
            <a:srgbClr val="AC0000"/>
          </a:solidFill>
        </p:spPr>
        <p:txBody>
          <a:bodyPr wrap="square" lIns="0" tIns="0" rIns="0" bIns="0" rtlCol="0">
            <a:noAutofit/>
          </a:bodyPr>
          <a:lstStyle/>
          <a:p>
            <a:endParaRPr>
              <a:solidFill>
                <a:schemeClr val="bg1"/>
              </a:solidFill>
            </a:endParaRPr>
          </a:p>
        </p:txBody>
      </p:sp>
      <p:sp>
        <p:nvSpPr>
          <p:cNvPr id="52" name="object 52"/>
          <p:cNvSpPr/>
          <p:nvPr/>
        </p:nvSpPr>
        <p:spPr>
          <a:xfrm>
            <a:off x="2682240" y="1854708"/>
            <a:ext cx="821436" cy="774191"/>
          </a:xfrm>
          <a:custGeom>
            <a:avLst/>
            <a:gdLst/>
            <a:ahLst/>
            <a:cxnLst/>
            <a:rect l="l" t="t" r="r" b="b"/>
            <a:pathLst>
              <a:path w="821436" h="774191">
                <a:moveTo>
                  <a:pt x="0" y="774191"/>
                </a:moveTo>
                <a:lnTo>
                  <a:pt x="821436" y="774191"/>
                </a:lnTo>
                <a:lnTo>
                  <a:pt x="821436" y="0"/>
                </a:lnTo>
                <a:lnTo>
                  <a:pt x="0" y="0"/>
                </a:lnTo>
                <a:lnTo>
                  <a:pt x="0" y="774191"/>
                </a:lnTo>
                <a:close/>
              </a:path>
            </a:pathLst>
          </a:custGeom>
          <a:solidFill>
            <a:srgbClr val="008000"/>
          </a:solidFill>
        </p:spPr>
        <p:txBody>
          <a:bodyPr wrap="square" lIns="0" tIns="0" rIns="0" bIns="0" rtlCol="0">
            <a:noAutofit/>
          </a:bodyPr>
          <a:lstStyle/>
          <a:p>
            <a:endParaRPr>
              <a:solidFill>
                <a:schemeClr val="bg1"/>
              </a:solidFill>
            </a:endParaRPr>
          </a:p>
        </p:txBody>
      </p:sp>
      <p:sp>
        <p:nvSpPr>
          <p:cNvPr id="53" name="object 53"/>
          <p:cNvSpPr/>
          <p:nvPr/>
        </p:nvSpPr>
        <p:spPr>
          <a:xfrm>
            <a:off x="2758440" y="1926335"/>
            <a:ext cx="659891" cy="655320"/>
          </a:xfrm>
          <a:custGeom>
            <a:avLst/>
            <a:gdLst/>
            <a:ahLst/>
            <a:cxnLst/>
            <a:rect l="l" t="t" r="r" b="b"/>
            <a:pathLst>
              <a:path w="659891" h="655320">
                <a:moveTo>
                  <a:pt x="0" y="655320"/>
                </a:moveTo>
                <a:lnTo>
                  <a:pt x="659891" y="655320"/>
                </a:lnTo>
                <a:lnTo>
                  <a:pt x="659891" y="0"/>
                </a:lnTo>
                <a:lnTo>
                  <a:pt x="0" y="0"/>
                </a:lnTo>
                <a:lnTo>
                  <a:pt x="0" y="655320"/>
                </a:lnTo>
                <a:close/>
              </a:path>
            </a:pathLst>
          </a:custGeom>
          <a:solidFill>
            <a:srgbClr val="F3AF91"/>
          </a:solidFill>
        </p:spPr>
        <p:txBody>
          <a:bodyPr wrap="square" lIns="0" tIns="0" rIns="0" bIns="0" rtlCol="0">
            <a:noAutofit/>
          </a:bodyPr>
          <a:lstStyle/>
          <a:p>
            <a:endParaRPr>
              <a:solidFill>
                <a:schemeClr val="bg1"/>
              </a:solidFill>
            </a:endParaRPr>
          </a:p>
        </p:txBody>
      </p:sp>
      <p:sp>
        <p:nvSpPr>
          <p:cNvPr id="54" name="object 54"/>
          <p:cNvSpPr/>
          <p:nvPr/>
        </p:nvSpPr>
        <p:spPr>
          <a:xfrm>
            <a:off x="2863596" y="2040635"/>
            <a:ext cx="467868" cy="446532"/>
          </a:xfrm>
          <a:custGeom>
            <a:avLst/>
            <a:gdLst/>
            <a:ahLst/>
            <a:cxnLst/>
            <a:rect l="l" t="t" r="r" b="b"/>
            <a:pathLst>
              <a:path w="467868" h="446532">
                <a:moveTo>
                  <a:pt x="0" y="446532"/>
                </a:moveTo>
                <a:lnTo>
                  <a:pt x="467868" y="446532"/>
                </a:lnTo>
                <a:lnTo>
                  <a:pt x="467868" y="0"/>
                </a:lnTo>
                <a:lnTo>
                  <a:pt x="0" y="0"/>
                </a:lnTo>
                <a:lnTo>
                  <a:pt x="0" y="446532"/>
                </a:lnTo>
                <a:close/>
              </a:path>
            </a:pathLst>
          </a:custGeom>
          <a:solidFill>
            <a:srgbClr val="D26900"/>
          </a:solidFill>
        </p:spPr>
        <p:txBody>
          <a:bodyPr wrap="square" lIns="0" tIns="0" rIns="0" bIns="0" rtlCol="0">
            <a:noAutofit/>
          </a:bodyPr>
          <a:lstStyle/>
          <a:p>
            <a:endParaRPr>
              <a:solidFill>
                <a:schemeClr val="bg1"/>
              </a:solidFill>
            </a:endParaRPr>
          </a:p>
        </p:txBody>
      </p:sp>
      <p:sp>
        <p:nvSpPr>
          <p:cNvPr id="55" name="object 55"/>
          <p:cNvSpPr/>
          <p:nvPr/>
        </p:nvSpPr>
        <p:spPr>
          <a:xfrm>
            <a:off x="2979420" y="2170176"/>
            <a:ext cx="193548" cy="179832"/>
          </a:xfrm>
          <a:custGeom>
            <a:avLst/>
            <a:gdLst/>
            <a:ahLst/>
            <a:cxnLst/>
            <a:rect l="l" t="t" r="r" b="b"/>
            <a:pathLst>
              <a:path w="193548" h="179832">
                <a:moveTo>
                  <a:pt x="0" y="179832"/>
                </a:moveTo>
                <a:lnTo>
                  <a:pt x="193548" y="179832"/>
                </a:lnTo>
                <a:lnTo>
                  <a:pt x="193548" y="0"/>
                </a:lnTo>
                <a:lnTo>
                  <a:pt x="0" y="0"/>
                </a:lnTo>
                <a:lnTo>
                  <a:pt x="0" y="179832"/>
                </a:lnTo>
                <a:close/>
              </a:path>
            </a:pathLst>
          </a:custGeom>
          <a:solidFill>
            <a:srgbClr val="AC0000"/>
          </a:solidFill>
        </p:spPr>
        <p:txBody>
          <a:bodyPr wrap="square" lIns="0" tIns="0" rIns="0" bIns="0" rtlCol="0">
            <a:noAutofit/>
          </a:bodyPr>
          <a:lstStyle/>
          <a:p>
            <a:endParaRPr>
              <a:solidFill>
                <a:schemeClr val="bg1"/>
              </a:solidFill>
            </a:endParaRPr>
          </a:p>
        </p:txBody>
      </p:sp>
      <p:sp>
        <p:nvSpPr>
          <p:cNvPr id="56" name="object 56"/>
          <p:cNvSpPr/>
          <p:nvPr/>
        </p:nvSpPr>
        <p:spPr>
          <a:xfrm>
            <a:off x="2288765" y="1879545"/>
            <a:ext cx="349621" cy="220090"/>
          </a:xfrm>
          <a:custGeom>
            <a:avLst/>
            <a:gdLst/>
            <a:ahLst/>
            <a:cxnLst/>
            <a:rect l="l" t="t" r="r" b="b"/>
            <a:pathLst>
              <a:path w="349621" h="220090">
                <a:moveTo>
                  <a:pt x="349621" y="51021"/>
                </a:moveTo>
                <a:lnTo>
                  <a:pt x="349621" y="171784"/>
                </a:lnTo>
                <a:lnTo>
                  <a:pt x="218636" y="220090"/>
                </a:lnTo>
                <a:lnTo>
                  <a:pt x="48579" y="150344"/>
                </a:lnTo>
                <a:lnTo>
                  <a:pt x="0" y="0"/>
                </a:lnTo>
                <a:lnTo>
                  <a:pt x="349621" y="51021"/>
                </a:lnTo>
                <a:close/>
              </a:path>
            </a:pathLst>
          </a:custGeom>
          <a:solidFill>
            <a:srgbClr val="A4CEA4"/>
          </a:solidFill>
        </p:spPr>
        <p:txBody>
          <a:bodyPr wrap="square" lIns="0" tIns="0" rIns="0" bIns="0" rtlCol="0">
            <a:noAutofit/>
          </a:bodyPr>
          <a:lstStyle/>
          <a:p>
            <a:endParaRPr>
              <a:solidFill>
                <a:schemeClr val="bg1"/>
              </a:solidFill>
            </a:endParaRPr>
          </a:p>
        </p:txBody>
      </p:sp>
      <p:sp>
        <p:nvSpPr>
          <p:cNvPr id="57" name="object 57"/>
          <p:cNvSpPr/>
          <p:nvPr/>
        </p:nvSpPr>
        <p:spPr>
          <a:xfrm>
            <a:off x="2214614" y="1708294"/>
            <a:ext cx="147026" cy="206529"/>
          </a:xfrm>
          <a:custGeom>
            <a:avLst/>
            <a:gdLst/>
            <a:ahLst/>
            <a:cxnLst/>
            <a:rect l="l" t="t" r="r" b="b"/>
            <a:pathLst>
              <a:path w="147026" h="206529">
                <a:moveTo>
                  <a:pt x="33582" y="109395"/>
                </a:moveTo>
                <a:lnTo>
                  <a:pt x="31576" y="102035"/>
                </a:lnTo>
                <a:lnTo>
                  <a:pt x="30054" y="94711"/>
                </a:lnTo>
                <a:lnTo>
                  <a:pt x="29328" y="86863"/>
                </a:lnTo>
                <a:lnTo>
                  <a:pt x="29051" y="78976"/>
                </a:lnTo>
                <a:lnTo>
                  <a:pt x="29328" y="70827"/>
                </a:lnTo>
                <a:lnTo>
                  <a:pt x="30331" y="62978"/>
                </a:lnTo>
                <a:lnTo>
                  <a:pt x="31818" y="55355"/>
                </a:lnTo>
                <a:lnTo>
                  <a:pt x="33582" y="48332"/>
                </a:lnTo>
                <a:lnTo>
                  <a:pt x="36072" y="41272"/>
                </a:lnTo>
                <a:lnTo>
                  <a:pt x="39081" y="34737"/>
                </a:lnTo>
                <a:lnTo>
                  <a:pt x="42574" y="28766"/>
                </a:lnTo>
                <a:lnTo>
                  <a:pt x="46344" y="23095"/>
                </a:lnTo>
                <a:lnTo>
                  <a:pt x="50356" y="17913"/>
                </a:lnTo>
                <a:lnTo>
                  <a:pt x="55094" y="13594"/>
                </a:lnTo>
                <a:lnTo>
                  <a:pt x="59867" y="9501"/>
                </a:lnTo>
                <a:lnTo>
                  <a:pt x="64882" y="6234"/>
                </a:lnTo>
                <a:lnTo>
                  <a:pt x="70381" y="3530"/>
                </a:lnTo>
                <a:lnTo>
                  <a:pt x="76157" y="1652"/>
                </a:lnTo>
                <a:lnTo>
                  <a:pt x="81909" y="262"/>
                </a:lnTo>
                <a:lnTo>
                  <a:pt x="87920" y="0"/>
                </a:lnTo>
                <a:lnTo>
                  <a:pt x="93931" y="262"/>
                </a:lnTo>
                <a:lnTo>
                  <a:pt x="99689" y="1652"/>
                </a:lnTo>
                <a:lnTo>
                  <a:pt x="105451" y="3530"/>
                </a:lnTo>
                <a:lnTo>
                  <a:pt x="110961" y="6233"/>
                </a:lnTo>
                <a:lnTo>
                  <a:pt x="115969" y="9501"/>
                </a:lnTo>
                <a:lnTo>
                  <a:pt x="120980" y="13594"/>
                </a:lnTo>
                <a:lnTo>
                  <a:pt x="125487" y="17913"/>
                </a:lnTo>
                <a:lnTo>
                  <a:pt x="129744" y="23095"/>
                </a:lnTo>
                <a:lnTo>
                  <a:pt x="133500" y="28766"/>
                </a:lnTo>
                <a:lnTo>
                  <a:pt x="137007" y="34737"/>
                </a:lnTo>
                <a:lnTo>
                  <a:pt x="139763" y="41272"/>
                </a:lnTo>
                <a:lnTo>
                  <a:pt x="142267" y="48332"/>
                </a:lnTo>
                <a:lnTo>
                  <a:pt x="144270" y="55354"/>
                </a:lnTo>
                <a:lnTo>
                  <a:pt x="145774" y="62978"/>
                </a:lnTo>
                <a:lnTo>
                  <a:pt x="146774" y="70827"/>
                </a:lnTo>
                <a:lnTo>
                  <a:pt x="147026" y="78976"/>
                </a:lnTo>
                <a:lnTo>
                  <a:pt x="146774" y="87125"/>
                </a:lnTo>
                <a:lnTo>
                  <a:pt x="146023" y="94711"/>
                </a:lnTo>
                <a:lnTo>
                  <a:pt x="144519" y="102335"/>
                </a:lnTo>
                <a:lnTo>
                  <a:pt x="142769" y="109658"/>
                </a:lnTo>
                <a:lnTo>
                  <a:pt x="140514" y="116418"/>
                </a:lnTo>
                <a:lnTo>
                  <a:pt x="137758" y="122945"/>
                </a:lnTo>
                <a:lnTo>
                  <a:pt x="134503" y="129186"/>
                </a:lnTo>
                <a:lnTo>
                  <a:pt x="130996" y="134617"/>
                </a:lnTo>
                <a:lnTo>
                  <a:pt x="127240" y="139773"/>
                </a:lnTo>
                <a:lnTo>
                  <a:pt x="122730" y="144384"/>
                </a:lnTo>
                <a:lnTo>
                  <a:pt x="118224" y="148455"/>
                </a:lnTo>
                <a:lnTo>
                  <a:pt x="113216" y="151711"/>
                </a:lnTo>
                <a:lnTo>
                  <a:pt x="107955" y="154426"/>
                </a:lnTo>
                <a:lnTo>
                  <a:pt x="102446" y="156327"/>
                </a:lnTo>
                <a:lnTo>
                  <a:pt x="96684" y="157412"/>
                </a:lnTo>
                <a:lnTo>
                  <a:pt x="90673" y="157953"/>
                </a:lnTo>
                <a:lnTo>
                  <a:pt x="89421" y="157953"/>
                </a:lnTo>
                <a:lnTo>
                  <a:pt x="88169" y="157682"/>
                </a:lnTo>
                <a:lnTo>
                  <a:pt x="86668" y="157682"/>
                </a:lnTo>
                <a:lnTo>
                  <a:pt x="85416" y="157412"/>
                </a:lnTo>
                <a:lnTo>
                  <a:pt x="83911" y="157138"/>
                </a:lnTo>
                <a:lnTo>
                  <a:pt x="82659" y="156868"/>
                </a:lnTo>
                <a:lnTo>
                  <a:pt x="81407" y="156597"/>
                </a:lnTo>
                <a:lnTo>
                  <a:pt x="80155" y="156327"/>
                </a:lnTo>
                <a:lnTo>
                  <a:pt x="86917" y="183463"/>
                </a:lnTo>
                <a:lnTo>
                  <a:pt x="84914" y="185364"/>
                </a:lnTo>
                <a:lnTo>
                  <a:pt x="82158" y="187805"/>
                </a:lnTo>
                <a:lnTo>
                  <a:pt x="78889" y="190520"/>
                </a:lnTo>
                <a:lnTo>
                  <a:pt x="74635" y="193776"/>
                </a:lnTo>
                <a:lnTo>
                  <a:pt x="69620" y="197302"/>
                </a:lnTo>
                <a:lnTo>
                  <a:pt x="64121" y="200832"/>
                </a:lnTo>
                <a:lnTo>
                  <a:pt x="57861" y="204088"/>
                </a:lnTo>
                <a:lnTo>
                  <a:pt x="54610" y="205444"/>
                </a:lnTo>
                <a:lnTo>
                  <a:pt x="51359" y="206259"/>
                </a:lnTo>
                <a:lnTo>
                  <a:pt x="47831" y="206529"/>
                </a:lnTo>
                <a:lnTo>
                  <a:pt x="44580" y="206259"/>
                </a:lnTo>
                <a:lnTo>
                  <a:pt x="41087" y="205718"/>
                </a:lnTo>
                <a:lnTo>
                  <a:pt x="37836" y="204903"/>
                </a:lnTo>
                <a:lnTo>
                  <a:pt x="34585" y="203818"/>
                </a:lnTo>
                <a:lnTo>
                  <a:pt x="31576" y="202462"/>
                </a:lnTo>
                <a:lnTo>
                  <a:pt x="28567" y="201103"/>
                </a:lnTo>
                <a:lnTo>
                  <a:pt x="25558" y="199477"/>
                </a:lnTo>
                <a:lnTo>
                  <a:pt x="22791" y="197847"/>
                </a:lnTo>
                <a:lnTo>
                  <a:pt x="20301" y="196491"/>
                </a:lnTo>
                <a:lnTo>
                  <a:pt x="18053" y="195132"/>
                </a:lnTo>
                <a:lnTo>
                  <a:pt x="16047" y="194046"/>
                </a:lnTo>
                <a:lnTo>
                  <a:pt x="14283" y="192961"/>
                </a:lnTo>
                <a:lnTo>
                  <a:pt x="12796" y="192420"/>
                </a:lnTo>
                <a:lnTo>
                  <a:pt x="10271" y="190790"/>
                </a:lnTo>
                <a:lnTo>
                  <a:pt x="7781" y="188349"/>
                </a:lnTo>
                <a:lnTo>
                  <a:pt x="5775" y="185093"/>
                </a:lnTo>
                <a:lnTo>
                  <a:pt x="3769" y="181563"/>
                </a:lnTo>
                <a:lnTo>
                  <a:pt x="2282" y="178037"/>
                </a:lnTo>
                <a:lnTo>
                  <a:pt x="1002" y="175051"/>
                </a:lnTo>
                <a:lnTo>
                  <a:pt x="276" y="173151"/>
                </a:lnTo>
                <a:lnTo>
                  <a:pt x="0" y="172336"/>
                </a:lnTo>
                <a:lnTo>
                  <a:pt x="33582" y="109395"/>
                </a:lnTo>
                <a:close/>
              </a:path>
            </a:pathLst>
          </a:custGeom>
          <a:solidFill>
            <a:srgbClr val="F1CCB1"/>
          </a:solidFill>
        </p:spPr>
        <p:txBody>
          <a:bodyPr wrap="square" lIns="0" tIns="0" rIns="0" bIns="0" rtlCol="0">
            <a:noAutofit/>
          </a:bodyPr>
          <a:lstStyle/>
          <a:p>
            <a:endParaRPr>
              <a:solidFill>
                <a:schemeClr val="bg1"/>
              </a:solidFill>
            </a:endParaRPr>
          </a:p>
        </p:txBody>
      </p:sp>
      <p:sp>
        <p:nvSpPr>
          <p:cNvPr id="58" name="object 58"/>
          <p:cNvSpPr/>
          <p:nvPr/>
        </p:nvSpPr>
        <p:spPr>
          <a:xfrm>
            <a:off x="2146757" y="1663529"/>
            <a:ext cx="213631" cy="187794"/>
          </a:xfrm>
          <a:custGeom>
            <a:avLst/>
            <a:gdLst/>
            <a:ahLst/>
            <a:cxnLst/>
            <a:rect l="l" t="t" r="r" b="b"/>
            <a:pathLst>
              <a:path w="213631" h="187794">
                <a:moveTo>
                  <a:pt x="213631" y="49120"/>
                </a:moveTo>
                <a:lnTo>
                  <a:pt x="213379" y="54265"/>
                </a:lnTo>
                <a:lnTo>
                  <a:pt x="212376" y="59147"/>
                </a:lnTo>
                <a:lnTo>
                  <a:pt x="210875" y="63767"/>
                </a:lnTo>
                <a:lnTo>
                  <a:pt x="208620" y="67860"/>
                </a:lnTo>
                <a:lnTo>
                  <a:pt x="205867" y="71653"/>
                </a:lnTo>
                <a:lnTo>
                  <a:pt x="202609" y="75183"/>
                </a:lnTo>
                <a:lnTo>
                  <a:pt x="198853" y="78150"/>
                </a:lnTo>
                <a:lnTo>
                  <a:pt x="194596" y="80854"/>
                </a:lnTo>
                <a:lnTo>
                  <a:pt x="189837" y="83595"/>
                </a:lnTo>
                <a:lnTo>
                  <a:pt x="184576" y="85736"/>
                </a:lnTo>
                <a:lnTo>
                  <a:pt x="178818" y="87914"/>
                </a:lnTo>
                <a:lnTo>
                  <a:pt x="172558" y="89829"/>
                </a:lnTo>
                <a:lnTo>
                  <a:pt x="166045" y="91444"/>
                </a:lnTo>
                <a:lnTo>
                  <a:pt x="159284" y="92796"/>
                </a:lnTo>
                <a:lnTo>
                  <a:pt x="151768" y="94148"/>
                </a:lnTo>
                <a:lnTo>
                  <a:pt x="144256" y="95538"/>
                </a:lnTo>
                <a:lnTo>
                  <a:pt x="142008" y="96063"/>
                </a:lnTo>
                <a:lnTo>
                  <a:pt x="138999" y="97152"/>
                </a:lnTo>
                <a:lnTo>
                  <a:pt x="135748" y="98504"/>
                </a:lnTo>
                <a:lnTo>
                  <a:pt x="132497" y="100420"/>
                </a:lnTo>
                <a:lnTo>
                  <a:pt x="129730" y="102560"/>
                </a:lnTo>
                <a:lnTo>
                  <a:pt x="127240" y="104738"/>
                </a:lnTo>
                <a:lnTo>
                  <a:pt x="125718" y="107179"/>
                </a:lnTo>
                <a:lnTo>
                  <a:pt x="125234" y="109921"/>
                </a:lnTo>
                <a:lnTo>
                  <a:pt x="122225" y="141917"/>
                </a:lnTo>
                <a:lnTo>
                  <a:pt x="121948" y="142743"/>
                </a:lnTo>
                <a:lnTo>
                  <a:pt x="120980" y="145447"/>
                </a:lnTo>
                <a:lnTo>
                  <a:pt x="119458" y="149240"/>
                </a:lnTo>
                <a:lnTo>
                  <a:pt x="116968" y="154160"/>
                </a:lnTo>
                <a:lnTo>
                  <a:pt x="114201" y="159568"/>
                </a:lnTo>
                <a:lnTo>
                  <a:pt x="110708" y="165276"/>
                </a:lnTo>
                <a:lnTo>
                  <a:pt x="106454" y="170695"/>
                </a:lnTo>
                <a:lnTo>
                  <a:pt x="101439" y="175851"/>
                </a:lnTo>
                <a:lnTo>
                  <a:pt x="96424" y="180193"/>
                </a:lnTo>
                <a:lnTo>
                  <a:pt x="91928" y="183452"/>
                </a:lnTo>
                <a:lnTo>
                  <a:pt x="87916" y="185893"/>
                </a:lnTo>
                <a:lnTo>
                  <a:pt x="83904" y="187519"/>
                </a:lnTo>
                <a:lnTo>
                  <a:pt x="80134" y="187794"/>
                </a:lnTo>
                <a:lnTo>
                  <a:pt x="76641" y="186979"/>
                </a:lnTo>
                <a:lnTo>
                  <a:pt x="72871" y="185349"/>
                </a:lnTo>
                <a:lnTo>
                  <a:pt x="69136" y="182093"/>
                </a:lnTo>
                <a:lnTo>
                  <a:pt x="65851" y="178022"/>
                </a:lnTo>
                <a:lnTo>
                  <a:pt x="63845" y="173681"/>
                </a:lnTo>
                <a:lnTo>
                  <a:pt x="62876" y="169069"/>
                </a:lnTo>
                <a:lnTo>
                  <a:pt x="62357" y="164713"/>
                </a:lnTo>
                <a:lnTo>
                  <a:pt x="62600" y="160920"/>
                </a:lnTo>
                <a:lnTo>
                  <a:pt x="63118" y="157652"/>
                </a:lnTo>
                <a:lnTo>
                  <a:pt x="63360" y="155775"/>
                </a:lnTo>
                <a:lnTo>
                  <a:pt x="63602" y="154949"/>
                </a:lnTo>
                <a:lnTo>
                  <a:pt x="63118" y="155512"/>
                </a:lnTo>
                <a:lnTo>
                  <a:pt x="61597" y="156601"/>
                </a:lnTo>
                <a:lnTo>
                  <a:pt x="59348" y="158479"/>
                </a:lnTo>
                <a:lnTo>
                  <a:pt x="56340" y="160394"/>
                </a:lnTo>
                <a:lnTo>
                  <a:pt x="53088" y="162272"/>
                </a:lnTo>
                <a:lnTo>
                  <a:pt x="49319" y="163924"/>
                </a:lnTo>
                <a:lnTo>
                  <a:pt x="45583" y="165013"/>
                </a:lnTo>
                <a:lnTo>
                  <a:pt x="41814" y="165276"/>
                </a:lnTo>
                <a:lnTo>
                  <a:pt x="37560" y="164450"/>
                </a:lnTo>
                <a:lnTo>
                  <a:pt x="32303" y="162272"/>
                </a:lnTo>
                <a:lnTo>
                  <a:pt x="26803" y="159305"/>
                </a:lnTo>
                <a:lnTo>
                  <a:pt x="21028" y="155512"/>
                </a:lnTo>
                <a:lnTo>
                  <a:pt x="15528" y="150329"/>
                </a:lnTo>
                <a:lnTo>
                  <a:pt x="10514" y="144358"/>
                </a:lnTo>
                <a:lnTo>
                  <a:pt x="6260" y="137298"/>
                </a:lnTo>
                <a:lnTo>
                  <a:pt x="3493" y="129449"/>
                </a:lnTo>
                <a:lnTo>
                  <a:pt x="1763" y="120474"/>
                </a:lnTo>
                <a:lnTo>
                  <a:pt x="484" y="111536"/>
                </a:lnTo>
                <a:lnTo>
                  <a:pt x="0" y="103387"/>
                </a:lnTo>
                <a:lnTo>
                  <a:pt x="242" y="95538"/>
                </a:lnTo>
                <a:lnTo>
                  <a:pt x="760" y="90092"/>
                </a:lnTo>
                <a:lnTo>
                  <a:pt x="1245" y="84947"/>
                </a:lnTo>
                <a:lnTo>
                  <a:pt x="2248" y="80328"/>
                </a:lnTo>
                <a:lnTo>
                  <a:pt x="3251" y="75709"/>
                </a:lnTo>
                <a:lnTo>
                  <a:pt x="4496" y="71353"/>
                </a:lnTo>
                <a:lnTo>
                  <a:pt x="6017" y="67560"/>
                </a:lnTo>
                <a:lnTo>
                  <a:pt x="7505" y="64030"/>
                </a:lnTo>
                <a:lnTo>
                  <a:pt x="9268" y="60800"/>
                </a:lnTo>
                <a:lnTo>
                  <a:pt x="12277" y="55918"/>
                </a:lnTo>
                <a:lnTo>
                  <a:pt x="15010" y="51299"/>
                </a:lnTo>
                <a:lnTo>
                  <a:pt x="18019" y="46942"/>
                </a:lnTo>
                <a:lnTo>
                  <a:pt x="21028" y="43149"/>
                </a:lnTo>
                <a:lnTo>
                  <a:pt x="24555" y="40145"/>
                </a:lnTo>
                <a:lnTo>
                  <a:pt x="28809" y="37441"/>
                </a:lnTo>
                <a:lnTo>
                  <a:pt x="33548" y="35263"/>
                </a:lnTo>
                <a:lnTo>
                  <a:pt x="39081" y="33911"/>
                </a:lnTo>
                <a:lnTo>
                  <a:pt x="43577" y="33648"/>
                </a:lnTo>
                <a:lnTo>
                  <a:pt x="48074" y="33911"/>
                </a:lnTo>
                <a:lnTo>
                  <a:pt x="52604" y="34474"/>
                </a:lnTo>
                <a:lnTo>
                  <a:pt x="57100" y="35263"/>
                </a:lnTo>
                <a:lnTo>
                  <a:pt x="61354" y="36352"/>
                </a:lnTo>
                <a:lnTo>
                  <a:pt x="65366" y="37178"/>
                </a:lnTo>
                <a:lnTo>
                  <a:pt x="69136" y="38004"/>
                </a:lnTo>
                <a:lnTo>
                  <a:pt x="72111" y="38530"/>
                </a:lnTo>
                <a:lnTo>
                  <a:pt x="74877" y="33911"/>
                </a:lnTo>
                <a:lnTo>
                  <a:pt x="78371" y="29292"/>
                </a:lnTo>
                <a:lnTo>
                  <a:pt x="82140" y="24710"/>
                </a:lnTo>
                <a:lnTo>
                  <a:pt x="86394" y="20354"/>
                </a:lnTo>
                <a:lnTo>
                  <a:pt x="91167" y="16298"/>
                </a:lnTo>
                <a:lnTo>
                  <a:pt x="96424" y="12468"/>
                </a:lnTo>
                <a:lnTo>
                  <a:pt x="101923" y="8937"/>
                </a:lnTo>
                <a:lnTo>
                  <a:pt x="107941" y="5971"/>
                </a:lnTo>
                <a:lnTo>
                  <a:pt x="111711" y="4356"/>
                </a:lnTo>
                <a:lnTo>
                  <a:pt x="115688" y="2966"/>
                </a:lnTo>
                <a:lnTo>
                  <a:pt x="119700" y="1915"/>
                </a:lnTo>
                <a:lnTo>
                  <a:pt x="123712" y="1089"/>
                </a:lnTo>
                <a:lnTo>
                  <a:pt x="127724" y="262"/>
                </a:lnTo>
                <a:lnTo>
                  <a:pt x="131978" y="0"/>
                </a:lnTo>
                <a:lnTo>
                  <a:pt x="136474" y="0"/>
                </a:lnTo>
                <a:lnTo>
                  <a:pt x="140763" y="262"/>
                </a:lnTo>
                <a:lnTo>
                  <a:pt x="144740" y="525"/>
                </a:lnTo>
                <a:lnTo>
                  <a:pt x="148763" y="1089"/>
                </a:lnTo>
                <a:lnTo>
                  <a:pt x="152519" y="1614"/>
                </a:lnTo>
                <a:lnTo>
                  <a:pt x="156026" y="2178"/>
                </a:lnTo>
                <a:lnTo>
                  <a:pt x="159533" y="2703"/>
                </a:lnTo>
                <a:lnTo>
                  <a:pt x="163040" y="3267"/>
                </a:lnTo>
                <a:lnTo>
                  <a:pt x="166294" y="3792"/>
                </a:lnTo>
                <a:lnTo>
                  <a:pt x="169552" y="4619"/>
                </a:lnTo>
                <a:lnTo>
                  <a:pt x="172558" y="5407"/>
                </a:lnTo>
                <a:lnTo>
                  <a:pt x="175563" y="6233"/>
                </a:lnTo>
                <a:lnTo>
                  <a:pt x="178316" y="7060"/>
                </a:lnTo>
                <a:lnTo>
                  <a:pt x="181073" y="7848"/>
                </a:lnTo>
                <a:lnTo>
                  <a:pt x="183577" y="8675"/>
                </a:lnTo>
                <a:lnTo>
                  <a:pt x="186081" y="9764"/>
                </a:lnTo>
                <a:lnTo>
                  <a:pt x="188336" y="10853"/>
                </a:lnTo>
                <a:lnTo>
                  <a:pt x="190587" y="11942"/>
                </a:lnTo>
                <a:lnTo>
                  <a:pt x="196100" y="15209"/>
                </a:lnTo>
                <a:lnTo>
                  <a:pt x="200856" y="18739"/>
                </a:lnTo>
                <a:lnTo>
                  <a:pt x="204864" y="22795"/>
                </a:lnTo>
                <a:lnTo>
                  <a:pt x="208119" y="27151"/>
                </a:lnTo>
                <a:lnTo>
                  <a:pt x="210626" y="32033"/>
                </a:lnTo>
                <a:lnTo>
                  <a:pt x="212376" y="37441"/>
                </a:lnTo>
                <a:lnTo>
                  <a:pt x="213379" y="43149"/>
                </a:lnTo>
                <a:lnTo>
                  <a:pt x="213631" y="49120"/>
                </a:lnTo>
                <a:close/>
              </a:path>
            </a:pathLst>
          </a:custGeom>
          <a:solidFill>
            <a:srgbClr val="660000"/>
          </a:solidFill>
        </p:spPr>
        <p:txBody>
          <a:bodyPr wrap="square" lIns="0" tIns="0" rIns="0" bIns="0" rtlCol="0">
            <a:noAutofit/>
          </a:bodyPr>
          <a:lstStyle/>
          <a:p>
            <a:endParaRPr>
              <a:solidFill>
                <a:schemeClr val="bg1"/>
              </a:solidFill>
            </a:endParaRPr>
          </a:p>
        </p:txBody>
      </p:sp>
      <p:sp>
        <p:nvSpPr>
          <p:cNvPr id="59" name="object 59"/>
          <p:cNvSpPr/>
          <p:nvPr/>
        </p:nvSpPr>
        <p:spPr>
          <a:xfrm>
            <a:off x="2236679" y="2093124"/>
            <a:ext cx="293514" cy="108551"/>
          </a:xfrm>
          <a:custGeom>
            <a:avLst/>
            <a:gdLst/>
            <a:ahLst/>
            <a:cxnLst/>
            <a:rect l="l" t="t" r="r" b="b"/>
            <a:pathLst>
              <a:path w="293514" h="108551">
                <a:moveTo>
                  <a:pt x="289256" y="108551"/>
                </a:moveTo>
                <a:lnTo>
                  <a:pt x="0" y="108551"/>
                </a:lnTo>
                <a:lnTo>
                  <a:pt x="63599" y="19539"/>
                </a:lnTo>
                <a:lnTo>
                  <a:pt x="63848" y="19539"/>
                </a:lnTo>
                <a:lnTo>
                  <a:pt x="65103" y="19269"/>
                </a:lnTo>
                <a:lnTo>
                  <a:pt x="66854" y="18724"/>
                </a:lnTo>
                <a:lnTo>
                  <a:pt x="69108" y="18454"/>
                </a:lnTo>
                <a:lnTo>
                  <a:pt x="72114" y="17639"/>
                </a:lnTo>
                <a:lnTo>
                  <a:pt x="75621" y="17094"/>
                </a:lnTo>
                <a:lnTo>
                  <a:pt x="79377" y="16009"/>
                </a:lnTo>
                <a:lnTo>
                  <a:pt x="83887" y="15198"/>
                </a:lnTo>
                <a:lnTo>
                  <a:pt x="88895" y="14383"/>
                </a:lnTo>
                <a:lnTo>
                  <a:pt x="94155" y="13298"/>
                </a:lnTo>
                <a:lnTo>
                  <a:pt x="99665" y="12212"/>
                </a:lnTo>
                <a:lnTo>
                  <a:pt x="105676" y="11127"/>
                </a:lnTo>
                <a:lnTo>
                  <a:pt x="111936" y="10042"/>
                </a:lnTo>
                <a:lnTo>
                  <a:pt x="118448" y="8953"/>
                </a:lnTo>
                <a:lnTo>
                  <a:pt x="124961" y="7867"/>
                </a:lnTo>
                <a:lnTo>
                  <a:pt x="131722" y="6782"/>
                </a:lnTo>
                <a:lnTo>
                  <a:pt x="138733" y="5697"/>
                </a:lnTo>
                <a:lnTo>
                  <a:pt x="145747" y="4611"/>
                </a:lnTo>
                <a:lnTo>
                  <a:pt x="152761" y="3796"/>
                </a:lnTo>
                <a:lnTo>
                  <a:pt x="159771" y="2985"/>
                </a:lnTo>
                <a:lnTo>
                  <a:pt x="166785" y="2170"/>
                </a:lnTo>
                <a:lnTo>
                  <a:pt x="173796" y="1626"/>
                </a:lnTo>
                <a:lnTo>
                  <a:pt x="180561" y="1085"/>
                </a:lnTo>
                <a:lnTo>
                  <a:pt x="187322" y="540"/>
                </a:lnTo>
                <a:lnTo>
                  <a:pt x="193582" y="270"/>
                </a:lnTo>
                <a:lnTo>
                  <a:pt x="199846" y="0"/>
                </a:lnTo>
                <a:lnTo>
                  <a:pt x="205857" y="270"/>
                </a:lnTo>
                <a:lnTo>
                  <a:pt x="211615" y="270"/>
                </a:lnTo>
                <a:lnTo>
                  <a:pt x="216876" y="814"/>
                </a:lnTo>
                <a:lnTo>
                  <a:pt x="221884" y="1355"/>
                </a:lnTo>
                <a:lnTo>
                  <a:pt x="226394" y="2170"/>
                </a:lnTo>
                <a:lnTo>
                  <a:pt x="230399" y="3255"/>
                </a:lnTo>
                <a:lnTo>
                  <a:pt x="233404" y="4341"/>
                </a:lnTo>
                <a:lnTo>
                  <a:pt x="236410" y="5426"/>
                </a:lnTo>
                <a:lnTo>
                  <a:pt x="239668" y="6782"/>
                </a:lnTo>
                <a:lnTo>
                  <a:pt x="243171" y="8141"/>
                </a:lnTo>
                <a:lnTo>
                  <a:pt x="246678" y="10041"/>
                </a:lnTo>
                <a:lnTo>
                  <a:pt x="250434" y="11938"/>
                </a:lnTo>
                <a:lnTo>
                  <a:pt x="253941" y="14109"/>
                </a:lnTo>
                <a:lnTo>
                  <a:pt x="257697" y="16283"/>
                </a:lnTo>
                <a:lnTo>
                  <a:pt x="261456" y="18724"/>
                </a:lnTo>
                <a:lnTo>
                  <a:pt x="264960" y="21439"/>
                </a:lnTo>
                <a:lnTo>
                  <a:pt x="268467" y="24151"/>
                </a:lnTo>
                <a:lnTo>
                  <a:pt x="271974" y="27136"/>
                </a:lnTo>
                <a:lnTo>
                  <a:pt x="275228" y="30392"/>
                </a:lnTo>
                <a:lnTo>
                  <a:pt x="278234" y="33648"/>
                </a:lnTo>
                <a:lnTo>
                  <a:pt x="280990" y="37178"/>
                </a:lnTo>
                <a:lnTo>
                  <a:pt x="283494" y="40979"/>
                </a:lnTo>
                <a:lnTo>
                  <a:pt x="289256" y="52376"/>
                </a:lnTo>
                <a:lnTo>
                  <a:pt x="292262" y="63774"/>
                </a:lnTo>
                <a:lnTo>
                  <a:pt x="293514" y="75172"/>
                </a:lnTo>
                <a:lnTo>
                  <a:pt x="293514" y="85755"/>
                </a:lnTo>
                <a:lnTo>
                  <a:pt x="292262" y="94982"/>
                </a:lnTo>
                <a:lnTo>
                  <a:pt x="291006" y="102038"/>
                </a:lnTo>
                <a:lnTo>
                  <a:pt x="289754" y="106923"/>
                </a:lnTo>
                <a:lnTo>
                  <a:pt x="289256" y="108551"/>
                </a:lnTo>
                <a:close/>
              </a:path>
            </a:pathLst>
          </a:custGeom>
          <a:solidFill>
            <a:srgbClr val="0035FF"/>
          </a:solidFill>
        </p:spPr>
        <p:txBody>
          <a:bodyPr wrap="square" lIns="0" tIns="0" rIns="0" bIns="0" rtlCol="0">
            <a:noAutofit/>
          </a:bodyPr>
          <a:lstStyle/>
          <a:p>
            <a:endParaRPr>
              <a:solidFill>
                <a:schemeClr val="bg1"/>
              </a:solidFill>
            </a:endParaRPr>
          </a:p>
        </p:txBody>
      </p:sp>
      <p:sp>
        <p:nvSpPr>
          <p:cNvPr id="60" name="object 60"/>
          <p:cNvSpPr/>
          <p:nvPr/>
        </p:nvSpPr>
        <p:spPr>
          <a:xfrm>
            <a:off x="2168304" y="1873848"/>
            <a:ext cx="299027" cy="320228"/>
          </a:xfrm>
          <a:custGeom>
            <a:avLst/>
            <a:gdLst/>
            <a:ahLst/>
            <a:cxnLst/>
            <a:rect l="l" t="t" r="r" b="b"/>
            <a:pathLst>
              <a:path w="299027" h="320228">
                <a:moveTo>
                  <a:pt x="246433" y="265136"/>
                </a:moveTo>
                <a:lnTo>
                  <a:pt x="243175" y="266766"/>
                </a:lnTo>
                <a:lnTo>
                  <a:pt x="240169" y="268122"/>
                </a:lnTo>
                <a:lnTo>
                  <a:pt x="237416" y="268937"/>
                </a:lnTo>
                <a:lnTo>
                  <a:pt x="232906" y="269752"/>
                </a:lnTo>
                <a:lnTo>
                  <a:pt x="229901" y="270022"/>
                </a:lnTo>
                <a:lnTo>
                  <a:pt x="227646" y="270293"/>
                </a:lnTo>
                <a:lnTo>
                  <a:pt x="225643" y="270022"/>
                </a:lnTo>
                <a:lnTo>
                  <a:pt x="223641" y="269481"/>
                </a:lnTo>
                <a:lnTo>
                  <a:pt x="220635" y="268937"/>
                </a:lnTo>
                <a:lnTo>
                  <a:pt x="216627" y="267852"/>
                </a:lnTo>
                <a:lnTo>
                  <a:pt x="210616" y="266496"/>
                </a:lnTo>
                <a:lnTo>
                  <a:pt x="208112" y="266222"/>
                </a:lnTo>
                <a:lnTo>
                  <a:pt x="206358" y="266766"/>
                </a:lnTo>
                <a:lnTo>
                  <a:pt x="204857" y="267852"/>
                </a:lnTo>
                <a:lnTo>
                  <a:pt x="203605" y="269207"/>
                </a:lnTo>
                <a:lnTo>
                  <a:pt x="202602" y="271378"/>
                </a:lnTo>
                <a:lnTo>
                  <a:pt x="201599" y="273823"/>
                </a:lnTo>
                <a:lnTo>
                  <a:pt x="200347" y="276534"/>
                </a:lnTo>
                <a:lnTo>
                  <a:pt x="199095" y="279794"/>
                </a:lnTo>
                <a:lnTo>
                  <a:pt x="197342" y="283050"/>
                </a:lnTo>
                <a:lnTo>
                  <a:pt x="195339" y="286847"/>
                </a:lnTo>
                <a:lnTo>
                  <a:pt x="192835" y="290377"/>
                </a:lnTo>
                <a:lnTo>
                  <a:pt x="189577" y="294177"/>
                </a:lnTo>
                <a:lnTo>
                  <a:pt x="185572" y="297975"/>
                </a:lnTo>
                <a:lnTo>
                  <a:pt x="180813" y="301774"/>
                </a:lnTo>
                <a:lnTo>
                  <a:pt x="174802" y="305574"/>
                </a:lnTo>
                <a:lnTo>
                  <a:pt x="167788" y="309102"/>
                </a:lnTo>
                <a:lnTo>
                  <a:pt x="158021" y="313173"/>
                </a:lnTo>
                <a:lnTo>
                  <a:pt x="148503" y="316158"/>
                </a:lnTo>
                <a:lnTo>
                  <a:pt x="139238" y="318057"/>
                </a:lnTo>
                <a:lnTo>
                  <a:pt x="130221" y="319414"/>
                </a:lnTo>
                <a:lnTo>
                  <a:pt x="121464" y="320228"/>
                </a:lnTo>
                <a:lnTo>
                  <a:pt x="113198" y="320228"/>
                </a:lnTo>
                <a:lnTo>
                  <a:pt x="105417" y="319686"/>
                </a:lnTo>
                <a:lnTo>
                  <a:pt x="97911" y="318871"/>
                </a:lnTo>
                <a:lnTo>
                  <a:pt x="91167" y="317786"/>
                </a:lnTo>
                <a:lnTo>
                  <a:pt x="85149" y="316429"/>
                </a:lnTo>
                <a:lnTo>
                  <a:pt x="79616" y="315072"/>
                </a:lnTo>
                <a:lnTo>
                  <a:pt x="75120" y="313444"/>
                </a:lnTo>
                <a:lnTo>
                  <a:pt x="71108" y="312087"/>
                </a:lnTo>
                <a:lnTo>
                  <a:pt x="68099" y="310730"/>
                </a:lnTo>
                <a:lnTo>
                  <a:pt x="66093" y="309644"/>
                </a:lnTo>
                <a:lnTo>
                  <a:pt x="64848" y="309102"/>
                </a:lnTo>
                <a:lnTo>
                  <a:pt x="63603" y="306659"/>
                </a:lnTo>
                <a:lnTo>
                  <a:pt x="61112" y="300417"/>
                </a:lnTo>
                <a:lnTo>
                  <a:pt x="57585" y="291192"/>
                </a:lnTo>
                <a:lnTo>
                  <a:pt x="53331" y="279249"/>
                </a:lnTo>
                <a:lnTo>
                  <a:pt x="48592" y="265137"/>
                </a:lnTo>
                <a:lnTo>
                  <a:pt x="43059" y="249398"/>
                </a:lnTo>
                <a:lnTo>
                  <a:pt x="37317" y="232299"/>
                </a:lnTo>
                <a:lnTo>
                  <a:pt x="31542" y="214389"/>
                </a:lnTo>
                <a:lnTo>
                  <a:pt x="25800" y="196480"/>
                </a:lnTo>
                <a:lnTo>
                  <a:pt x="20025" y="178566"/>
                </a:lnTo>
                <a:lnTo>
                  <a:pt x="14768" y="161742"/>
                </a:lnTo>
                <a:lnTo>
                  <a:pt x="10271" y="145729"/>
                </a:lnTo>
                <a:lnTo>
                  <a:pt x="6260" y="131890"/>
                </a:lnTo>
                <a:lnTo>
                  <a:pt x="3008" y="119948"/>
                </a:lnTo>
                <a:lnTo>
                  <a:pt x="1002" y="110721"/>
                </a:lnTo>
                <a:lnTo>
                  <a:pt x="0" y="104750"/>
                </a:lnTo>
                <a:lnTo>
                  <a:pt x="0" y="96067"/>
                </a:lnTo>
                <a:lnTo>
                  <a:pt x="242" y="86840"/>
                </a:lnTo>
                <a:lnTo>
                  <a:pt x="1002" y="77613"/>
                </a:lnTo>
                <a:lnTo>
                  <a:pt x="2248" y="68656"/>
                </a:lnTo>
                <a:lnTo>
                  <a:pt x="4011" y="59974"/>
                </a:lnTo>
                <a:lnTo>
                  <a:pt x="6259" y="51832"/>
                </a:lnTo>
                <a:lnTo>
                  <a:pt x="8750" y="44505"/>
                </a:lnTo>
                <a:lnTo>
                  <a:pt x="11516" y="38264"/>
                </a:lnTo>
                <a:lnTo>
                  <a:pt x="14525" y="33922"/>
                </a:lnTo>
                <a:lnTo>
                  <a:pt x="19022" y="27681"/>
                </a:lnTo>
                <a:lnTo>
                  <a:pt x="25039" y="20624"/>
                </a:lnTo>
                <a:lnTo>
                  <a:pt x="31299" y="13568"/>
                </a:lnTo>
                <a:lnTo>
                  <a:pt x="37802" y="7326"/>
                </a:lnTo>
                <a:lnTo>
                  <a:pt x="43577" y="2441"/>
                </a:lnTo>
                <a:lnTo>
                  <a:pt x="47831" y="0"/>
                </a:lnTo>
                <a:lnTo>
                  <a:pt x="50322" y="540"/>
                </a:lnTo>
                <a:lnTo>
                  <a:pt x="56582" y="10038"/>
                </a:lnTo>
                <a:lnTo>
                  <a:pt x="63118" y="17368"/>
                </a:lnTo>
                <a:lnTo>
                  <a:pt x="69862" y="22795"/>
                </a:lnTo>
                <a:lnTo>
                  <a:pt x="76641" y="26321"/>
                </a:lnTo>
                <a:lnTo>
                  <a:pt x="83628" y="28222"/>
                </a:lnTo>
                <a:lnTo>
                  <a:pt x="90164" y="29036"/>
                </a:lnTo>
                <a:lnTo>
                  <a:pt x="96666" y="28492"/>
                </a:lnTo>
                <a:lnTo>
                  <a:pt x="102926" y="26866"/>
                </a:lnTo>
                <a:lnTo>
                  <a:pt x="108944" y="24966"/>
                </a:lnTo>
                <a:lnTo>
                  <a:pt x="114201" y="22525"/>
                </a:lnTo>
                <a:lnTo>
                  <a:pt x="118939" y="19539"/>
                </a:lnTo>
                <a:lnTo>
                  <a:pt x="123194" y="16824"/>
                </a:lnTo>
                <a:lnTo>
                  <a:pt x="126465" y="14383"/>
                </a:lnTo>
                <a:lnTo>
                  <a:pt x="128969" y="12208"/>
                </a:lnTo>
                <a:lnTo>
                  <a:pt x="130723" y="10853"/>
                </a:lnTo>
                <a:lnTo>
                  <a:pt x="131224" y="10312"/>
                </a:lnTo>
                <a:lnTo>
                  <a:pt x="131726" y="10312"/>
                </a:lnTo>
                <a:lnTo>
                  <a:pt x="133227" y="10582"/>
                </a:lnTo>
                <a:lnTo>
                  <a:pt x="138487" y="11938"/>
                </a:lnTo>
                <a:lnTo>
                  <a:pt x="146252" y="14383"/>
                </a:lnTo>
                <a:lnTo>
                  <a:pt x="150758" y="16009"/>
                </a:lnTo>
                <a:lnTo>
                  <a:pt x="155517" y="17909"/>
                </a:lnTo>
                <a:lnTo>
                  <a:pt x="160778" y="20350"/>
                </a:lnTo>
                <a:lnTo>
                  <a:pt x="165786" y="23065"/>
                </a:lnTo>
                <a:lnTo>
                  <a:pt x="170794" y="26051"/>
                </a:lnTo>
                <a:lnTo>
                  <a:pt x="175805" y="29577"/>
                </a:lnTo>
                <a:lnTo>
                  <a:pt x="180561" y="33648"/>
                </a:lnTo>
                <a:lnTo>
                  <a:pt x="184822" y="37993"/>
                </a:lnTo>
                <a:lnTo>
                  <a:pt x="188827" y="42875"/>
                </a:lnTo>
                <a:lnTo>
                  <a:pt x="192085" y="48305"/>
                </a:lnTo>
                <a:lnTo>
                  <a:pt x="196342" y="56443"/>
                </a:lnTo>
                <a:lnTo>
                  <a:pt x="199846" y="64044"/>
                </a:lnTo>
                <a:lnTo>
                  <a:pt x="202602" y="71642"/>
                </a:lnTo>
                <a:lnTo>
                  <a:pt x="204857" y="79513"/>
                </a:lnTo>
                <a:lnTo>
                  <a:pt x="206860" y="87925"/>
                </a:lnTo>
                <a:lnTo>
                  <a:pt x="208613" y="97423"/>
                </a:lnTo>
                <a:lnTo>
                  <a:pt x="210114" y="108280"/>
                </a:lnTo>
                <a:lnTo>
                  <a:pt x="211868" y="121033"/>
                </a:lnTo>
                <a:lnTo>
                  <a:pt x="213372" y="134331"/>
                </a:lnTo>
                <a:lnTo>
                  <a:pt x="214372" y="147359"/>
                </a:lnTo>
                <a:lnTo>
                  <a:pt x="215375" y="159297"/>
                </a:lnTo>
                <a:lnTo>
                  <a:pt x="216627" y="169884"/>
                </a:lnTo>
                <a:lnTo>
                  <a:pt x="218633" y="178837"/>
                </a:lnTo>
                <a:lnTo>
                  <a:pt x="221386" y="186167"/>
                </a:lnTo>
                <a:lnTo>
                  <a:pt x="225142" y="191323"/>
                </a:lnTo>
                <a:lnTo>
                  <a:pt x="230402" y="193765"/>
                </a:lnTo>
                <a:lnTo>
                  <a:pt x="236915" y="193220"/>
                </a:lnTo>
                <a:lnTo>
                  <a:pt x="242926" y="189149"/>
                </a:lnTo>
                <a:lnTo>
                  <a:pt x="248435" y="182908"/>
                </a:lnTo>
                <a:lnTo>
                  <a:pt x="252942" y="175581"/>
                </a:lnTo>
                <a:lnTo>
                  <a:pt x="256701" y="167983"/>
                </a:lnTo>
                <a:lnTo>
                  <a:pt x="259454" y="161197"/>
                </a:lnTo>
                <a:lnTo>
                  <a:pt x="261208" y="156586"/>
                </a:lnTo>
                <a:lnTo>
                  <a:pt x="261709" y="154685"/>
                </a:lnTo>
                <a:lnTo>
                  <a:pt x="299027" y="175855"/>
                </a:lnTo>
                <a:lnTo>
                  <a:pt x="298774" y="176666"/>
                </a:lnTo>
                <a:lnTo>
                  <a:pt x="298273" y="179111"/>
                </a:lnTo>
                <a:lnTo>
                  <a:pt x="297522" y="182637"/>
                </a:lnTo>
                <a:lnTo>
                  <a:pt x="296021" y="187523"/>
                </a:lnTo>
                <a:lnTo>
                  <a:pt x="294517" y="193494"/>
                </a:lnTo>
                <a:lnTo>
                  <a:pt x="292262" y="200551"/>
                </a:lnTo>
                <a:lnTo>
                  <a:pt x="290010" y="208148"/>
                </a:lnTo>
                <a:lnTo>
                  <a:pt x="287005" y="216290"/>
                </a:lnTo>
                <a:lnTo>
                  <a:pt x="285251" y="220631"/>
                </a:lnTo>
                <a:lnTo>
                  <a:pt x="283246" y="224972"/>
                </a:lnTo>
                <a:lnTo>
                  <a:pt x="280742" y="229317"/>
                </a:lnTo>
                <a:lnTo>
                  <a:pt x="277736" y="233658"/>
                </a:lnTo>
                <a:lnTo>
                  <a:pt x="274731" y="238000"/>
                </a:lnTo>
                <a:lnTo>
                  <a:pt x="271476" y="242071"/>
                </a:lnTo>
                <a:lnTo>
                  <a:pt x="267969" y="246141"/>
                </a:lnTo>
                <a:lnTo>
                  <a:pt x="264462" y="250212"/>
                </a:lnTo>
                <a:lnTo>
                  <a:pt x="260706" y="253739"/>
                </a:lnTo>
                <a:lnTo>
                  <a:pt x="256950" y="257269"/>
                </a:lnTo>
                <a:lnTo>
                  <a:pt x="253443" y="260254"/>
                </a:lnTo>
                <a:lnTo>
                  <a:pt x="249936" y="262966"/>
                </a:lnTo>
                <a:lnTo>
                  <a:pt x="246433" y="265136"/>
                </a:lnTo>
                <a:close/>
              </a:path>
            </a:pathLst>
          </a:custGeom>
          <a:solidFill>
            <a:srgbClr val="D77BFF"/>
          </a:solidFill>
        </p:spPr>
        <p:txBody>
          <a:bodyPr wrap="square" lIns="0" tIns="0" rIns="0" bIns="0" rtlCol="0">
            <a:noAutofit/>
          </a:bodyPr>
          <a:lstStyle/>
          <a:p>
            <a:endParaRPr>
              <a:solidFill>
                <a:schemeClr val="bg1"/>
              </a:solidFill>
            </a:endParaRPr>
          </a:p>
        </p:txBody>
      </p:sp>
      <p:sp>
        <p:nvSpPr>
          <p:cNvPr id="61" name="object 61"/>
          <p:cNvSpPr/>
          <p:nvPr/>
        </p:nvSpPr>
        <p:spPr>
          <a:xfrm>
            <a:off x="2375413" y="1682531"/>
            <a:ext cx="235174" cy="312350"/>
          </a:xfrm>
          <a:custGeom>
            <a:avLst/>
            <a:gdLst/>
            <a:ahLst/>
            <a:cxnLst/>
            <a:rect l="l" t="t" r="r" b="b"/>
            <a:pathLst>
              <a:path w="235174" h="312350">
                <a:moveTo>
                  <a:pt x="64868" y="250746"/>
                </a:moveTo>
                <a:lnTo>
                  <a:pt x="64868" y="239622"/>
                </a:lnTo>
                <a:lnTo>
                  <a:pt x="6011" y="216823"/>
                </a:lnTo>
                <a:lnTo>
                  <a:pt x="0" y="4882"/>
                </a:lnTo>
                <a:lnTo>
                  <a:pt x="193347" y="0"/>
                </a:lnTo>
                <a:lnTo>
                  <a:pt x="230415" y="43938"/>
                </a:lnTo>
                <a:lnTo>
                  <a:pt x="220148" y="249660"/>
                </a:lnTo>
                <a:lnTo>
                  <a:pt x="163296" y="250746"/>
                </a:lnTo>
                <a:lnTo>
                  <a:pt x="163296" y="256987"/>
                </a:lnTo>
                <a:lnTo>
                  <a:pt x="235174" y="264588"/>
                </a:lnTo>
                <a:lnTo>
                  <a:pt x="235174" y="287113"/>
                </a:lnTo>
                <a:lnTo>
                  <a:pt x="176068" y="312350"/>
                </a:lnTo>
                <a:lnTo>
                  <a:pt x="14028" y="274630"/>
                </a:lnTo>
                <a:lnTo>
                  <a:pt x="14028" y="260788"/>
                </a:lnTo>
                <a:lnTo>
                  <a:pt x="64868" y="250746"/>
                </a:lnTo>
                <a:close/>
              </a:path>
            </a:pathLst>
          </a:custGeom>
          <a:solidFill>
            <a:srgbClr val="D7D7D7"/>
          </a:solidFill>
        </p:spPr>
        <p:txBody>
          <a:bodyPr wrap="square" lIns="0" tIns="0" rIns="0" bIns="0" rtlCol="0">
            <a:noAutofit/>
          </a:bodyPr>
          <a:lstStyle/>
          <a:p>
            <a:endParaRPr>
              <a:solidFill>
                <a:schemeClr val="bg1"/>
              </a:solidFill>
            </a:endParaRPr>
          </a:p>
        </p:txBody>
      </p:sp>
      <p:sp>
        <p:nvSpPr>
          <p:cNvPr id="62" name="object 62"/>
          <p:cNvSpPr/>
          <p:nvPr/>
        </p:nvSpPr>
        <p:spPr>
          <a:xfrm>
            <a:off x="2367399" y="1952276"/>
            <a:ext cx="207122" cy="89011"/>
          </a:xfrm>
          <a:custGeom>
            <a:avLst/>
            <a:gdLst/>
            <a:ahLst/>
            <a:cxnLst/>
            <a:rect l="l" t="t" r="r" b="b"/>
            <a:pathLst>
              <a:path w="207122" h="89011">
                <a:moveTo>
                  <a:pt x="206120" y="35007"/>
                </a:moveTo>
                <a:lnTo>
                  <a:pt x="207122" y="52647"/>
                </a:lnTo>
                <a:lnTo>
                  <a:pt x="127230" y="89011"/>
                </a:lnTo>
                <a:lnTo>
                  <a:pt x="4758" y="49932"/>
                </a:lnTo>
                <a:lnTo>
                  <a:pt x="0" y="10042"/>
                </a:lnTo>
                <a:lnTo>
                  <a:pt x="27799" y="0"/>
                </a:lnTo>
                <a:lnTo>
                  <a:pt x="206120" y="35007"/>
                </a:lnTo>
                <a:close/>
              </a:path>
            </a:pathLst>
          </a:custGeom>
          <a:solidFill>
            <a:srgbClr val="BEBEBE"/>
          </a:solidFill>
        </p:spPr>
        <p:txBody>
          <a:bodyPr wrap="square" lIns="0" tIns="0" rIns="0" bIns="0" rtlCol="0">
            <a:noAutofit/>
          </a:bodyPr>
          <a:lstStyle/>
          <a:p>
            <a:endParaRPr>
              <a:solidFill>
                <a:schemeClr val="bg1"/>
              </a:solidFill>
            </a:endParaRPr>
          </a:p>
        </p:txBody>
      </p:sp>
      <p:sp>
        <p:nvSpPr>
          <p:cNvPr id="63" name="object 63"/>
          <p:cNvSpPr/>
          <p:nvPr/>
        </p:nvSpPr>
        <p:spPr>
          <a:xfrm>
            <a:off x="2367399" y="1958518"/>
            <a:ext cx="40070" cy="58888"/>
          </a:xfrm>
          <a:custGeom>
            <a:avLst/>
            <a:gdLst/>
            <a:ahLst/>
            <a:cxnLst/>
            <a:rect l="l" t="t" r="r" b="b"/>
            <a:pathLst>
              <a:path w="40070" h="58888">
                <a:moveTo>
                  <a:pt x="38818" y="16553"/>
                </a:moveTo>
                <a:lnTo>
                  <a:pt x="38569" y="17909"/>
                </a:lnTo>
                <a:lnTo>
                  <a:pt x="39071" y="19809"/>
                </a:lnTo>
                <a:lnTo>
                  <a:pt x="39320" y="21980"/>
                </a:lnTo>
                <a:lnTo>
                  <a:pt x="38569" y="24151"/>
                </a:lnTo>
                <a:lnTo>
                  <a:pt x="36065" y="27136"/>
                </a:lnTo>
                <a:lnTo>
                  <a:pt x="33309" y="29851"/>
                </a:lnTo>
                <a:lnTo>
                  <a:pt x="30556" y="32567"/>
                </a:lnTo>
                <a:lnTo>
                  <a:pt x="27550" y="35008"/>
                </a:lnTo>
                <a:lnTo>
                  <a:pt x="25046" y="37178"/>
                </a:lnTo>
                <a:lnTo>
                  <a:pt x="23040" y="38808"/>
                </a:lnTo>
                <a:lnTo>
                  <a:pt x="21539" y="39893"/>
                </a:lnTo>
                <a:lnTo>
                  <a:pt x="21038" y="40164"/>
                </a:lnTo>
                <a:lnTo>
                  <a:pt x="9268" y="58888"/>
                </a:lnTo>
                <a:lnTo>
                  <a:pt x="0" y="10042"/>
                </a:lnTo>
                <a:lnTo>
                  <a:pt x="24292" y="0"/>
                </a:lnTo>
                <a:lnTo>
                  <a:pt x="25295" y="270"/>
                </a:lnTo>
                <a:lnTo>
                  <a:pt x="27550" y="1085"/>
                </a:lnTo>
                <a:lnTo>
                  <a:pt x="30556" y="2715"/>
                </a:lnTo>
                <a:lnTo>
                  <a:pt x="33810" y="4611"/>
                </a:lnTo>
                <a:lnTo>
                  <a:pt x="37068" y="7056"/>
                </a:lnTo>
                <a:lnTo>
                  <a:pt x="39071" y="9767"/>
                </a:lnTo>
                <a:lnTo>
                  <a:pt x="40070" y="13027"/>
                </a:lnTo>
                <a:lnTo>
                  <a:pt x="38818" y="16553"/>
                </a:lnTo>
                <a:close/>
              </a:path>
            </a:pathLst>
          </a:custGeom>
          <a:solidFill>
            <a:srgbClr val="F1CCB1"/>
          </a:solidFill>
        </p:spPr>
        <p:txBody>
          <a:bodyPr wrap="square" lIns="0" tIns="0" rIns="0" bIns="0" rtlCol="0">
            <a:noAutofit/>
          </a:bodyPr>
          <a:lstStyle/>
          <a:p>
            <a:endParaRPr>
              <a:solidFill>
                <a:schemeClr val="bg1"/>
              </a:solidFill>
            </a:endParaRPr>
          </a:p>
        </p:txBody>
      </p:sp>
      <p:sp>
        <p:nvSpPr>
          <p:cNvPr id="64" name="object 64"/>
          <p:cNvSpPr/>
          <p:nvPr/>
        </p:nvSpPr>
        <p:spPr>
          <a:xfrm>
            <a:off x="2418240" y="1971545"/>
            <a:ext cx="62613" cy="75713"/>
          </a:xfrm>
          <a:custGeom>
            <a:avLst/>
            <a:gdLst/>
            <a:ahLst/>
            <a:cxnLst/>
            <a:rect l="l" t="t" r="r" b="b"/>
            <a:pathLst>
              <a:path w="62613" h="75713">
                <a:moveTo>
                  <a:pt x="32811" y="71371"/>
                </a:moveTo>
                <a:lnTo>
                  <a:pt x="26800" y="67571"/>
                </a:lnTo>
                <a:lnTo>
                  <a:pt x="21290" y="63500"/>
                </a:lnTo>
                <a:lnTo>
                  <a:pt x="17033" y="59703"/>
                </a:lnTo>
                <a:lnTo>
                  <a:pt x="13775" y="56988"/>
                </a:lnTo>
                <a:lnTo>
                  <a:pt x="12772" y="55903"/>
                </a:lnTo>
                <a:lnTo>
                  <a:pt x="12274" y="55088"/>
                </a:lnTo>
                <a:lnTo>
                  <a:pt x="10769" y="52647"/>
                </a:lnTo>
                <a:lnTo>
                  <a:pt x="8767" y="49117"/>
                </a:lnTo>
                <a:lnTo>
                  <a:pt x="6512" y="44775"/>
                </a:lnTo>
                <a:lnTo>
                  <a:pt x="4257" y="40434"/>
                </a:lnTo>
                <a:lnTo>
                  <a:pt x="2005" y="36363"/>
                </a:lnTo>
                <a:lnTo>
                  <a:pt x="501" y="32837"/>
                </a:lnTo>
                <a:lnTo>
                  <a:pt x="0" y="30663"/>
                </a:lnTo>
                <a:lnTo>
                  <a:pt x="0" y="24421"/>
                </a:lnTo>
                <a:lnTo>
                  <a:pt x="753" y="14653"/>
                </a:lnTo>
                <a:lnTo>
                  <a:pt x="3005" y="5156"/>
                </a:lnTo>
                <a:lnTo>
                  <a:pt x="7013" y="540"/>
                </a:lnTo>
                <a:lnTo>
                  <a:pt x="9268" y="811"/>
                </a:lnTo>
                <a:lnTo>
                  <a:pt x="11271" y="2441"/>
                </a:lnTo>
                <a:lnTo>
                  <a:pt x="12523" y="4882"/>
                </a:lnTo>
                <a:lnTo>
                  <a:pt x="13775" y="7597"/>
                </a:lnTo>
                <a:lnTo>
                  <a:pt x="14525" y="10582"/>
                </a:lnTo>
                <a:lnTo>
                  <a:pt x="15027" y="13297"/>
                </a:lnTo>
                <a:lnTo>
                  <a:pt x="15279" y="14924"/>
                </a:lnTo>
                <a:lnTo>
                  <a:pt x="15279" y="15739"/>
                </a:lnTo>
                <a:lnTo>
                  <a:pt x="15528" y="15194"/>
                </a:lnTo>
                <a:lnTo>
                  <a:pt x="16279" y="13838"/>
                </a:lnTo>
                <a:lnTo>
                  <a:pt x="17282" y="11668"/>
                </a:lnTo>
                <a:lnTo>
                  <a:pt x="18534" y="9227"/>
                </a:lnTo>
                <a:lnTo>
                  <a:pt x="19786" y="6511"/>
                </a:lnTo>
                <a:lnTo>
                  <a:pt x="21038" y="4070"/>
                </a:lnTo>
                <a:lnTo>
                  <a:pt x="22290" y="1896"/>
                </a:lnTo>
                <a:lnTo>
                  <a:pt x="23293" y="540"/>
                </a:lnTo>
                <a:lnTo>
                  <a:pt x="24043" y="270"/>
                </a:lnTo>
                <a:lnTo>
                  <a:pt x="25797" y="0"/>
                </a:lnTo>
                <a:lnTo>
                  <a:pt x="28052" y="270"/>
                </a:lnTo>
                <a:lnTo>
                  <a:pt x="30805" y="540"/>
                </a:lnTo>
                <a:lnTo>
                  <a:pt x="34063" y="1085"/>
                </a:lnTo>
                <a:lnTo>
                  <a:pt x="37570" y="1896"/>
                </a:lnTo>
                <a:lnTo>
                  <a:pt x="41073" y="2711"/>
                </a:lnTo>
                <a:lnTo>
                  <a:pt x="44833" y="3526"/>
                </a:lnTo>
                <a:lnTo>
                  <a:pt x="48589" y="4611"/>
                </a:lnTo>
                <a:lnTo>
                  <a:pt x="52096" y="5967"/>
                </a:lnTo>
                <a:lnTo>
                  <a:pt x="55350" y="7052"/>
                </a:lnTo>
                <a:lnTo>
                  <a:pt x="58107" y="8412"/>
                </a:lnTo>
                <a:lnTo>
                  <a:pt x="60358" y="9497"/>
                </a:lnTo>
                <a:lnTo>
                  <a:pt x="61863" y="10853"/>
                </a:lnTo>
                <a:lnTo>
                  <a:pt x="62613" y="12208"/>
                </a:lnTo>
                <a:lnTo>
                  <a:pt x="62613" y="13297"/>
                </a:lnTo>
                <a:lnTo>
                  <a:pt x="60109" y="17909"/>
                </a:lnTo>
                <a:lnTo>
                  <a:pt x="57854" y="23065"/>
                </a:lnTo>
                <a:lnTo>
                  <a:pt x="56353" y="29036"/>
                </a:lnTo>
                <a:lnTo>
                  <a:pt x="55599" y="35819"/>
                </a:lnTo>
                <a:lnTo>
                  <a:pt x="55852" y="40164"/>
                </a:lnTo>
                <a:lnTo>
                  <a:pt x="56101" y="45320"/>
                </a:lnTo>
                <a:lnTo>
                  <a:pt x="56101" y="56718"/>
                </a:lnTo>
                <a:lnTo>
                  <a:pt x="55599" y="62144"/>
                </a:lnTo>
                <a:lnTo>
                  <a:pt x="54347" y="67301"/>
                </a:lnTo>
                <a:lnTo>
                  <a:pt x="52096" y="71642"/>
                </a:lnTo>
                <a:lnTo>
                  <a:pt x="48838" y="74627"/>
                </a:lnTo>
                <a:lnTo>
                  <a:pt x="44331" y="75713"/>
                </a:lnTo>
                <a:lnTo>
                  <a:pt x="38822" y="74357"/>
                </a:lnTo>
                <a:lnTo>
                  <a:pt x="32811" y="71371"/>
                </a:lnTo>
                <a:close/>
              </a:path>
            </a:pathLst>
          </a:custGeom>
          <a:solidFill>
            <a:srgbClr val="F1CCB1"/>
          </a:solidFill>
        </p:spPr>
        <p:txBody>
          <a:bodyPr wrap="square" lIns="0" tIns="0" rIns="0" bIns="0" rtlCol="0">
            <a:noAutofit/>
          </a:bodyPr>
          <a:lstStyle/>
          <a:p>
            <a:endParaRPr>
              <a:solidFill>
                <a:schemeClr val="bg1"/>
              </a:solidFill>
            </a:endParaRPr>
          </a:p>
        </p:txBody>
      </p:sp>
      <p:sp>
        <p:nvSpPr>
          <p:cNvPr id="65" name="object 65"/>
          <p:cNvSpPr/>
          <p:nvPr/>
        </p:nvSpPr>
        <p:spPr>
          <a:xfrm>
            <a:off x="2152498" y="1984029"/>
            <a:ext cx="171323" cy="178841"/>
          </a:xfrm>
          <a:custGeom>
            <a:avLst/>
            <a:gdLst/>
            <a:ahLst/>
            <a:cxnLst/>
            <a:rect l="l" t="t" r="r" b="b"/>
            <a:pathLst>
              <a:path w="171323" h="178841">
                <a:moveTo>
                  <a:pt x="157298" y="40979"/>
                </a:moveTo>
                <a:lnTo>
                  <a:pt x="160304" y="48031"/>
                </a:lnTo>
                <a:lnTo>
                  <a:pt x="162808" y="55088"/>
                </a:lnTo>
                <a:lnTo>
                  <a:pt x="164561" y="61329"/>
                </a:lnTo>
                <a:lnTo>
                  <a:pt x="165561" y="66486"/>
                </a:lnTo>
                <a:lnTo>
                  <a:pt x="167816" y="89826"/>
                </a:lnTo>
                <a:lnTo>
                  <a:pt x="169569" y="112351"/>
                </a:lnTo>
                <a:lnTo>
                  <a:pt x="170821" y="129175"/>
                </a:lnTo>
                <a:lnTo>
                  <a:pt x="171323" y="135961"/>
                </a:lnTo>
                <a:lnTo>
                  <a:pt x="171074" y="137317"/>
                </a:lnTo>
                <a:lnTo>
                  <a:pt x="168819" y="145729"/>
                </a:lnTo>
                <a:lnTo>
                  <a:pt x="166564" y="151700"/>
                </a:lnTo>
                <a:lnTo>
                  <a:pt x="163309" y="158216"/>
                </a:lnTo>
                <a:lnTo>
                  <a:pt x="158799" y="164457"/>
                </a:lnTo>
                <a:lnTo>
                  <a:pt x="152788" y="169613"/>
                </a:lnTo>
                <a:lnTo>
                  <a:pt x="145526" y="173684"/>
                </a:lnTo>
                <a:lnTo>
                  <a:pt x="139760" y="175581"/>
                </a:lnTo>
                <a:lnTo>
                  <a:pt x="134019" y="177211"/>
                </a:lnTo>
                <a:lnTo>
                  <a:pt x="128485" y="178026"/>
                </a:lnTo>
                <a:lnTo>
                  <a:pt x="123228" y="178566"/>
                </a:lnTo>
                <a:lnTo>
                  <a:pt x="118490" y="178841"/>
                </a:lnTo>
                <a:lnTo>
                  <a:pt x="113717" y="178841"/>
                </a:lnTo>
                <a:lnTo>
                  <a:pt x="109221" y="178296"/>
                </a:lnTo>
                <a:lnTo>
                  <a:pt x="101681" y="176940"/>
                </a:lnTo>
                <a:lnTo>
                  <a:pt x="95421" y="175310"/>
                </a:lnTo>
                <a:lnTo>
                  <a:pt x="89922" y="173140"/>
                </a:lnTo>
                <a:lnTo>
                  <a:pt x="88919" y="172869"/>
                </a:lnTo>
                <a:lnTo>
                  <a:pt x="88677" y="172595"/>
                </a:lnTo>
                <a:lnTo>
                  <a:pt x="87916" y="172325"/>
                </a:lnTo>
                <a:lnTo>
                  <a:pt x="85668" y="171510"/>
                </a:lnTo>
                <a:lnTo>
                  <a:pt x="81898" y="170154"/>
                </a:lnTo>
                <a:lnTo>
                  <a:pt x="77402" y="168528"/>
                </a:lnTo>
                <a:lnTo>
                  <a:pt x="71903" y="166354"/>
                </a:lnTo>
                <a:lnTo>
                  <a:pt x="65643" y="164183"/>
                </a:lnTo>
                <a:lnTo>
                  <a:pt x="58864" y="161472"/>
                </a:lnTo>
                <a:lnTo>
                  <a:pt x="52120" y="158757"/>
                </a:lnTo>
                <a:lnTo>
                  <a:pt x="45099" y="156041"/>
                </a:lnTo>
                <a:lnTo>
                  <a:pt x="38320" y="153060"/>
                </a:lnTo>
                <a:lnTo>
                  <a:pt x="31818" y="150344"/>
                </a:lnTo>
                <a:lnTo>
                  <a:pt x="26077" y="147629"/>
                </a:lnTo>
                <a:lnTo>
                  <a:pt x="20785" y="144918"/>
                </a:lnTo>
                <a:lnTo>
                  <a:pt x="13799" y="140573"/>
                </a:lnTo>
                <a:lnTo>
                  <a:pt x="8265" y="127549"/>
                </a:lnTo>
                <a:lnTo>
                  <a:pt x="5014" y="112621"/>
                </a:lnTo>
                <a:lnTo>
                  <a:pt x="2282" y="95252"/>
                </a:lnTo>
                <a:lnTo>
                  <a:pt x="518" y="76528"/>
                </a:lnTo>
                <a:lnTo>
                  <a:pt x="0" y="58073"/>
                </a:lnTo>
                <a:lnTo>
                  <a:pt x="760" y="41249"/>
                </a:lnTo>
                <a:lnTo>
                  <a:pt x="3008" y="27681"/>
                </a:lnTo>
                <a:lnTo>
                  <a:pt x="6778" y="18454"/>
                </a:lnTo>
                <a:lnTo>
                  <a:pt x="12035" y="12212"/>
                </a:lnTo>
                <a:lnTo>
                  <a:pt x="17050" y="7597"/>
                </a:lnTo>
                <a:lnTo>
                  <a:pt x="21788" y="4341"/>
                </a:lnTo>
                <a:lnTo>
                  <a:pt x="29570" y="814"/>
                </a:lnTo>
                <a:lnTo>
                  <a:pt x="41087" y="0"/>
                </a:lnTo>
                <a:lnTo>
                  <a:pt x="44580" y="270"/>
                </a:lnTo>
                <a:lnTo>
                  <a:pt x="48592" y="270"/>
                </a:lnTo>
                <a:lnTo>
                  <a:pt x="52846" y="540"/>
                </a:lnTo>
                <a:lnTo>
                  <a:pt x="57861" y="814"/>
                </a:lnTo>
                <a:lnTo>
                  <a:pt x="63118" y="1355"/>
                </a:lnTo>
                <a:lnTo>
                  <a:pt x="68652" y="1626"/>
                </a:lnTo>
                <a:lnTo>
                  <a:pt x="74393" y="2441"/>
                </a:lnTo>
                <a:lnTo>
                  <a:pt x="80169" y="3255"/>
                </a:lnTo>
                <a:lnTo>
                  <a:pt x="86187" y="4070"/>
                </a:lnTo>
                <a:lnTo>
                  <a:pt x="92170" y="5426"/>
                </a:lnTo>
                <a:lnTo>
                  <a:pt x="97946" y="6511"/>
                </a:lnTo>
                <a:lnTo>
                  <a:pt x="103687" y="8141"/>
                </a:lnTo>
                <a:lnTo>
                  <a:pt x="110950" y="10312"/>
                </a:lnTo>
                <a:lnTo>
                  <a:pt x="117487" y="12212"/>
                </a:lnTo>
                <a:lnTo>
                  <a:pt x="122986" y="14109"/>
                </a:lnTo>
                <a:lnTo>
                  <a:pt x="128001" y="15738"/>
                </a:lnTo>
                <a:lnTo>
                  <a:pt x="132255" y="17094"/>
                </a:lnTo>
                <a:lnTo>
                  <a:pt x="136025" y="18724"/>
                </a:lnTo>
                <a:lnTo>
                  <a:pt x="139276" y="20080"/>
                </a:lnTo>
                <a:lnTo>
                  <a:pt x="142520" y="21439"/>
                </a:lnTo>
                <a:lnTo>
                  <a:pt x="146279" y="24151"/>
                </a:lnTo>
                <a:lnTo>
                  <a:pt x="150035" y="28492"/>
                </a:lnTo>
                <a:lnTo>
                  <a:pt x="153791" y="34463"/>
                </a:lnTo>
                <a:lnTo>
                  <a:pt x="157298" y="40979"/>
                </a:lnTo>
                <a:close/>
              </a:path>
            </a:pathLst>
          </a:custGeom>
          <a:solidFill>
            <a:srgbClr val="58A258"/>
          </a:solidFill>
        </p:spPr>
        <p:txBody>
          <a:bodyPr wrap="square" lIns="0" tIns="0" rIns="0" bIns="0" rtlCol="0">
            <a:noAutofit/>
          </a:bodyPr>
          <a:lstStyle/>
          <a:p>
            <a:endParaRPr>
              <a:solidFill>
                <a:schemeClr val="bg1"/>
              </a:solidFill>
            </a:endParaRPr>
          </a:p>
        </p:txBody>
      </p:sp>
      <p:sp>
        <p:nvSpPr>
          <p:cNvPr id="66" name="object 66"/>
          <p:cNvSpPr/>
          <p:nvPr/>
        </p:nvSpPr>
        <p:spPr>
          <a:xfrm>
            <a:off x="2178818" y="2029079"/>
            <a:ext cx="73114" cy="172596"/>
          </a:xfrm>
          <a:custGeom>
            <a:avLst/>
            <a:gdLst/>
            <a:ahLst/>
            <a:cxnLst/>
            <a:rect l="l" t="t" r="r" b="b"/>
            <a:pathLst>
              <a:path w="73114" h="172596">
                <a:moveTo>
                  <a:pt x="51601" y="11397"/>
                </a:moveTo>
                <a:lnTo>
                  <a:pt x="73114" y="172596"/>
                </a:lnTo>
                <a:lnTo>
                  <a:pt x="23276" y="172596"/>
                </a:lnTo>
                <a:lnTo>
                  <a:pt x="0" y="7052"/>
                </a:lnTo>
                <a:lnTo>
                  <a:pt x="0" y="5967"/>
                </a:lnTo>
                <a:lnTo>
                  <a:pt x="242" y="5156"/>
                </a:lnTo>
                <a:lnTo>
                  <a:pt x="6017" y="1355"/>
                </a:lnTo>
                <a:lnTo>
                  <a:pt x="16531" y="0"/>
                </a:lnTo>
                <a:lnTo>
                  <a:pt x="23518" y="270"/>
                </a:lnTo>
                <a:lnTo>
                  <a:pt x="30054" y="1355"/>
                </a:lnTo>
                <a:lnTo>
                  <a:pt x="35796" y="3255"/>
                </a:lnTo>
                <a:lnTo>
                  <a:pt x="41053" y="5156"/>
                </a:lnTo>
                <a:lnTo>
                  <a:pt x="45341" y="7597"/>
                </a:lnTo>
                <a:lnTo>
                  <a:pt x="48834" y="9497"/>
                </a:lnTo>
                <a:lnTo>
                  <a:pt x="50840" y="10853"/>
                </a:lnTo>
                <a:lnTo>
                  <a:pt x="51601" y="11397"/>
                </a:lnTo>
                <a:close/>
              </a:path>
            </a:pathLst>
          </a:custGeom>
          <a:solidFill>
            <a:srgbClr val="A4A4A4"/>
          </a:solidFill>
        </p:spPr>
        <p:txBody>
          <a:bodyPr wrap="square" lIns="0" tIns="0" rIns="0" bIns="0" rtlCol="0">
            <a:noAutofit/>
          </a:bodyPr>
          <a:lstStyle/>
          <a:p>
            <a:endParaRPr>
              <a:solidFill>
                <a:schemeClr val="bg1"/>
              </a:solidFill>
            </a:endParaRPr>
          </a:p>
        </p:txBody>
      </p:sp>
      <p:sp>
        <p:nvSpPr>
          <p:cNvPr id="67" name="object 67"/>
          <p:cNvSpPr/>
          <p:nvPr/>
        </p:nvSpPr>
        <p:spPr>
          <a:xfrm>
            <a:off x="2177573" y="1847252"/>
            <a:ext cx="430009" cy="235285"/>
          </a:xfrm>
          <a:custGeom>
            <a:avLst/>
            <a:gdLst/>
            <a:ahLst/>
            <a:cxnLst/>
            <a:rect l="l" t="t" r="r" b="b"/>
            <a:pathLst>
              <a:path w="430009" h="235285">
                <a:moveTo>
                  <a:pt x="202599" y="166354"/>
                </a:moveTo>
                <a:lnTo>
                  <a:pt x="223637" y="181282"/>
                </a:lnTo>
                <a:lnTo>
                  <a:pt x="223136" y="181011"/>
                </a:lnTo>
                <a:lnTo>
                  <a:pt x="221382" y="180467"/>
                </a:lnTo>
                <a:lnTo>
                  <a:pt x="219131" y="179652"/>
                </a:lnTo>
                <a:lnTo>
                  <a:pt x="216125" y="178566"/>
                </a:lnTo>
                <a:lnTo>
                  <a:pt x="212867" y="177211"/>
                </a:lnTo>
                <a:lnTo>
                  <a:pt x="209613" y="175855"/>
                </a:lnTo>
                <a:lnTo>
                  <a:pt x="206607" y="174495"/>
                </a:lnTo>
                <a:lnTo>
                  <a:pt x="203851" y="173410"/>
                </a:lnTo>
                <a:lnTo>
                  <a:pt x="203602" y="227147"/>
                </a:lnTo>
                <a:lnTo>
                  <a:pt x="202097" y="224161"/>
                </a:lnTo>
                <a:lnTo>
                  <a:pt x="200596" y="220905"/>
                </a:lnTo>
                <a:lnTo>
                  <a:pt x="199344" y="217375"/>
                </a:lnTo>
                <a:lnTo>
                  <a:pt x="198594" y="213849"/>
                </a:lnTo>
                <a:lnTo>
                  <a:pt x="191078" y="148174"/>
                </a:lnTo>
                <a:lnTo>
                  <a:pt x="190577" y="143288"/>
                </a:lnTo>
                <a:lnTo>
                  <a:pt x="189826" y="138132"/>
                </a:lnTo>
                <a:lnTo>
                  <a:pt x="189076" y="133246"/>
                </a:lnTo>
                <a:lnTo>
                  <a:pt x="188073" y="128364"/>
                </a:lnTo>
                <a:lnTo>
                  <a:pt x="187073" y="123478"/>
                </a:lnTo>
                <a:lnTo>
                  <a:pt x="186070" y="118863"/>
                </a:lnTo>
                <a:lnTo>
                  <a:pt x="184566" y="114251"/>
                </a:lnTo>
                <a:lnTo>
                  <a:pt x="183065" y="109635"/>
                </a:lnTo>
                <a:lnTo>
                  <a:pt x="181311" y="104209"/>
                </a:lnTo>
                <a:lnTo>
                  <a:pt x="179056" y="98782"/>
                </a:lnTo>
                <a:lnTo>
                  <a:pt x="176552" y="93626"/>
                </a:lnTo>
                <a:lnTo>
                  <a:pt x="173547" y="88470"/>
                </a:lnTo>
                <a:lnTo>
                  <a:pt x="170292" y="83584"/>
                </a:lnTo>
                <a:lnTo>
                  <a:pt x="167034" y="78698"/>
                </a:lnTo>
                <a:lnTo>
                  <a:pt x="163278" y="74357"/>
                </a:lnTo>
                <a:lnTo>
                  <a:pt x="159273" y="70016"/>
                </a:lnTo>
                <a:lnTo>
                  <a:pt x="155016" y="66215"/>
                </a:lnTo>
                <a:lnTo>
                  <a:pt x="150755" y="62415"/>
                </a:lnTo>
                <a:lnTo>
                  <a:pt x="145999" y="59159"/>
                </a:lnTo>
                <a:lnTo>
                  <a:pt x="141240" y="56447"/>
                </a:lnTo>
                <a:lnTo>
                  <a:pt x="136229" y="54003"/>
                </a:lnTo>
                <a:lnTo>
                  <a:pt x="131221" y="51832"/>
                </a:lnTo>
                <a:lnTo>
                  <a:pt x="125960" y="50476"/>
                </a:lnTo>
                <a:lnTo>
                  <a:pt x="120451" y="49391"/>
                </a:lnTo>
                <a:lnTo>
                  <a:pt x="117445" y="53188"/>
                </a:lnTo>
                <a:lnTo>
                  <a:pt x="114685" y="56447"/>
                </a:lnTo>
                <a:lnTo>
                  <a:pt x="111953" y="59703"/>
                </a:lnTo>
                <a:lnTo>
                  <a:pt x="108944" y="62415"/>
                </a:lnTo>
                <a:lnTo>
                  <a:pt x="105416" y="64860"/>
                </a:lnTo>
                <a:lnTo>
                  <a:pt x="101405" y="67030"/>
                </a:lnTo>
                <a:lnTo>
                  <a:pt x="96424" y="69201"/>
                </a:lnTo>
                <a:lnTo>
                  <a:pt x="90406" y="71101"/>
                </a:lnTo>
                <a:lnTo>
                  <a:pt x="86879" y="71916"/>
                </a:lnTo>
                <a:lnTo>
                  <a:pt x="83628" y="72186"/>
                </a:lnTo>
                <a:lnTo>
                  <a:pt x="80134" y="72457"/>
                </a:lnTo>
                <a:lnTo>
                  <a:pt x="76883" y="72457"/>
                </a:lnTo>
                <a:lnTo>
                  <a:pt x="73632" y="71916"/>
                </a:lnTo>
                <a:lnTo>
                  <a:pt x="70623" y="71371"/>
                </a:lnTo>
                <a:lnTo>
                  <a:pt x="67372" y="70557"/>
                </a:lnTo>
                <a:lnTo>
                  <a:pt x="64363" y="69201"/>
                </a:lnTo>
                <a:lnTo>
                  <a:pt x="61354" y="68116"/>
                </a:lnTo>
                <a:lnTo>
                  <a:pt x="58588" y="66486"/>
                </a:lnTo>
                <a:lnTo>
                  <a:pt x="55579" y="64860"/>
                </a:lnTo>
                <a:lnTo>
                  <a:pt x="52846" y="62959"/>
                </a:lnTo>
                <a:lnTo>
                  <a:pt x="50322" y="60789"/>
                </a:lnTo>
                <a:lnTo>
                  <a:pt x="47555" y="58618"/>
                </a:lnTo>
                <a:lnTo>
                  <a:pt x="45065" y="56173"/>
                </a:lnTo>
                <a:lnTo>
                  <a:pt x="42574" y="53732"/>
                </a:lnTo>
                <a:lnTo>
                  <a:pt x="34551" y="58618"/>
                </a:lnTo>
                <a:lnTo>
                  <a:pt x="27530" y="64589"/>
                </a:lnTo>
                <a:lnTo>
                  <a:pt x="21512" y="71642"/>
                </a:lnTo>
                <a:lnTo>
                  <a:pt x="16255" y="79784"/>
                </a:lnTo>
                <a:lnTo>
                  <a:pt x="12243" y="88470"/>
                </a:lnTo>
                <a:lnTo>
                  <a:pt x="8992" y="97967"/>
                </a:lnTo>
                <a:lnTo>
                  <a:pt x="7262" y="107465"/>
                </a:lnTo>
                <a:lnTo>
                  <a:pt x="6502" y="117507"/>
                </a:lnTo>
                <a:lnTo>
                  <a:pt x="5983" y="124293"/>
                </a:lnTo>
                <a:lnTo>
                  <a:pt x="5257" y="131890"/>
                </a:lnTo>
                <a:lnTo>
                  <a:pt x="4496" y="137591"/>
                </a:lnTo>
                <a:lnTo>
                  <a:pt x="3735" y="139217"/>
                </a:lnTo>
                <a:lnTo>
                  <a:pt x="1002" y="127004"/>
                </a:lnTo>
                <a:lnTo>
                  <a:pt x="0" y="114251"/>
                </a:lnTo>
                <a:lnTo>
                  <a:pt x="242" y="101223"/>
                </a:lnTo>
                <a:lnTo>
                  <a:pt x="2248" y="89011"/>
                </a:lnTo>
                <a:lnTo>
                  <a:pt x="3251" y="84940"/>
                </a:lnTo>
                <a:lnTo>
                  <a:pt x="4496" y="80869"/>
                </a:lnTo>
                <a:lnTo>
                  <a:pt x="5983" y="76798"/>
                </a:lnTo>
                <a:lnTo>
                  <a:pt x="7989" y="73001"/>
                </a:lnTo>
                <a:lnTo>
                  <a:pt x="9995" y="69471"/>
                </a:lnTo>
                <a:lnTo>
                  <a:pt x="12243" y="65945"/>
                </a:lnTo>
                <a:lnTo>
                  <a:pt x="14768" y="62415"/>
                </a:lnTo>
                <a:lnTo>
                  <a:pt x="17500" y="59159"/>
                </a:lnTo>
                <a:lnTo>
                  <a:pt x="20267" y="56173"/>
                </a:lnTo>
                <a:lnTo>
                  <a:pt x="23276" y="53188"/>
                </a:lnTo>
                <a:lnTo>
                  <a:pt x="26285" y="50206"/>
                </a:lnTo>
                <a:lnTo>
                  <a:pt x="29536" y="47491"/>
                </a:lnTo>
                <a:lnTo>
                  <a:pt x="32787" y="44776"/>
                </a:lnTo>
                <a:lnTo>
                  <a:pt x="36314" y="42335"/>
                </a:lnTo>
                <a:lnTo>
                  <a:pt x="39565" y="40164"/>
                </a:lnTo>
                <a:lnTo>
                  <a:pt x="43059" y="37993"/>
                </a:lnTo>
                <a:lnTo>
                  <a:pt x="43819" y="38264"/>
                </a:lnTo>
                <a:lnTo>
                  <a:pt x="44822" y="38804"/>
                </a:lnTo>
                <a:lnTo>
                  <a:pt x="45307" y="39349"/>
                </a:lnTo>
                <a:lnTo>
                  <a:pt x="46068" y="40164"/>
                </a:lnTo>
                <a:lnTo>
                  <a:pt x="47071" y="41520"/>
                </a:lnTo>
                <a:lnTo>
                  <a:pt x="48834" y="43420"/>
                </a:lnTo>
                <a:lnTo>
                  <a:pt x="50840" y="45861"/>
                </a:lnTo>
                <a:lnTo>
                  <a:pt x="53849" y="48846"/>
                </a:lnTo>
                <a:lnTo>
                  <a:pt x="56582" y="51291"/>
                </a:lnTo>
                <a:lnTo>
                  <a:pt x="59106" y="53462"/>
                </a:lnTo>
                <a:lnTo>
                  <a:pt x="61596" y="55362"/>
                </a:lnTo>
                <a:lnTo>
                  <a:pt x="63845" y="56718"/>
                </a:lnTo>
                <a:lnTo>
                  <a:pt x="66093" y="58073"/>
                </a:lnTo>
                <a:lnTo>
                  <a:pt x="68099" y="58888"/>
                </a:lnTo>
                <a:lnTo>
                  <a:pt x="70347" y="59703"/>
                </a:lnTo>
                <a:lnTo>
                  <a:pt x="72629" y="59974"/>
                </a:lnTo>
                <a:lnTo>
                  <a:pt x="74877" y="60244"/>
                </a:lnTo>
                <a:lnTo>
                  <a:pt x="77125" y="60518"/>
                </a:lnTo>
                <a:lnTo>
                  <a:pt x="79616" y="60518"/>
                </a:lnTo>
                <a:lnTo>
                  <a:pt x="82382" y="60244"/>
                </a:lnTo>
                <a:lnTo>
                  <a:pt x="85391" y="60244"/>
                </a:lnTo>
                <a:lnTo>
                  <a:pt x="88642" y="59974"/>
                </a:lnTo>
                <a:lnTo>
                  <a:pt x="92136" y="59703"/>
                </a:lnTo>
                <a:lnTo>
                  <a:pt x="94418" y="58618"/>
                </a:lnTo>
                <a:lnTo>
                  <a:pt x="96908" y="57803"/>
                </a:lnTo>
                <a:lnTo>
                  <a:pt x="99156" y="56718"/>
                </a:lnTo>
                <a:lnTo>
                  <a:pt x="101681" y="55632"/>
                </a:lnTo>
                <a:lnTo>
                  <a:pt x="103929" y="54547"/>
                </a:lnTo>
                <a:lnTo>
                  <a:pt x="106177" y="52917"/>
                </a:lnTo>
                <a:lnTo>
                  <a:pt x="107941" y="51017"/>
                </a:lnTo>
                <a:lnTo>
                  <a:pt x="109671" y="48846"/>
                </a:lnTo>
                <a:lnTo>
                  <a:pt x="108944" y="48031"/>
                </a:lnTo>
                <a:lnTo>
                  <a:pt x="108183" y="46946"/>
                </a:lnTo>
                <a:lnTo>
                  <a:pt x="107665" y="45861"/>
                </a:lnTo>
                <a:lnTo>
                  <a:pt x="106938" y="44775"/>
                </a:lnTo>
                <a:lnTo>
                  <a:pt x="105174" y="39079"/>
                </a:lnTo>
                <a:lnTo>
                  <a:pt x="104414" y="33107"/>
                </a:lnTo>
                <a:lnTo>
                  <a:pt x="104414" y="27136"/>
                </a:lnTo>
                <a:lnTo>
                  <a:pt x="104932" y="21439"/>
                </a:lnTo>
                <a:lnTo>
                  <a:pt x="106177" y="15468"/>
                </a:lnTo>
                <a:lnTo>
                  <a:pt x="108183" y="10042"/>
                </a:lnTo>
                <a:lnTo>
                  <a:pt x="110673" y="4885"/>
                </a:lnTo>
                <a:lnTo>
                  <a:pt x="113682" y="0"/>
                </a:lnTo>
                <a:lnTo>
                  <a:pt x="113925" y="1355"/>
                </a:lnTo>
                <a:lnTo>
                  <a:pt x="113682" y="5696"/>
                </a:lnTo>
                <a:lnTo>
                  <a:pt x="113198" y="11668"/>
                </a:lnTo>
                <a:lnTo>
                  <a:pt x="112922" y="18724"/>
                </a:lnTo>
                <a:lnTo>
                  <a:pt x="113440" y="26321"/>
                </a:lnTo>
                <a:lnTo>
                  <a:pt x="114685" y="33107"/>
                </a:lnTo>
                <a:lnTo>
                  <a:pt x="117445" y="38534"/>
                </a:lnTo>
                <a:lnTo>
                  <a:pt x="121955" y="41790"/>
                </a:lnTo>
                <a:lnTo>
                  <a:pt x="126963" y="41790"/>
                </a:lnTo>
                <a:lnTo>
                  <a:pt x="131971" y="42334"/>
                </a:lnTo>
                <a:lnTo>
                  <a:pt x="136730" y="43420"/>
                </a:lnTo>
                <a:lnTo>
                  <a:pt x="141489" y="44775"/>
                </a:lnTo>
                <a:lnTo>
                  <a:pt x="145999" y="46405"/>
                </a:lnTo>
                <a:lnTo>
                  <a:pt x="150506" y="48576"/>
                </a:lnTo>
                <a:lnTo>
                  <a:pt x="154763" y="50747"/>
                </a:lnTo>
                <a:lnTo>
                  <a:pt x="159021" y="53462"/>
                </a:lnTo>
                <a:lnTo>
                  <a:pt x="163029" y="56447"/>
                </a:lnTo>
                <a:lnTo>
                  <a:pt x="167034" y="59703"/>
                </a:lnTo>
                <a:lnTo>
                  <a:pt x="170541" y="63230"/>
                </a:lnTo>
                <a:lnTo>
                  <a:pt x="174048" y="67030"/>
                </a:lnTo>
                <a:lnTo>
                  <a:pt x="177303" y="70831"/>
                </a:lnTo>
                <a:lnTo>
                  <a:pt x="180308" y="75172"/>
                </a:lnTo>
                <a:lnTo>
                  <a:pt x="183314" y="79513"/>
                </a:lnTo>
                <a:lnTo>
                  <a:pt x="185821" y="83854"/>
                </a:lnTo>
                <a:lnTo>
                  <a:pt x="187824" y="87925"/>
                </a:lnTo>
                <a:lnTo>
                  <a:pt x="189577" y="92267"/>
                </a:lnTo>
                <a:lnTo>
                  <a:pt x="190829" y="96612"/>
                </a:lnTo>
                <a:lnTo>
                  <a:pt x="191829" y="100953"/>
                </a:lnTo>
                <a:lnTo>
                  <a:pt x="192832" y="105294"/>
                </a:lnTo>
                <a:lnTo>
                  <a:pt x="193835" y="109910"/>
                </a:lnTo>
                <a:lnTo>
                  <a:pt x="194834" y="114251"/>
                </a:lnTo>
                <a:lnTo>
                  <a:pt x="195837" y="118592"/>
                </a:lnTo>
                <a:lnTo>
                  <a:pt x="197840" y="117507"/>
                </a:lnTo>
                <a:lnTo>
                  <a:pt x="200596" y="116422"/>
                </a:lnTo>
                <a:lnTo>
                  <a:pt x="204103" y="115336"/>
                </a:lnTo>
                <a:lnTo>
                  <a:pt x="207610" y="113980"/>
                </a:lnTo>
                <a:lnTo>
                  <a:pt x="211114" y="112351"/>
                </a:lnTo>
                <a:lnTo>
                  <a:pt x="214372" y="110721"/>
                </a:lnTo>
                <a:lnTo>
                  <a:pt x="216627" y="109095"/>
                </a:lnTo>
                <a:lnTo>
                  <a:pt x="217626" y="107194"/>
                </a:lnTo>
                <a:lnTo>
                  <a:pt x="222136" y="108009"/>
                </a:lnTo>
                <a:lnTo>
                  <a:pt x="229147" y="109365"/>
                </a:lnTo>
                <a:lnTo>
                  <a:pt x="238163" y="110721"/>
                </a:lnTo>
                <a:lnTo>
                  <a:pt x="248933" y="112895"/>
                </a:lnTo>
                <a:lnTo>
                  <a:pt x="260955" y="115066"/>
                </a:lnTo>
                <a:lnTo>
                  <a:pt x="273977" y="117236"/>
                </a:lnTo>
                <a:lnTo>
                  <a:pt x="287503" y="119677"/>
                </a:lnTo>
                <a:lnTo>
                  <a:pt x="301278" y="122118"/>
                </a:lnTo>
                <a:lnTo>
                  <a:pt x="314801" y="124563"/>
                </a:lnTo>
                <a:lnTo>
                  <a:pt x="327574" y="127004"/>
                </a:lnTo>
                <a:lnTo>
                  <a:pt x="339596" y="129175"/>
                </a:lnTo>
                <a:lnTo>
                  <a:pt x="350366" y="131075"/>
                </a:lnTo>
                <a:lnTo>
                  <a:pt x="359382" y="132705"/>
                </a:lnTo>
                <a:lnTo>
                  <a:pt x="366144" y="133790"/>
                </a:lnTo>
                <a:lnTo>
                  <a:pt x="370650" y="134605"/>
                </a:lnTo>
                <a:lnTo>
                  <a:pt x="372155" y="134876"/>
                </a:lnTo>
                <a:lnTo>
                  <a:pt x="375662" y="133790"/>
                </a:lnTo>
                <a:lnTo>
                  <a:pt x="379169" y="132431"/>
                </a:lnTo>
                <a:lnTo>
                  <a:pt x="382423" y="131345"/>
                </a:lnTo>
                <a:lnTo>
                  <a:pt x="385930" y="129990"/>
                </a:lnTo>
                <a:lnTo>
                  <a:pt x="389437" y="128634"/>
                </a:lnTo>
                <a:lnTo>
                  <a:pt x="392941" y="127278"/>
                </a:lnTo>
                <a:lnTo>
                  <a:pt x="396199" y="126189"/>
                </a:lnTo>
                <a:lnTo>
                  <a:pt x="399706" y="124834"/>
                </a:lnTo>
                <a:lnTo>
                  <a:pt x="403209" y="123478"/>
                </a:lnTo>
                <a:lnTo>
                  <a:pt x="406716" y="122392"/>
                </a:lnTo>
                <a:lnTo>
                  <a:pt x="409974" y="121033"/>
                </a:lnTo>
                <a:lnTo>
                  <a:pt x="413478" y="119948"/>
                </a:lnTo>
                <a:lnTo>
                  <a:pt x="416985" y="118862"/>
                </a:lnTo>
                <a:lnTo>
                  <a:pt x="420492" y="117777"/>
                </a:lnTo>
                <a:lnTo>
                  <a:pt x="423999" y="116692"/>
                </a:lnTo>
                <a:lnTo>
                  <a:pt x="427504" y="115606"/>
                </a:lnTo>
                <a:lnTo>
                  <a:pt x="430009" y="118322"/>
                </a:lnTo>
                <a:lnTo>
                  <a:pt x="429257" y="118862"/>
                </a:lnTo>
                <a:lnTo>
                  <a:pt x="427755" y="119677"/>
                </a:lnTo>
                <a:lnTo>
                  <a:pt x="425251" y="120763"/>
                </a:lnTo>
                <a:lnTo>
                  <a:pt x="422245" y="122118"/>
                </a:lnTo>
                <a:lnTo>
                  <a:pt x="418489" y="123478"/>
                </a:lnTo>
                <a:lnTo>
                  <a:pt x="414481" y="125104"/>
                </a:lnTo>
                <a:lnTo>
                  <a:pt x="410223" y="127004"/>
                </a:lnTo>
                <a:lnTo>
                  <a:pt x="405966" y="128634"/>
                </a:lnTo>
                <a:lnTo>
                  <a:pt x="401708" y="130534"/>
                </a:lnTo>
                <a:lnTo>
                  <a:pt x="397451" y="132160"/>
                </a:lnTo>
                <a:lnTo>
                  <a:pt x="393442" y="133790"/>
                </a:lnTo>
                <a:lnTo>
                  <a:pt x="389935" y="135146"/>
                </a:lnTo>
                <a:lnTo>
                  <a:pt x="386930" y="136502"/>
                </a:lnTo>
                <a:lnTo>
                  <a:pt x="384678" y="137317"/>
                </a:lnTo>
                <a:lnTo>
                  <a:pt x="383174" y="137861"/>
                </a:lnTo>
                <a:lnTo>
                  <a:pt x="382925" y="138132"/>
                </a:lnTo>
                <a:lnTo>
                  <a:pt x="383675" y="138402"/>
                </a:lnTo>
                <a:lnTo>
                  <a:pt x="384678" y="138946"/>
                </a:lnTo>
                <a:lnTo>
                  <a:pt x="385930" y="139487"/>
                </a:lnTo>
                <a:lnTo>
                  <a:pt x="387431" y="140032"/>
                </a:lnTo>
                <a:lnTo>
                  <a:pt x="388683" y="140847"/>
                </a:lnTo>
                <a:lnTo>
                  <a:pt x="389935" y="141387"/>
                </a:lnTo>
                <a:lnTo>
                  <a:pt x="390938" y="142202"/>
                </a:lnTo>
                <a:lnTo>
                  <a:pt x="323067" y="174495"/>
                </a:lnTo>
                <a:lnTo>
                  <a:pt x="321815" y="175040"/>
                </a:lnTo>
                <a:lnTo>
                  <a:pt x="320563" y="175310"/>
                </a:lnTo>
                <a:lnTo>
                  <a:pt x="319311" y="175310"/>
                </a:lnTo>
                <a:lnTo>
                  <a:pt x="318056" y="174225"/>
                </a:lnTo>
                <a:lnTo>
                  <a:pt x="376412" y="144103"/>
                </a:lnTo>
                <a:lnTo>
                  <a:pt x="372404" y="143017"/>
                </a:lnTo>
                <a:lnTo>
                  <a:pt x="365642" y="141658"/>
                </a:lnTo>
                <a:lnTo>
                  <a:pt x="356878" y="139487"/>
                </a:lnTo>
                <a:lnTo>
                  <a:pt x="346108" y="137317"/>
                </a:lnTo>
                <a:lnTo>
                  <a:pt x="333837" y="134876"/>
                </a:lnTo>
                <a:lnTo>
                  <a:pt x="320563" y="132160"/>
                </a:lnTo>
                <a:lnTo>
                  <a:pt x="306535" y="129175"/>
                </a:lnTo>
                <a:lnTo>
                  <a:pt x="292511" y="126463"/>
                </a:lnTo>
                <a:lnTo>
                  <a:pt x="278486" y="123748"/>
                </a:lnTo>
                <a:lnTo>
                  <a:pt x="265213" y="121033"/>
                </a:lnTo>
                <a:lnTo>
                  <a:pt x="252689" y="118592"/>
                </a:lnTo>
                <a:lnTo>
                  <a:pt x="241670" y="116151"/>
                </a:lnTo>
                <a:lnTo>
                  <a:pt x="232152" y="114521"/>
                </a:lnTo>
                <a:lnTo>
                  <a:pt x="225142" y="112895"/>
                </a:lnTo>
                <a:lnTo>
                  <a:pt x="220383" y="112080"/>
                </a:lnTo>
                <a:lnTo>
                  <a:pt x="218878" y="111806"/>
                </a:lnTo>
                <a:lnTo>
                  <a:pt x="216125" y="113436"/>
                </a:lnTo>
                <a:lnTo>
                  <a:pt x="213369" y="115066"/>
                </a:lnTo>
                <a:lnTo>
                  <a:pt x="210363" y="116692"/>
                </a:lnTo>
                <a:lnTo>
                  <a:pt x="207358" y="118592"/>
                </a:lnTo>
                <a:lnTo>
                  <a:pt x="204605" y="120492"/>
                </a:lnTo>
                <a:lnTo>
                  <a:pt x="201848" y="122393"/>
                </a:lnTo>
                <a:lnTo>
                  <a:pt x="199095" y="124293"/>
                </a:lnTo>
                <a:lnTo>
                  <a:pt x="196588" y="126464"/>
                </a:lnTo>
                <a:lnTo>
                  <a:pt x="196840" y="133520"/>
                </a:lnTo>
                <a:lnTo>
                  <a:pt x="197840" y="140032"/>
                </a:lnTo>
                <a:lnTo>
                  <a:pt x="199095" y="146814"/>
                </a:lnTo>
                <a:lnTo>
                  <a:pt x="200596" y="153059"/>
                </a:lnTo>
                <a:lnTo>
                  <a:pt x="202350" y="150885"/>
                </a:lnTo>
                <a:lnTo>
                  <a:pt x="204103" y="148714"/>
                </a:lnTo>
                <a:lnTo>
                  <a:pt x="205857" y="146544"/>
                </a:lnTo>
                <a:lnTo>
                  <a:pt x="207610" y="144644"/>
                </a:lnTo>
                <a:lnTo>
                  <a:pt x="206106" y="159571"/>
                </a:lnTo>
                <a:lnTo>
                  <a:pt x="204605" y="161742"/>
                </a:lnTo>
                <a:lnTo>
                  <a:pt x="203602" y="163913"/>
                </a:lnTo>
                <a:lnTo>
                  <a:pt x="202599" y="166354"/>
                </a:lnTo>
                <a:close/>
              </a:path>
              <a:path w="430009" h="235285">
                <a:moveTo>
                  <a:pt x="236911" y="214934"/>
                </a:moveTo>
                <a:lnTo>
                  <a:pt x="239415" y="211133"/>
                </a:lnTo>
                <a:lnTo>
                  <a:pt x="241421" y="207333"/>
                </a:lnTo>
                <a:lnTo>
                  <a:pt x="239668" y="224431"/>
                </a:lnTo>
                <a:lnTo>
                  <a:pt x="236161" y="227958"/>
                </a:lnTo>
                <a:lnTo>
                  <a:pt x="232405" y="230673"/>
                </a:lnTo>
                <a:lnTo>
                  <a:pt x="228396" y="233114"/>
                </a:lnTo>
                <a:lnTo>
                  <a:pt x="224139" y="234473"/>
                </a:lnTo>
                <a:lnTo>
                  <a:pt x="224640" y="224161"/>
                </a:lnTo>
                <a:lnTo>
                  <a:pt x="227895" y="222802"/>
                </a:lnTo>
                <a:lnTo>
                  <a:pt x="231153" y="220631"/>
                </a:lnTo>
                <a:lnTo>
                  <a:pt x="234158" y="217919"/>
                </a:lnTo>
                <a:lnTo>
                  <a:pt x="236911" y="214934"/>
                </a:lnTo>
                <a:close/>
              </a:path>
              <a:path w="430009" h="235285">
                <a:moveTo>
                  <a:pt x="214119" y="123208"/>
                </a:moveTo>
                <a:lnTo>
                  <a:pt x="212117" y="123748"/>
                </a:lnTo>
                <a:lnTo>
                  <a:pt x="210114" y="124563"/>
                </a:lnTo>
                <a:lnTo>
                  <a:pt x="208361" y="125378"/>
                </a:lnTo>
                <a:lnTo>
                  <a:pt x="206607" y="126464"/>
                </a:lnTo>
                <a:lnTo>
                  <a:pt x="205604" y="126734"/>
                </a:lnTo>
                <a:lnTo>
                  <a:pt x="204605" y="127549"/>
                </a:lnTo>
                <a:lnTo>
                  <a:pt x="203602" y="128634"/>
                </a:lnTo>
                <a:lnTo>
                  <a:pt x="202851" y="129449"/>
                </a:lnTo>
                <a:lnTo>
                  <a:pt x="201848" y="130534"/>
                </a:lnTo>
                <a:lnTo>
                  <a:pt x="200845" y="130805"/>
                </a:lnTo>
                <a:lnTo>
                  <a:pt x="199846" y="130534"/>
                </a:lnTo>
                <a:lnTo>
                  <a:pt x="198594" y="129449"/>
                </a:lnTo>
                <a:lnTo>
                  <a:pt x="200347" y="127004"/>
                </a:lnTo>
                <a:lnTo>
                  <a:pt x="202350" y="125104"/>
                </a:lnTo>
                <a:lnTo>
                  <a:pt x="204605" y="123478"/>
                </a:lnTo>
                <a:lnTo>
                  <a:pt x="206856" y="122118"/>
                </a:lnTo>
                <a:lnTo>
                  <a:pt x="209364" y="121033"/>
                </a:lnTo>
                <a:lnTo>
                  <a:pt x="211868" y="120222"/>
                </a:lnTo>
                <a:lnTo>
                  <a:pt x="214621" y="119137"/>
                </a:lnTo>
                <a:lnTo>
                  <a:pt x="217125" y="118322"/>
                </a:lnTo>
                <a:lnTo>
                  <a:pt x="218629" y="117777"/>
                </a:lnTo>
                <a:lnTo>
                  <a:pt x="220383" y="117507"/>
                </a:lnTo>
                <a:lnTo>
                  <a:pt x="221884" y="117507"/>
                </a:lnTo>
                <a:lnTo>
                  <a:pt x="223136" y="118592"/>
                </a:lnTo>
                <a:lnTo>
                  <a:pt x="223136" y="119407"/>
                </a:lnTo>
                <a:lnTo>
                  <a:pt x="222887" y="120222"/>
                </a:lnTo>
                <a:lnTo>
                  <a:pt x="222136" y="121307"/>
                </a:lnTo>
                <a:lnTo>
                  <a:pt x="223890" y="121848"/>
                </a:lnTo>
                <a:lnTo>
                  <a:pt x="225892" y="122118"/>
                </a:lnTo>
                <a:lnTo>
                  <a:pt x="227393" y="122663"/>
                </a:lnTo>
                <a:lnTo>
                  <a:pt x="227646" y="124834"/>
                </a:lnTo>
                <a:lnTo>
                  <a:pt x="225640" y="125649"/>
                </a:lnTo>
                <a:lnTo>
                  <a:pt x="223637" y="126464"/>
                </a:lnTo>
                <a:lnTo>
                  <a:pt x="221635" y="127278"/>
                </a:lnTo>
                <a:lnTo>
                  <a:pt x="219380" y="127819"/>
                </a:lnTo>
                <a:lnTo>
                  <a:pt x="217626" y="128634"/>
                </a:lnTo>
                <a:lnTo>
                  <a:pt x="215624" y="129719"/>
                </a:lnTo>
                <a:lnTo>
                  <a:pt x="213870" y="131075"/>
                </a:lnTo>
                <a:lnTo>
                  <a:pt x="212117" y="132431"/>
                </a:lnTo>
                <a:lnTo>
                  <a:pt x="213621" y="132705"/>
                </a:lnTo>
                <a:lnTo>
                  <a:pt x="215371" y="132705"/>
                </a:lnTo>
                <a:lnTo>
                  <a:pt x="216876" y="132431"/>
                </a:lnTo>
                <a:lnTo>
                  <a:pt x="218629" y="131890"/>
                </a:lnTo>
                <a:lnTo>
                  <a:pt x="220383" y="131346"/>
                </a:lnTo>
                <a:lnTo>
                  <a:pt x="222136" y="131075"/>
                </a:lnTo>
                <a:lnTo>
                  <a:pt x="223637" y="131620"/>
                </a:lnTo>
                <a:lnTo>
                  <a:pt x="225391" y="132431"/>
                </a:lnTo>
                <a:lnTo>
                  <a:pt x="224640" y="135416"/>
                </a:lnTo>
                <a:lnTo>
                  <a:pt x="223136" y="137861"/>
                </a:lnTo>
                <a:lnTo>
                  <a:pt x="221382" y="139761"/>
                </a:lnTo>
                <a:lnTo>
                  <a:pt x="219131" y="141658"/>
                </a:lnTo>
                <a:lnTo>
                  <a:pt x="217125" y="143558"/>
                </a:lnTo>
                <a:lnTo>
                  <a:pt x="214873" y="145729"/>
                </a:lnTo>
                <a:lnTo>
                  <a:pt x="213120" y="148444"/>
                </a:lnTo>
                <a:lnTo>
                  <a:pt x="211615" y="151430"/>
                </a:lnTo>
                <a:lnTo>
                  <a:pt x="215624" y="152245"/>
                </a:lnTo>
                <a:lnTo>
                  <a:pt x="219881" y="153330"/>
                </a:lnTo>
                <a:lnTo>
                  <a:pt x="223890" y="154686"/>
                </a:lnTo>
                <a:lnTo>
                  <a:pt x="227895" y="156041"/>
                </a:lnTo>
                <a:lnTo>
                  <a:pt x="231903" y="157401"/>
                </a:lnTo>
                <a:lnTo>
                  <a:pt x="235908" y="158486"/>
                </a:lnTo>
                <a:lnTo>
                  <a:pt x="240166" y="159301"/>
                </a:lnTo>
                <a:lnTo>
                  <a:pt x="244174" y="159571"/>
                </a:lnTo>
                <a:lnTo>
                  <a:pt x="243424" y="153600"/>
                </a:lnTo>
                <a:lnTo>
                  <a:pt x="242922" y="147088"/>
                </a:lnTo>
                <a:lnTo>
                  <a:pt x="243424" y="140847"/>
                </a:lnTo>
                <a:lnTo>
                  <a:pt x="244174" y="134876"/>
                </a:lnTo>
                <a:lnTo>
                  <a:pt x="245426" y="132975"/>
                </a:lnTo>
                <a:lnTo>
                  <a:pt x="246429" y="130805"/>
                </a:lnTo>
                <a:lnTo>
                  <a:pt x="247681" y="128905"/>
                </a:lnTo>
                <a:lnTo>
                  <a:pt x="249684" y="128364"/>
                </a:lnTo>
                <a:lnTo>
                  <a:pt x="251690" y="132160"/>
                </a:lnTo>
                <a:lnTo>
                  <a:pt x="252942" y="136231"/>
                </a:lnTo>
                <a:lnTo>
                  <a:pt x="254194" y="140302"/>
                </a:lnTo>
                <a:lnTo>
                  <a:pt x="256445" y="144103"/>
                </a:lnTo>
                <a:lnTo>
                  <a:pt x="265213" y="128364"/>
                </a:lnTo>
                <a:lnTo>
                  <a:pt x="267717" y="128364"/>
                </a:lnTo>
                <a:lnTo>
                  <a:pt x="267717" y="130805"/>
                </a:lnTo>
                <a:lnTo>
                  <a:pt x="265963" y="133790"/>
                </a:lnTo>
                <a:lnTo>
                  <a:pt x="264462" y="136776"/>
                </a:lnTo>
                <a:lnTo>
                  <a:pt x="263210" y="139761"/>
                </a:lnTo>
                <a:lnTo>
                  <a:pt x="261958" y="143017"/>
                </a:lnTo>
                <a:lnTo>
                  <a:pt x="260703" y="146003"/>
                </a:lnTo>
                <a:lnTo>
                  <a:pt x="259703" y="149259"/>
                </a:lnTo>
                <a:lnTo>
                  <a:pt x="258953" y="152785"/>
                </a:lnTo>
                <a:lnTo>
                  <a:pt x="258199" y="156041"/>
                </a:lnTo>
                <a:lnTo>
                  <a:pt x="256196" y="155500"/>
                </a:lnTo>
                <a:lnTo>
                  <a:pt x="254443" y="154145"/>
                </a:lnTo>
                <a:lnTo>
                  <a:pt x="253191" y="152785"/>
                </a:lnTo>
                <a:lnTo>
                  <a:pt x="251939" y="151159"/>
                </a:lnTo>
                <a:lnTo>
                  <a:pt x="250936" y="149259"/>
                </a:lnTo>
                <a:lnTo>
                  <a:pt x="250185" y="147088"/>
                </a:lnTo>
                <a:lnTo>
                  <a:pt x="249435" y="145188"/>
                </a:lnTo>
                <a:lnTo>
                  <a:pt x="248684" y="143288"/>
                </a:lnTo>
                <a:lnTo>
                  <a:pt x="247681" y="145188"/>
                </a:lnTo>
                <a:lnTo>
                  <a:pt x="248183" y="149529"/>
                </a:lnTo>
                <a:lnTo>
                  <a:pt x="249182" y="153871"/>
                </a:lnTo>
                <a:lnTo>
                  <a:pt x="250185" y="157941"/>
                </a:lnTo>
                <a:lnTo>
                  <a:pt x="251690" y="162287"/>
                </a:lnTo>
                <a:lnTo>
                  <a:pt x="253191" y="166354"/>
                </a:lnTo>
                <a:lnTo>
                  <a:pt x="254695" y="170425"/>
                </a:lnTo>
                <a:lnTo>
                  <a:pt x="256196" y="174495"/>
                </a:lnTo>
                <a:lnTo>
                  <a:pt x="257701" y="178296"/>
                </a:lnTo>
                <a:lnTo>
                  <a:pt x="257701" y="183452"/>
                </a:lnTo>
                <a:lnTo>
                  <a:pt x="257199" y="188338"/>
                </a:lnTo>
                <a:lnTo>
                  <a:pt x="256196" y="193494"/>
                </a:lnTo>
                <a:lnTo>
                  <a:pt x="254695" y="198106"/>
                </a:lnTo>
                <a:lnTo>
                  <a:pt x="252942" y="202992"/>
                </a:lnTo>
                <a:lnTo>
                  <a:pt x="250936" y="207607"/>
                </a:lnTo>
                <a:lnTo>
                  <a:pt x="248432" y="211948"/>
                </a:lnTo>
                <a:lnTo>
                  <a:pt x="245928" y="216290"/>
                </a:lnTo>
                <a:lnTo>
                  <a:pt x="242922" y="220360"/>
                </a:lnTo>
                <a:lnTo>
                  <a:pt x="239668" y="224431"/>
                </a:lnTo>
                <a:lnTo>
                  <a:pt x="241421" y="207333"/>
                </a:lnTo>
                <a:lnTo>
                  <a:pt x="223637" y="200821"/>
                </a:lnTo>
                <a:lnTo>
                  <a:pt x="206607" y="194579"/>
                </a:lnTo>
                <a:lnTo>
                  <a:pt x="206856" y="198380"/>
                </a:lnTo>
                <a:lnTo>
                  <a:pt x="207358" y="202451"/>
                </a:lnTo>
                <a:lnTo>
                  <a:pt x="207859" y="206522"/>
                </a:lnTo>
                <a:lnTo>
                  <a:pt x="208862" y="210589"/>
                </a:lnTo>
                <a:lnTo>
                  <a:pt x="210363" y="214660"/>
                </a:lnTo>
                <a:lnTo>
                  <a:pt x="212366" y="218190"/>
                </a:lnTo>
                <a:lnTo>
                  <a:pt x="214873" y="221446"/>
                </a:lnTo>
                <a:lnTo>
                  <a:pt x="218128" y="224161"/>
                </a:lnTo>
                <a:lnTo>
                  <a:pt x="221382" y="224702"/>
                </a:lnTo>
                <a:lnTo>
                  <a:pt x="224640" y="224161"/>
                </a:lnTo>
                <a:lnTo>
                  <a:pt x="224139" y="234473"/>
                </a:lnTo>
                <a:lnTo>
                  <a:pt x="219632" y="235285"/>
                </a:lnTo>
                <a:lnTo>
                  <a:pt x="214873" y="234744"/>
                </a:lnTo>
                <a:lnTo>
                  <a:pt x="211366" y="233658"/>
                </a:lnTo>
                <a:lnTo>
                  <a:pt x="208361" y="232029"/>
                </a:lnTo>
                <a:lnTo>
                  <a:pt x="205857" y="229858"/>
                </a:lnTo>
                <a:lnTo>
                  <a:pt x="203602" y="227147"/>
                </a:lnTo>
                <a:lnTo>
                  <a:pt x="203851" y="173410"/>
                </a:lnTo>
                <a:lnTo>
                  <a:pt x="204854" y="186167"/>
                </a:lnTo>
                <a:lnTo>
                  <a:pt x="225142" y="193494"/>
                </a:lnTo>
                <a:lnTo>
                  <a:pt x="243673" y="200551"/>
                </a:lnTo>
                <a:lnTo>
                  <a:pt x="245426" y="198921"/>
                </a:lnTo>
                <a:lnTo>
                  <a:pt x="246931" y="196480"/>
                </a:lnTo>
                <a:lnTo>
                  <a:pt x="247930" y="193765"/>
                </a:lnTo>
                <a:lnTo>
                  <a:pt x="249435" y="191049"/>
                </a:lnTo>
                <a:lnTo>
                  <a:pt x="246678" y="189694"/>
                </a:lnTo>
                <a:lnTo>
                  <a:pt x="243424" y="188608"/>
                </a:lnTo>
                <a:lnTo>
                  <a:pt x="240166" y="187253"/>
                </a:lnTo>
                <a:lnTo>
                  <a:pt x="236662" y="185893"/>
                </a:lnTo>
                <a:lnTo>
                  <a:pt x="233155" y="184537"/>
                </a:lnTo>
                <a:lnTo>
                  <a:pt x="229648" y="183452"/>
                </a:lnTo>
                <a:lnTo>
                  <a:pt x="226643" y="182367"/>
                </a:lnTo>
                <a:lnTo>
                  <a:pt x="223637" y="181282"/>
                </a:lnTo>
                <a:lnTo>
                  <a:pt x="202599" y="166354"/>
                </a:lnTo>
                <a:lnTo>
                  <a:pt x="225391" y="174225"/>
                </a:lnTo>
                <a:lnTo>
                  <a:pt x="248183" y="182367"/>
                </a:lnTo>
                <a:lnTo>
                  <a:pt x="248432" y="181826"/>
                </a:lnTo>
                <a:lnTo>
                  <a:pt x="248432" y="179111"/>
                </a:lnTo>
                <a:lnTo>
                  <a:pt x="247681" y="176670"/>
                </a:lnTo>
                <a:lnTo>
                  <a:pt x="246931" y="173140"/>
                </a:lnTo>
                <a:lnTo>
                  <a:pt x="246177" y="169884"/>
                </a:lnTo>
                <a:lnTo>
                  <a:pt x="245426" y="167443"/>
                </a:lnTo>
                <a:lnTo>
                  <a:pt x="240667" y="166628"/>
                </a:lnTo>
                <a:lnTo>
                  <a:pt x="235908" y="165268"/>
                </a:lnTo>
                <a:lnTo>
                  <a:pt x="231153" y="163913"/>
                </a:lnTo>
                <a:lnTo>
                  <a:pt x="226394" y="162557"/>
                </a:lnTo>
                <a:lnTo>
                  <a:pt x="221635" y="161197"/>
                </a:lnTo>
                <a:lnTo>
                  <a:pt x="217125" y="159842"/>
                </a:lnTo>
                <a:lnTo>
                  <a:pt x="212366" y="158486"/>
                </a:lnTo>
                <a:lnTo>
                  <a:pt x="207610" y="157401"/>
                </a:lnTo>
                <a:lnTo>
                  <a:pt x="206106" y="159571"/>
                </a:lnTo>
                <a:lnTo>
                  <a:pt x="207610" y="144644"/>
                </a:lnTo>
                <a:lnTo>
                  <a:pt x="209364" y="142747"/>
                </a:lnTo>
                <a:lnTo>
                  <a:pt x="211114" y="140847"/>
                </a:lnTo>
                <a:lnTo>
                  <a:pt x="213120" y="138947"/>
                </a:lnTo>
                <a:lnTo>
                  <a:pt x="215371" y="137317"/>
                </a:lnTo>
                <a:lnTo>
                  <a:pt x="213621" y="137317"/>
                </a:lnTo>
                <a:lnTo>
                  <a:pt x="211868" y="137861"/>
                </a:lnTo>
                <a:lnTo>
                  <a:pt x="210114" y="139217"/>
                </a:lnTo>
                <a:lnTo>
                  <a:pt x="208610" y="140573"/>
                </a:lnTo>
                <a:lnTo>
                  <a:pt x="206856" y="141932"/>
                </a:lnTo>
                <a:lnTo>
                  <a:pt x="205103" y="142473"/>
                </a:lnTo>
                <a:lnTo>
                  <a:pt x="203353" y="142473"/>
                </a:lnTo>
                <a:lnTo>
                  <a:pt x="201347" y="141388"/>
                </a:lnTo>
                <a:lnTo>
                  <a:pt x="203100" y="138132"/>
                </a:lnTo>
                <a:lnTo>
                  <a:pt x="205355" y="135146"/>
                </a:lnTo>
                <a:lnTo>
                  <a:pt x="207610" y="132431"/>
                </a:lnTo>
                <a:lnTo>
                  <a:pt x="210363" y="129719"/>
                </a:lnTo>
                <a:lnTo>
                  <a:pt x="213120" y="127278"/>
                </a:lnTo>
                <a:lnTo>
                  <a:pt x="216125" y="125104"/>
                </a:lnTo>
                <a:lnTo>
                  <a:pt x="219131" y="123208"/>
                </a:lnTo>
                <a:lnTo>
                  <a:pt x="222136" y="121578"/>
                </a:lnTo>
                <a:lnTo>
                  <a:pt x="220130" y="121848"/>
                </a:lnTo>
                <a:lnTo>
                  <a:pt x="218128" y="122118"/>
                </a:lnTo>
                <a:lnTo>
                  <a:pt x="216125" y="122663"/>
                </a:lnTo>
                <a:lnTo>
                  <a:pt x="214119" y="123208"/>
                </a:lnTo>
                <a:close/>
              </a:path>
            </a:pathLst>
          </a:custGeom>
          <a:solidFill>
            <a:srgbClr val="000000"/>
          </a:solidFill>
        </p:spPr>
        <p:txBody>
          <a:bodyPr wrap="square" lIns="0" tIns="0" rIns="0" bIns="0" rtlCol="0">
            <a:noAutofit/>
          </a:bodyPr>
          <a:lstStyle/>
          <a:p>
            <a:endParaRPr>
              <a:solidFill>
                <a:schemeClr val="bg1"/>
              </a:solidFill>
            </a:endParaRPr>
          </a:p>
        </p:txBody>
      </p:sp>
      <p:sp>
        <p:nvSpPr>
          <p:cNvPr id="68" name="object 68"/>
          <p:cNvSpPr/>
          <p:nvPr/>
        </p:nvSpPr>
        <p:spPr>
          <a:xfrm>
            <a:off x="2217381" y="1669763"/>
            <a:ext cx="111199" cy="36352"/>
          </a:xfrm>
          <a:custGeom>
            <a:avLst/>
            <a:gdLst/>
            <a:ahLst/>
            <a:cxnLst/>
            <a:rect l="l" t="t" r="r" b="b"/>
            <a:pathLst>
              <a:path w="111199" h="36352">
                <a:moveTo>
                  <a:pt x="110698" y="18476"/>
                </a:moveTo>
                <a:lnTo>
                  <a:pt x="109947" y="19528"/>
                </a:lnTo>
                <a:lnTo>
                  <a:pt x="108944" y="20617"/>
                </a:lnTo>
                <a:lnTo>
                  <a:pt x="102933" y="18176"/>
                </a:lnTo>
                <a:lnTo>
                  <a:pt x="96421" y="15998"/>
                </a:lnTo>
                <a:lnTo>
                  <a:pt x="89912" y="14383"/>
                </a:lnTo>
                <a:lnTo>
                  <a:pt x="83147" y="13031"/>
                </a:lnTo>
                <a:lnTo>
                  <a:pt x="76385" y="11942"/>
                </a:lnTo>
                <a:lnTo>
                  <a:pt x="69378" y="11116"/>
                </a:lnTo>
                <a:lnTo>
                  <a:pt x="62357" y="11116"/>
                </a:lnTo>
                <a:lnTo>
                  <a:pt x="55613" y="11416"/>
                </a:lnTo>
                <a:lnTo>
                  <a:pt x="48592" y="11942"/>
                </a:lnTo>
                <a:lnTo>
                  <a:pt x="41814" y="13294"/>
                </a:lnTo>
                <a:lnTo>
                  <a:pt x="35069" y="15209"/>
                </a:lnTo>
                <a:lnTo>
                  <a:pt x="28809" y="17387"/>
                </a:lnTo>
                <a:lnTo>
                  <a:pt x="22549" y="20354"/>
                </a:lnTo>
                <a:lnTo>
                  <a:pt x="16774" y="23884"/>
                </a:lnTo>
                <a:lnTo>
                  <a:pt x="11274" y="28240"/>
                </a:lnTo>
                <a:lnTo>
                  <a:pt x="6017" y="33122"/>
                </a:lnTo>
                <a:lnTo>
                  <a:pt x="4772" y="34212"/>
                </a:lnTo>
                <a:lnTo>
                  <a:pt x="3251" y="35563"/>
                </a:lnTo>
                <a:lnTo>
                  <a:pt x="1763" y="36352"/>
                </a:lnTo>
                <a:lnTo>
                  <a:pt x="0" y="36089"/>
                </a:lnTo>
                <a:lnTo>
                  <a:pt x="2005" y="32559"/>
                </a:lnTo>
                <a:lnTo>
                  <a:pt x="4011" y="29329"/>
                </a:lnTo>
                <a:lnTo>
                  <a:pt x="6259" y="26325"/>
                </a:lnTo>
                <a:lnTo>
                  <a:pt x="8750" y="23358"/>
                </a:lnTo>
                <a:lnTo>
                  <a:pt x="11517" y="20617"/>
                </a:lnTo>
                <a:lnTo>
                  <a:pt x="14283" y="17913"/>
                </a:lnTo>
                <a:lnTo>
                  <a:pt x="17292" y="15735"/>
                </a:lnTo>
                <a:lnTo>
                  <a:pt x="20543" y="13557"/>
                </a:lnTo>
                <a:lnTo>
                  <a:pt x="23552" y="11416"/>
                </a:lnTo>
                <a:lnTo>
                  <a:pt x="27045" y="9501"/>
                </a:lnTo>
                <a:lnTo>
                  <a:pt x="30297" y="7886"/>
                </a:lnTo>
                <a:lnTo>
                  <a:pt x="33824" y="6534"/>
                </a:lnTo>
                <a:lnTo>
                  <a:pt x="37317" y="5144"/>
                </a:lnTo>
                <a:lnTo>
                  <a:pt x="40811" y="4093"/>
                </a:lnTo>
                <a:lnTo>
                  <a:pt x="44338" y="3267"/>
                </a:lnTo>
                <a:lnTo>
                  <a:pt x="47831" y="2441"/>
                </a:lnTo>
                <a:lnTo>
                  <a:pt x="51843" y="1614"/>
                </a:lnTo>
                <a:lnTo>
                  <a:pt x="56097" y="1089"/>
                </a:lnTo>
                <a:lnTo>
                  <a:pt x="60351" y="563"/>
                </a:lnTo>
                <a:lnTo>
                  <a:pt x="64605" y="262"/>
                </a:lnTo>
                <a:lnTo>
                  <a:pt x="68859" y="0"/>
                </a:lnTo>
                <a:lnTo>
                  <a:pt x="73114" y="262"/>
                </a:lnTo>
                <a:lnTo>
                  <a:pt x="77139" y="563"/>
                </a:lnTo>
                <a:lnTo>
                  <a:pt x="81397" y="1089"/>
                </a:lnTo>
                <a:lnTo>
                  <a:pt x="85402" y="1915"/>
                </a:lnTo>
                <a:lnTo>
                  <a:pt x="89410" y="2703"/>
                </a:lnTo>
                <a:lnTo>
                  <a:pt x="93415" y="4093"/>
                </a:lnTo>
                <a:lnTo>
                  <a:pt x="97175" y="5708"/>
                </a:lnTo>
                <a:lnTo>
                  <a:pt x="100931" y="7585"/>
                </a:lnTo>
                <a:lnTo>
                  <a:pt x="104438" y="9764"/>
                </a:lnTo>
                <a:lnTo>
                  <a:pt x="107945" y="12205"/>
                </a:lnTo>
                <a:lnTo>
                  <a:pt x="111199" y="14946"/>
                </a:lnTo>
                <a:lnTo>
                  <a:pt x="111199" y="16824"/>
                </a:lnTo>
                <a:lnTo>
                  <a:pt x="110698" y="18476"/>
                </a:lnTo>
                <a:close/>
              </a:path>
            </a:pathLst>
          </a:custGeom>
          <a:solidFill>
            <a:srgbClr val="000000"/>
          </a:solidFill>
        </p:spPr>
        <p:txBody>
          <a:bodyPr wrap="square" lIns="0" tIns="0" rIns="0" bIns="0" rtlCol="0">
            <a:noAutofit/>
          </a:bodyPr>
          <a:lstStyle/>
          <a:p>
            <a:endParaRPr>
              <a:solidFill>
                <a:schemeClr val="bg1"/>
              </a:solidFill>
            </a:endParaRPr>
          </a:p>
        </p:txBody>
      </p:sp>
      <p:sp>
        <p:nvSpPr>
          <p:cNvPr id="69" name="object 69"/>
          <p:cNvSpPr/>
          <p:nvPr/>
        </p:nvSpPr>
        <p:spPr>
          <a:xfrm>
            <a:off x="2380926" y="1689591"/>
            <a:ext cx="216136" cy="235273"/>
          </a:xfrm>
          <a:custGeom>
            <a:avLst/>
            <a:gdLst/>
            <a:ahLst/>
            <a:cxnLst/>
            <a:rect l="l" t="t" r="r" b="b"/>
            <a:pathLst>
              <a:path w="216136" h="235273">
                <a:moveTo>
                  <a:pt x="172056" y="205966"/>
                </a:moveTo>
                <a:lnTo>
                  <a:pt x="176566" y="8937"/>
                </a:lnTo>
                <a:lnTo>
                  <a:pt x="6509" y="11379"/>
                </a:lnTo>
                <a:lnTo>
                  <a:pt x="12772" y="192124"/>
                </a:lnTo>
                <a:lnTo>
                  <a:pt x="8013" y="195654"/>
                </a:lnTo>
                <a:lnTo>
                  <a:pt x="7512" y="187782"/>
                </a:lnTo>
                <a:lnTo>
                  <a:pt x="6509" y="166343"/>
                </a:lnTo>
                <a:lnTo>
                  <a:pt x="5257" y="135683"/>
                </a:lnTo>
                <a:lnTo>
                  <a:pt x="3756" y="100683"/>
                </a:lnTo>
                <a:lnTo>
                  <a:pt x="2251" y="65645"/>
                </a:lnTo>
                <a:lnTo>
                  <a:pt x="1252" y="35000"/>
                </a:lnTo>
                <a:lnTo>
                  <a:pt x="249" y="13294"/>
                </a:lnTo>
                <a:lnTo>
                  <a:pt x="0" y="5145"/>
                </a:lnTo>
                <a:lnTo>
                  <a:pt x="184078" y="0"/>
                </a:lnTo>
                <a:lnTo>
                  <a:pt x="215886" y="33911"/>
                </a:lnTo>
                <a:lnTo>
                  <a:pt x="216136" y="46116"/>
                </a:lnTo>
                <a:lnTo>
                  <a:pt x="216136" y="70564"/>
                </a:lnTo>
                <a:lnTo>
                  <a:pt x="215385" y="103124"/>
                </a:lnTo>
                <a:lnTo>
                  <a:pt x="214382" y="138950"/>
                </a:lnTo>
                <a:lnTo>
                  <a:pt x="213383" y="174484"/>
                </a:lnTo>
                <a:lnTo>
                  <a:pt x="212131" y="205151"/>
                </a:lnTo>
                <a:lnTo>
                  <a:pt x="210626" y="226861"/>
                </a:lnTo>
                <a:lnTo>
                  <a:pt x="209374" y="235273"/>
                </a:lnTo>
                <a:lnTo>
                  <a:pt x="205867" y="232832"/>
                </a:lnTo>
                <a:lnTo>
                  <a:pt x="201862" y="230388"/>
                </a:lnTo>
                <a:lnTo>
                  <a:pt x="197854" y="228217"/>
                </a:lnTo>
                <a:lnTo>
                  <a:pt x="193845" y="225776"/>
                </a:lnTo>
                <a:lnTo>
                  <a:pt x="189588" y="223335"/>
                </a:lnTo>
                <a:lnTo>
                  <a:pt x="185583" y="221164"/>
                </a:lnTo>
                <a:lnTo>
                  <a:pt x="182076" y="218449"/>
                </a:lnTo>
                <a:lnTo>
                  <a:pt x="178569" y="215734"/>
                </a:lnTo>
                <a:lnTo>
                  <a:pt x="179572" y="215734"/>
                </a:lnTo>
                <a:lnTo>
                  <a:pt x="181574" y="216549"/>
                </a:lnTo>
                <a:lnTo>
                  <a:pt x="184832" y="217905"/>
                </a:lnTo>
                <a:lnTo>
                  <a:pt x="188588" y="219534"/>
                </a:lnTo>
                <a:lnTo>
                  <a:pt x="192846" y="221435"/>
                </a:lnTo>
                <a:lnTo>
                  <a:pt x="197352" y="223335"/>
                </a:lnTo>
                <a:lnTo>
                  <a:pt x="201361" y="225231"/>
                </a:lnTo>
                <a:lnTo>
                  <a:pt x="204868" y="226861"/>
                </a:lnTo>
                <a:lnTo>
                  <a:pt x="206120" y="196739"/>
                </a:lnTo>
                <a:lnTo>
                  <a:pt x="208371" y="132153"/>
                </a:lnTo>
                <a:lnTo>
                  <a:pt x="210377" y="68085"/>
                </a:lnTo>
                <a:lnTo>
                  <a:pt x="211128" y="39056"/>
                </a:lnTo>
                <a:lnTo>
                  <a:pt x="186084" y="14383"/>
                </a:lnTo>
                <a:lnTo>
                  <a:pt x="178067" y="207592"/>
                </a:lnTo>
                <a:lnTo>
                  <a:pt x="177068" y="208137"/>
                </a:lnTo>
                <a:lnTo>
                  <a:pt x="175062" y="207866"/>
                </a:lnTo>
                <a:lnTo>
                  <a:pt x="173059" y="207051"/>
                </a:lnTo>
                <a:lnTo>
                  <a:pt x="172056" y="205966"/>
                </a:lnTo>
                <a:close/>
              </a:path>
            </a:pathLst>
          </a:custGeom>
          <a:solidFill>
            <a:srgbClr val="000000"/>
          </a:solidFill>
        </p:spPr>
        <p:txBody>
          <a:bodyPr wrap="square" lIns="0" tIns="0" rIns="0" bIns="0" rtlCol="0">
            <a:noAutofit/>
          </a:bodyPr>
          <a:lstStyle/>
          <a:p>
            <a:endParaRPr>
              <a:solidFill>
                <a:schemeClr val="bg1"/>
              </a:solidFill>
            </a:endParaRPr>
          </a:p>
        </p:txBody>
      </p:sp>
      <p:sp>
        <p:nvSpPr>
          <p:cNvPr id="70" name="object 70"/>
          <p:cNvSpPr/>
          <p:nvPr/>
        </p:nvSpPr>
        <p:spPr>
          <a:xfrm>
            <a:off x="2217623" y="1691469"/>
            <a:ext cx="147023" cy="195676"/>
          </a:xfrm>
          <a:custGeom>
            <a:avLst/>
            <a:gdLst/>
            <a:ahLst/>
            <a:cxnLst/>
            <a:rect l="l" t="t" r="r" b="b"/>
            <a:pathLst>
              <a:path w="147023" h="195676">
                <a:moveTo>
                  <a:pt x="26561" y="149811"/>
                </a:moveTo>
                <a:lnTo>
                  <a:pt x="28048" y="144655"/>
                </a:lnTo>
                <a:lnTo>
                  <a:pt x="26042" y="146011"/>
                </a:lnTo>
                <a:lnTo>
                  <a:pt x="24037" y="147641"/>
                </a:lnTo>
                <a:lnTo>
                  <a:pt x="21546" y="148726"/>
                </a:lnTo>
                <a:lnTo>
                  <a:pt x="18780" y="150082"/>
                </a:lnTo>
                <a:lnTo>
                  <a:pt x="16047" y="150896"/>
                </a:lnTo>
                <a:lnTo>
                  <a:pt x="13038" y="151441"/>
                </a:lnTo>
                <a:lnTo>
                  <a:pt x="10029" y="151711"/>
                </a:lnTo>
                <a:lnTo>
                  <a:pt x="6778" y="151441"/>
                </a:lnTo>
                <a:lnTo>
                  <a:pt x="4011" y="149811"/>
                </a:lnTo>
                <a:lnTo>
                  <a:pt x="1763" y="147911"/>
                </a:lnTo>
                <a:lnTo>
                  <a:pt x="518" y="145740"/>
                </a:lnTo>
                <a:lnTo>
                  <a:pt x="242" y="143299"/>
                </a:lnTo>
                <a:lnTo>
                  <a:pt x="0" y="141399"/>
                </a:lnTo>
                <a:lnTo>
                  <a:pt x="242" y="139514"/>
                </a:lnTo>
                <a:lnTo>
                  <a:pt x="1002" y="137599"/>
                </a:lnTo>
                <a:lnTo>
                  <a:pt x="2524" y="135984"/>
                </a:lnTo>
                <a:lnTo>
                  <a:pt x="4254" y="135420"/>
                </a:lnTo>
                <a:lnTo>
                  <a:pt x="6259" y="135683"/>
                </a:lnTo>
                <a:lnTo>
                  <a:pt x="7781" y="136247"/>
                </a:lnTo>
                <a:lnTo>
                  <a:pt x="9268" y="137336"/>
                </a:lnTo>
                <a:lnTo>
                  <a:pt x="9026" y="138688"/>
                </a:lnTo>
                <a:lnTo>
                  <a:pt x="8023" y="139213"/>
                </a:lnTo>
                <a:lnTo>
                  <a:pt x="6778" y="139769"/>
                </a:lnTo>
                <a:lnTo>
                  <a:pt x="5775" y="140854"/>
                </a:lnTo>
                <a:lnTo>
                  <a:pt x="6536" y="141669"/>
                </a:lnTo>
                <a:lnTo>
                  <a:pt x="7505" y="142214"/>
                </a:lnTo>
                <a:lnTo>
                  <a:pt x="8508" y="143025"/>
                </a:lnTo>
                <a:lnTo>
                  <a:pt x="9268" y="143840"/>
                </a:lnTo>
                <a:lnTo>
                  <a:pt x="14041" y="144110"/>
                </a:lnTo>
                <a:lnTo>
                  <a:pt x="18295" y="143299"/>
                </a:lnTo>
                <a:lnTo>
                  <a:pt x="22307" y="141399"/>
                </a:lnTo>
                <a:lnTo>
                  <a:pt x="26042" y="138688"/>
                </a:lnTo>
                <a:lnTo>
                  <a:pt x="29812" y="135420"/>
                </a:lnTo>
                <a:lnTo>
                  <a:pt x="33063" y="131890"/>
                </a:lnTo>
                <a:lnTo>
                  <a:pt x="36072" y="128097"/>
                </a:lnTo>
                <a:lnTo>
                  <a:pt x="39081" y="124567"/>
                </a:lnTo>
                <a:lnTo>
                  <a:pt x="42574" y="119948"/>
                </a:lnTo>
                <a:lnTo>
                  <a:pt x="45099" y="114803"/>
                </a:lnTo>
                <a:lnTo>
                  <a:pt x="46344" y="109358"/>
                </a:lnTo>
                <a:lnTo>
                  <a:pt x="46828" y="103687"/>
                </a:lnTo>
                <a:lnTo>
                  <a:pt x="47347" y="97979"/>
                </a:lnTo>
                <a:lnTo>
                  <a:pt x="47589" y="92270"/>
                </a:lnTo>
                <a:lnTo>
                  <a:pt x="48350" y="86562"/>
                </a:lnTo>
                <a:lnTo>
                  <a:pt x="49837" y="81417"/>
                </a:lnTo>
                <a:lnTo>
                  <a:pt x="47831" y="81417"/>
                </a:lnTo>
                <a:lnTo>
                  <a:pt x="45583" y="82243"/>
                </a:lnTo>
                <a:lnTo>
                  <a:pt x="43577" y="83333"/>
                </a:lnTo>
                <a:lnTo>
                  <a:pt x="41848" y="84947"/>
                </a:lnTo>
                <a:lnTo>
                  <a:pt x="39842" y="86562"/>
                </a:lnTo>
                <a:lnTo>
                  <a:pt x="38078" y="88215"/>
                </a:lnTo>
                <a:lnTo>
                  <a:pt x="36556" y="90092"/>
                </a:lnTo>
                <a:lnTo>
                  <a:pt x="34827" y="91482"/>
                </a:lnTo>
                <a:lnTo>
                  <a:pt x="34827" y="93360"/>
                </a:lnTo>
                <a:lnTo>
                  <a:pt x="35069" y="94711"/>
                </a:lnTo>
                <a:lnTo>
                  <a:pt x="35830" y="96364"/>
                </a:lnTo>
                <a:lnTo>
                  <a:pt x="37075" y="97453"/>
                </a:lnTo>
                <a:lnTo>
                  <a:pt x="38839" y="97153"/>
                </a:lnTo>
                <a:lnTo>
                  <a:pt x="40084" y="96364"/>
                </a:lnTo>
                <a:lnTo>
                  <a:pt x="41571" y="95275"/>
                </a:lnTo>
                <a:lnTo>
                  <a:pt x="43093" y="94449"/>
                </a:lnTo>
                <a:lnTo>
                  <a:pt x="42090" y="95538"/>
                </a:lnTo>
                <a:lnTo>
                  <a:pt x="40845" y="96890"/>
                </a:lnTo>
                <a:lnTo>
                  <a:pt x="39323" y="98242"/>
                </a:lnTo>
                <a:lnTo>
                  <a:pt x="37836" y="99331"/>
                </a:lnTo>
                <a:lnTo>
                  <a:pt x="36072" y="100420"/>
                </a:lnTo>
                <a:lnTo>
                  <a:pt x="34585" y="101246"/>
                </a:lnTo>
                <a:lnTo>
                  <a:pt x="33063" y="101246"/>
                </a:lnTo>
                <a:lnTo>
                  <a:pt x="30815" y="99068"/>
                </a:lnTo>
                <a:lnTo>
                  <a:pt x="29570" y="96627"/>
                </a:lnTo>
                <a:lnTo>
                  <a:pt x="29294" y="93360"/>
                </a:lnTo>
                <a:lnTo>
                  <a:pt x="29812" y="90393"/>
                </a:lnTo>
                <a:lnTo>
                  <a:pt x="31576" y="87126"/>
                </a:lnTo>
                <a:lnTo>
                  <a:pt x="33305" y="84422"/>
                </a:lnTo>
                <a:lnTo>
                  <a:pt x="35588" y="81680"/>
                </a:lnTo>
                <a:lnTo>
                  <a:pt x="38078" y="79239"/>
                </a:lnTo>
                <a:lnTo>
                  <a:pt x="40845" y="77361"/>
                </a:lnTo>
                <a:lnTo>
                  <a:pt x="43819" y="75709"/>
                </a:lnTo>
                <a:lnTo>
                  <a:pt x="47105" y="74620"/>
                </a:lnTo>
                <a:lnTo>
                  <a:pt x="50356" y="74094"/>
                </a:lnTo>
                <a:lnTo>
                  <a:pt x="54610" y="71127"/>
                </a:lnTo>
                <a:lnTo>
                  <a:pt x="58864" y="68949"/>
                </a:lnTo>
                <a:lnTo>
                  <a:pt x="63360" y="66771"/>
                </a:lnTo>
                <a:lnTo>
                  <a:pt x="67891" y="65156"/>
                </a:lnTo>
                <a:lnTo>
                  <a:pt x="72629" y="63767"/>
                </a:lnTo>
                <a:lnTo>
                  <a:pt x="77395" y="62415"/>
                </a:lnTo>
                <a:lnTo>
                  <a:pt x="82154" y="61063"/>
                </a:lnTo>
                <a:lnTo>
                  <a:pt x="86913" y="59974"/>
                </a:lnTo>
                <a:lnTo>
                  <a:pt x="91672" y="58622"/>
                </a:lnTo>
                <a:lnTo>
                  <a:pt x="96431" y="57007"/>
                </a:lnTo>
                <a:lnTo>
                  <a:pt x="100938" y="55355"/>
                </a:lnTo>
                <a:lnTo>
                  <a:pt x="105195" y="53214"/>
                </a:lnTo>
                <a:lnTo>
                  <a:pt x="109453" y="50472"/>
                </a:lnTo>
                <a:lnTo>
                  <a:pt x="113461" y="47243"/>
                </a:lnTo>
                <a:lnTo>
                  <a:pt x="116968" y="43412"/>
                </a:lnTo>
                <a:lnTo>
                  <a:pt x="120475" y="39094"/>
                </a:lnTo>
                <a:lnTo>
                  <a:pt x="122979" y="33122"/>
                </a:lnTo>
                <a:lnTo>
                  <a:pt x="124480" y="26588"/>
                </a:lnTo>
                <a:lnTo>
                  <a:pt x="124733" y="19565"/>
                </a:lnTo>
                <a:lnTo>
                  <a:pt x="123228" y="13031"/>
                </a:lnTo>
                <a:lnTo>
                  <a:pt x="122478" y="11153"/>
                </a:lnTo>
                <a:lnTo>
                  <a:pt x="120973" y="9501"/>
                </a:lnTo>
                <a:lnTo>
                  <a:pt x="119472" y="7886"/>
                </a:lnTo>
                <a:lnTo>
                  <a:pt x="117719" y="6534"/>
                </a:lnTo>
                <a:lnTo>
                  <a:pt x="116218" y="5182"/>
                </a:lnTo>
                <a:lnTo>
                  <a:pt x="115464" y="3530"/>
                </a:lnTo>
                <a:lnTo>
                  <a:pt x="115716" y="1915"/>
                </a:lnTo>
                <a:lnTo>
                  <a:pt x="116968" y="0"/>
                </a:lnTo>
                <a:lnTo>
                  <a:pt x="119721" y="1652"/>
                </a:lnTo>
                <a:lnTo>
                  <a:pt x="121976" y="3267"/>
                </a:lnTo>
                <a:lnTo>
                  <a:pt x="124480" y="5182"/>
                </a:lnTo>
                <a:lnTo>
                  <a:pt x="126486" y="7323"/>
                </a:lnTo>
                <a:lnTo>
                  <a:pt x="128489" y="9764"/>
                </a:lnTo>
                <a:lnTo>
                  <a:pt x="130242" y="12505"/>
                </a:lnTo>
                <a:lnTo>
                  <a:pt x="131743" y="15209"/>
                </a:lnTo>
                <a:lnTo>
                  <a:pt x="133248" y="18176"/>
                </a:lnTo>
                <a:lnTo>
                  <a:pt x="134500" y="22006"/>
                </a:lnTo>
                <a:lnTo>
                  <a:pt x="134749" y="25799"/>
                </a:lnTo>
                <a:lnTo>
                  <a:pt x="134749" y="29592"/>
                </a:lnTo>
                <a:lnTo>
                  <a:pt x="133998" y="33122"/>
                </a:lnTo>
                <a:lnTo>
                  <a:pt x="132995" y="36652"/>
                </a:lnTo>
                <a:lnTo>
                  <a:pt x="131494" y="40183"/>
                </a:lnTo>
                <a:lnTo>
                  <a:pt x="129990" y="43412"/>
                </a:lnTo>
                <a:lnTo>
                  <a:pt x="127987" y="46154"/>
                </a:lnTo>
                <a:lnTo>
                  <a:pt x="131242" y="51036"/>
                </a:lnTo>
                <a:lnTo>
                  <a:pt x="132746" y="57007"/>
                </a:lnTo>
                <a:lnTo>
                  <a:pt x="133749" y="63241"/>
                </a:lnTo>
                <a:lnTo>
                  <a:pt x="134749" y="69212"/>
                </a:lnTo>
                <a:lnTo>
                  <a:pt x="147023" y="73831"/>
                </a:lnTo>
                <a:lnTo>
                  <a:pt x="146269" y="75183"/>
                </a:lnTo>
                <a:lnTo>
                  <a:pt x="145017" y="76009"/>
                </a:lnTo>
                <a:lnTo>
                  <a:pt x="143765" y="76798"/>
                </a:lnTo>
                <a:lnTo>
                  <a:pt x="142264" y="77361"/>
                </a:lnTo>
                <a:lnTo>
                  <a:pt x="140511" y="77624"/>
                </a:lnTo>
                <a:lnTo>
                  <a:pt x="135503" y="77624"/>
                </a:lnTo>
                <a:lnTo>
                  <a:pt x="135503" y="102861"/>
                </a:lnTo>
                <a:lnTo>
                  <a:pt x="135001" y="108569"/>
                </a:lnTo>
                <a:lnTo>
                  <a:pt x="134247" y="114277"/>
                </a:lnTo>
                <a:lnTo>
                  <a:pt x="133248" y="119948"/>
                </a:lnTo>
                <a:lnTo>
                  <a:pt x="131996" y="125393"/>
                </a:lnTo>
                <a:lnTo>
                  <a:pt x="130242" y="130801"/>
                </a:lnTo>
                <a:lnTo>
                  <a:pt x="128240" y="135984"/>
                </a:lnTo>
                <a:lnTo>
                  <a:pt x="125985" y="140854"/>
                </a:lnTo>
                <a:lnTo>
                  <a:pt x="123481" y="145470"/>
                </a:lnTo>
                <a:lnTo>
                  <a:pt x="120475" y="150081"/>
                </a:lnTo>
                <a:lnTo>
                  <a:pt x="117217" y="154152"/>
                </a:lnTo>
                <a:lnTo>
                  <a:pt x="113710" y="157953"/>
                </a:lnTo>
                <a:lnTo>
                  <a:pt x="109705" y="161479"/>
                </a:lnTo>
                <a:lnTo>
                  <a:pt x="105448" y="164465"/>
                </a:lnTo>
                <a:lnTo>
                  <a:pt x="100938" y="167180"/>
                </a:lnTo>
                <a:lnTo>
                  <a:pt x="95930" y="169621"/>
                </a:lnTo>
                <a:lnTo>
                  <a:pt x="92423" y="170436"/>
                </a:lnTo>
                <a:lnTo>
                  <a:pt x="90669" y="170166"/>
                </a:lnTo>
                <a:lnTo>
                  <a:pt x="89168" y="169895"/>
                </a:lnTo>
                <a:lnTo>
                  <a:pt x="87664" y="169351"/>
                </a:lnTo>
                <a:lnTo>
                  <a:pt x="86163" y="168536"/>
                </a:lnTo>
                <a:lnTo>
                  <a:pt x="84658" y="167721"/>
                </a:lnTo>
                <a:lnTo>
                  <a:pt x="83157" y="166635"/>
                </a:lnTo>
                <a:lnTo>
                  <a:pt x="83908" y="165550"/>
                </a:lnTo>
                <a:lnTo>
                  <a:pt x="84658" y="165009"/>
                </a:lnTo>
                <a:lnTo>
                  <a:pt x="85910" y="165280"/>
                </a:lnTo>
                <a:lnTo>
                  <a:pt x="87166" y="165824"/>
                </a:lnTo>
                <a:lnTo>
                  <a:pt x="88418" y="166365"/>
                </a:lnTo>
                <a:lnTo>
                  <a:pt x="89919" y="166910"/>
                </a:lnTo>
                <a:lnTo>
                  <a:pt x="91423" y="167450"/>
                </a:lnTo>
                <a:lnTo>
                  <a:pt x="92675" y="167450"/>
                </a:lnTo>
                <a:lnTo>
                  <a:pt x="97683" y="165280"/>
                </a:lnTo>
                <a:lnTo>
                  <a:pt x="101941" y="162294"/>
                </a:lnTo>
                <a:lnTo>
                  <a:pt x="105949" y="158494"/>
                </a:lnTo>
                <a:lnTo>
                  <a:pt x="109453" y="154152"/>
                </a:lnTo>
                <a:lnTo>
                  <a:pt x="112458" y="149541"/>
                </a:lnTo>
                <a:lnTo>
                  <a:pt x="115464" y="144655"/>
                </a:lnTo>
                <a:lnTo>
                  <a:pt x="117971" y="139514"/>
                </a:lnTo>
                <a:lnTo>
                  <a:pt x="120475" y="134895"/>
                </a:lnTo>
                <a:lnTo>
                  <a:pt x="122979" y="124830"/>
                </a:lnTo>
                <a:lnTo>
                  <a:pt x="124733" y="114803"/>
                </a:lnTo>
                <a:lnTo>
                  <a:pt x="125732" y="104776"/>
                </a:lnTo>
                <a:lnTo>
                  <a:pt x="125732" y="94449"/>
                </a:lnTo>
                <a:lnTo>
                  <a:pt x="125234" y="84684"/>
                </a:lnTo>
                <a:lnTo>
                  <a:pt x="123730" y="74620"/>
                </a:lnTo>
                <a:lnTo>
                  <a:pt x="121976" y="65156"/>
                </a:lnTo>
                <a:lnTo>
                  <a:pt x="119721" y="55918"/>
                </a:lnTo>
                <a:lnTo>
                  <a:pt x="116716" y="58359"/>
                </a:lnTo>
                <a:lnTo>
                  <a:pt x="113461" y="60537"/>
                </a:lnTo>
                <a:lnTo>
                  <a:pt x="110207" y="62415"/>
                </a:lnTo>
                <a:lnTo>
                  <a:pt x="106700" y="64067"/>
                </a:lnTo>
                <a:lnTo>
                  <a:pt x="103193" y="65682"/>
                </a:lnTo>
                <a:lnTo>
                  <a:pt x="99686" y="66771"/>
                </a:lnTo>
                <a:lnTo>
                  <a:pt x="96179" y="67860"/>
                </a:lnTo>
                <a:lnTo>
                  <a:pt x="92423" y="68949"/>
                </a:lnTo>
                <a:lnTo>
                  <a:pt x="88667" y="69738"/>
                </a:lnTo>
                <a:lnTo>
                  <a:pt x="85160" y="70564"/>
                </a:lnTo>
                <a:lnTo>
                  <a:pt x="81404" y="71390"/>
                </a:lnTo>
                <a:lnTo>
                  <a:pt x="77648" y="72179"/>
                </a:lnTo>
                <a:lnTo>
                  <a:pt x="73874" y="72742"/>
                </a:lnTo>
                <a:lnTo>
                  <a:pt x="70139" y="73568"/>
                </a:lnTo>
                <a:lnTo>
                  <a:pt x="66369" y="74357"/>
                </a:lnTo>
                <a:lnTo>
                  <a:pt x="62634" y="75446"/>
                </a:lnTo>
                <a:lnTo>
                  <a:pt x="60628" y="76798"/>
                </a:lnTo>
                <a:lnTo>
                  <a:pt x="59106" y="78713"/>
                </a:lnTo>
                <a:lnTo>
                  <a:pt x="57861" y="80591"/>
                </a:lnTo>
                <a:lnTo>
                  <a:pt x="56858" y="83070"/>
                </a:lnTo>
                <a:lnTo>
                  <a:pt x="56374" y="85774"/>
                </a:lnTo>
                <a:lnTo>
                  <a:pt x="55613" y="88477"/>
                </a:lnTo>
                <a:lnTo>
                  <a:pt x="55371" y="91181"/>
                </a:lnTo>
                <a:lnTo>
                  <a:pt x="54852" y="93923"/>
                </a:lnTo>
                <a:lnTo>
                  <a:pt x="55855" y="97979"/>
                </a:lnTo>
                <a:lnTo>
                  <a:pt x="56616" y="102035"/>
                </a:lnTo>
                <a:lnTo>
                  <a:pt x="58622" y="105565"/>
                </a:lnTo>
                <a:lnTo>
                  <a:pt x="62115" y="108832"/>
                </a:lnTo>
                <a:lnTo>
                  <a:pt x="63637" y="109358"/>
                </a:lnTo>
                <a:lnTo>
                  <a:pt x="64882" y="109658"/>
                </a:lnTo>
                <a:lnTo>
                  <a:pt x="66369" y="109358"/>
                </a:lnTo>
                <a:lnTo>
                  <a:pt x="67614" y="109095"/>
                </a:lnTo>
                <a:lnTo>
                  <a:pt x="68894" y="109095"/>
                </a:lnTo>
                <a:lnTo>
                  <a:pt x="69897" y="108832"/>
                </a:lnTo>
                <a:lnTo>
                  <a:pt x="71142" y="108569"/>
                </a:lnTo>
                <a:lnTo>
                  <a:pt x="72387" y="108832"/>
                </a:lnTo>
                <a:lnTo>
                  <a:pt x="71903" y="109358"/>
                </a:lnTo>
                <a:lnTo>
                  <a:pt x="70623" y="110747"/>
                </a:lnTo>
                <a:lnTo>
                  <a:pt x="68617" y="112362"/>
                </a:lnTo>
                <a:lnTo>
                  <a:pt x="66369" y="114277"/>
                </a:lnTo>
                <a:lnTo>
                  <a:pt x="63637" y="115892"/>
                </a:lnTo>
                <a:lnTo>
                  <a:pt x="60870" y="117244"/>
                </a:lnTo>
                <a:lnTo>
                  <a:pt x="57861" y="118070"/>
                </a:lnTo>
                <a:lnTo>
                  <a:pt x="55371" y="118070"/>
                </a:lnTo>
                <a:lnTo>
                  <a:pt x="53365" y="121037"/>
                </a:lnTo>
                <a:lnTo>
                  <a:pt x="51082" y="124041"/>
                </a:lnTo>
                <a:lnTo>
                  <a:pt x="48350" y="126745"/>
                </a:lnTo>
                <a:lnTo>
                  <a:pt x="45583" y="129186"/>
                </a:lnTo>
                <a:lnTo>
                  <a:pt x="42851" y="131890"/>
                </a:lnTo>
                <a:lnTo>
                  <a:pt x="40084" y="134331"/>
                </a:lnTo>
                <a:lnTo>
                  <a:pt x="37075" y="136509"/>
                </a:lnTo>
                <a:lnTo>
                  <a:pt x="34308" y="138950"/>
                </a:lnTo>
                <a:lnTo>
                  <a:pt x="33305" y="144925"/>
                </a:lnTo>
                <a:lnTo>
                  <a:pt x="32302" y="150896"/>
                </a:lnTo>
                <a:lnTo>
                  <a:pt x="31057" y="156868"/>
                </a:lnTo>
                <a:lnTo>
                  <a:pt x="29812" y="162839"/>
                </a:lnTo>
                <a:lnTo>
                  <a:pt x="28325" y="168536"/>
                </a:lnTo>
                <a:lnTo>
                  <a:pt x="26319" y="173962"/>
                </a:lnTo>
                <a:lnTo>
                  <a:pt x="24037" y="179393"/>
                </a:lnTo>
                <a:lnTo>
                  <a:pt x="21546" y="184549"/>
                </a:lnTo>
                <a:lnTo>
                  <a:pt x="20785" y="186175"/>
                </a:lnTo>
                <a:lnTo>
                  <a:pt x="19782" y="187805"/>
                </a:lnTo>
                <a:lnTo>
                  <a:pt x="19056" y="189431"/>
                </a:lnTo>
                <a:lnTo>
                  <a:pt x="18053" y="191061"/>
                </a:lnTo>
                <a:lnTo>
                  <a:pt x="17050" y="192691"/>
                </a:lnTo>
                <a:lnTo>
                  <a:pt x="16047" y="194046"/>
                </a:lnTo>
                <a:lnTo>
                  <a:pt x="14768" y="194861"/>
                </a:lnTo>
                <a:lnTo>
                  <a:pt x="13280" y="195676"/>
                </a:lnTo>
                <a:lnTo>
                  <a:pt x="9787" y="184549"/>
                </a:lnTo>
                <a:lnTo>
                  <a:pt x="12796" y="179933"/>
                </a:lnTo>
                <a:lnTo>
                  <a:pt x="15528" y="175048"/>
                </a:lnTo>
                <a:lnTo>
                  <a:pt x="18053" y="169895"/>
                </a:lnTo>
                <a:lnTo>
                  <a:pt x="20543" y="165009"/>
                </a:lnTo>
                <a:lnTo>
                  <a:pt x="22791" y="159853"/>
                </a:lnTo>
                <a:lnTo>
                  <a:pt x="24797" y="154967"/>
                </a:lnTo>
                <a:lnTo>
                  <a:pt x="26561" y="149811"/>
                </a:lnTo>
                <a:close/>
              </a:path>
            </a:pathLst>
          </a:custGeom>
          <a:solidFill>
            <a:srgbClr val="000000"/>
          </a:solidFill>
        </p:spPr>
        <p:txBody>
          <a:bodyPr wrap="square" lIns="0" tIns="0" rIns="0" bIns="0" rtlCol="0">
            <a:noAutofit/>
          </a:bodyPr>
          <a:lstStyle/>
          <a:p>
            <a:endParaRPr>
              <a:solidFill>
                <a:schemeClr val="bg1"/>
              </a:solidFill>
            </a:endParaRPr>
          </a:p>
        </p:txBody>
      </p:sp>
      <p:sp>
        <p:nvSpPr>
          <p:cNvPr id="71" name="object 71"/>
          <p:cNvSpPr/>
          <p:nvPr/>
        </p:nvSpPr>
        <p:spPr>
          <a:xfrm>
            <a:off x="2154020" y="1703975"/>
            <a:ext cx="56582" cy="118033"/>
          </a:xfrm>
          <a:custGeom>
            <a:avLst/>
            <a:gdLst/>
            <a:ahLst/>
            <a:cxnLst/>
            <a:rect l="l" t="t" r="r" b="b"/>
            <a:pathLst>
              <a:path w="56582" h="118033">
                <a:moveTo>
                  <a:pt x="37802" y="116155"/>
                </a:moveTo>
                <a:lnTo>
                  <a:pt x="38805" y="117507"/>
                </a:lnTo>
                <a:lnTo>
                  <a:pt x="37802" y="118033"/>
                </a:lnTo>
                <a:lnTo>
                  <a:pt x="35554" y="118033"/>
                </a:lnTo>
                <a:lnTo>
                  <a:pt x="32545" y="117206"/>
                </a:lnTo>
                <a:lnTo>
                  <a:pt x="25282" y="114503"/>
                </a:lnTo>
                <a:lnTo>
                  <a:pt x="21788" y="112625"/>
                </a:lnTo>
                <a:lnTo>
                  <a:pt x="16289" y="108531"/>
                </a:lnTo>
                <a:lnTo>
                  <a:pt x="10271" y="99856"/>
                </a:lnTo>
                <a:lnTo>
                  <a:pt x="5741" y="90355"/>
                </a:lnTo>
                <a:lnTo>
                  <a:pt x="2490" y="79765"/>
                </a:lnTo>
                <a:lnTo>
                  <a:pt x="484" y="68912"/>
                </a:lnTo>
                <a:lnTo>
                  <a:pt x="0" y="57796"/>
                </a:lnTo>
                <a:lnTo>
                  <a:pt x="760" y="46680"/>
                </a:lnTo>
                <a:lnTo>
                  <a:pt x="2766" y="36089"/>
                </a:lnTo>
                <a:lnTo>
                  <a:pt x="6259" y="26025"/>
                </a:lnTo>
                <a:lnTo>
                  <a:pt x="9753" y="19791"/>
                </a:lnTo>
                <a:lnTo>
                  <a:pt x="14007" y="13819"/>
                </a:lnTo>
                <a:lnTo>
                  <a:pt x="19022" y="8675"/>
                </a:lnTo>
                <a:lnTo>
                  <a:pt x="24555" y="4318"/>
                </a:lnTo>
                <a:lnTo>
                  <a:pt x="28291" y="2703"/>
                </a:lnTo>
                <a:lnTo>
                  <a:pt x="32302" y="1351"/>
                </a:lnTo>
                <a:lnTo>
                  <a:pt x="36556" y="525"/>
                </a:lnTo>
                <a:lnTo>
                  <a:pt x="40811" y="0"/>
                </a:lnTo>
                <a:lnTo>
                  <a:pt x="45065" y="262"/>
                </a:lnTo>
                <a:lnTo>
                  <a:pt x="49319" y="1351"/>
                </a:lnTo>
                <a:lnTo>
                  <a:pt x="53088" y="2966"/>
                </a:lnTo>
                <a:lnTo>
                  <a:pt x="56582" y="5670"/>
                </a:lnTo>
                <a:lnTo>
                  <a:pt x="48592" y="5670"/>
                </a:lnTo>
                <a:lnTo>
                  <a:pt x="43335" y="6234"/>
                </a:lnTo>
                <a:lnTo>
                  <a:pt x="37802" y="7585"/>
                </a:lnTo>
                <a:lnTo>
                  <a:pt x="31818" y="9501"/>
                </a:lnTo>
                <a:lnTo>
                  <a:pt x="26285" y="12468"/>
                </a:lnTo>
                <a:lnTo>
                  <a:pt x="21270" y="16523"/>
                </a:lnTo>
                <a:lnTo>
                  <a:pt x="19782" y="18439"/>
                </a:lnTo>
                <a:lnTo>
                  <a:pt x="18537" y="20054"/>
                </a:lnTo>
                <a:lnTo>
                  <a:pt x="17292" y="21969"/>
                </a:lnTo>
                <a:lnTo>
                  <a:pt x="16289" y="24147"/>
                </a:lnTo>
                <a:lnTo>
                  <a:pt x="15286" y="26025"/>
                </a:lnTo>
                <a:lnTo>
                  <a:pt x="14525" y="28203"/>
                </a:lnTo>
                <a:lnTo>
                  <a:pt x="14007" y="30644"/>
                </a:lnTo>
                <a:lnTo>
                  <a:pt x="13522" y="32822"/>
                </a:lnTo>
                <a:lnTo>
                  <a:pt x="11759" y="40971"/>
                </a:lnTo>
                <a:lnTo>
                  <a:pt x="11032" y="49383"/>
                </a:lnTo>
                <a:lnTo>
                  <a:pt x="10514" y="58058"/>
                </a:lnTo>
                <a:lnTo>
                  <a:pt x="11032" y="66734"/>
                </a:lnTo>
                <a:lnTo>
                  <a:pt x="12001" y="75146"/>
                </a:lnTo>
                <a:lnTo>
                  <a:pt x="13522" y="83558"/>
                </a:lnTo>
                <a:lnTo>
                  <a:pt x="15771" y="91444"/>
                </a:lnTo>
                <a:lnTo>
                  <a:pt x="18537" y="99030"/>
                </a:lnTo>
                <a:lnTo>
                  <a:pt x="20267" y="101208"/>
                </a:lnTo>
                <a:lnTo>
                  <a:pt x="23034" y="103912"/>
                </a:lnTo>
                <a:lnTo>
                  <a:pt x="26285" y="106654"/>
                </a:lnTo>
                <a:lnTo>
                  <a:pt x="29812" y="109358"/>
                </a:lnTo>
                <a:lnTo>
                  <a:pt x="33063" y="111799"/>
                </a:lnTo>
                <a:lnTo>
                  <a:pt x="35796" y="114240"/>
                </a:lnTo>
                <a:lnTo>
                  <a:pt x="37802" y="116155"/>
                </a:lnTo>
                <a:close/>
              </a:path>
            </a:pathLst>
          </a:custGeom>
          <a:solidFill>
            <a:srgbClr val="000000"/>
          </a:solidFill>
        </p:spPr>
        <p:txBody>
          <a:bodyPr wrap="square" lIns="0" tIns="0" rIns="0" bIns="0" rtlCol="0">
            <a:noAutofit/>
          </a:bodyPr>
          <a:lstStyle/>
          <a:p>
            <a:endParaRPr>
              <a:solidFill>
                <a:schemeClr val="bg1"/>
              </a:solidFill>
            </a:endParaRPr>
          </a:p>
        </p:txBody>
      </p:sp>
      <p:sp>
        <p:nvSpPr>
          <p:cNvPr id="72" name="object 72"/>
          <p:cNvSpPr/>
          <p:nvPr/>
        </p:nvSpPr>
        <p:spPr>
          <a:xfrm>
            <a:off x="2403465" y="1717795"/>
            <a:ext cx="139501" cy="164735"/>
          </a:xfrm>
          <a:custGeom>
            <a:avLst/>
            <a:gdLst/>
            <a:ahLst/>
            <a:cxnLst/>
            <a:rect l="l" t="t" r="r" b="b"/>
            <a:pathLst>
              <a:path w="139501" h="164735">
                <a:moveTo>
                  <a:pt x="0" y="826"/>
                </a:moveTo>
                <a:lnTo>
                  <a:pt x="139501" y="0"/>
                </a:lnTo>
                <a:lnTo>
                  <a:pt x="131985" y="164735"/>
                </a:lnTo>
                <a:lnTo>
                  <a:pt x="126977" y="164735"/>
                </a:lnTo>
                <a:lnTo>
                  <a:pt x="120216" y="164465"/>
                </a:lnTo>
                <a:lnTo>
                  <a:pt x="111950" y="164194"/>
                </a:lnTo>
                <a:lnTo>
                  <a:pt x="102684" y="163920"/>
                </a:lnTo>
                <a:lnTo>
                  <a:pt x="92416" y="163379"/>
                </a:lnTo>
                <a:lnTo>
                  <a:pt x="81646" y="162565"/>
                </a:lnTo>
                <a:lnTo>
                  <a:pt x="70374" y="162020"/>
                </a:lnTo>
                <a:lnTo>
                  <a:pt x="59355" y="161209"/>
                </a:lnTo>
                <a:lnTo>
                  <a:pt x="48336" y="160664"/>
                </a:lnTo>
                <a:lnTo>
                  <a:pt x="38068" y="159849"/>
                </a:lnTo>
                <a:lnTo>
                  <a:pt x="28301" y="159309"/>
                </a:lnTo>
                <a:lnTo>
                  <a:pt x="20035" y="158494"/>
                </a:lnTo>
                <a:lnTo>
                  <a:pt x="12772" y="158223"/>
                </a:lnTo>
                <a:lnTo>
                  <a:pt x="7512" y="157679"/>
                </a:lnTo>
                <a:lnTo>
                  <a:pt x="4005" y="157408"/>
                </a:lnTo>
                <a:lnTo>
                  <a:pt x="2753" y="157408"/>
                </a:lnTo>
                <a:lnTo>
                  <a:pt x="750" y="132713"/>
                </a:lnTo>
                <a:lnTo>
                  <a:pt x="0" y="78713"/>
                </a:lnTo>
                <a:lnTo>
                  <a:pt x="0" y="826"/>
                </a:lnTo>
                <a:close/>
              </a:path>
            </a:pathLst>
          </a:custGeom>
          <a:solidFill>
            <a:srgbClr val="000000"/>
          </a:solidFill>
        </p:spPr>
        <p:txBody>
          <a:bodyPr wrap="square" lIns="0" tIns="0" rIns="0" bIns="0" rtlCol="0">
            <a:noAutofit/>
          </a:bodyPr>
          <a:lstStyle/>
          <a:p>
            <a:endParaRPr>
              <a:solidFill>
                <a:schemeClr val="bg1"/>
              </a:solidFill>
            </a:endParaRPr>
          </a:p>
        </p:txBody>
      </p:sp>
      <p:sp>
        <p:nvSpPr>
          <p:cNvPr id="73" name="object 73"/>
          <p:cNvSpPr/>
          <p:nvPr/>
        </p:nvSpPr>
        <p:spPr>
          <a:xfrm>
            <a:off x="2183556" y="1716180"/>
            <a:ext cx="50598" cy="102297"/>
          </a:xfrm>
          <a:custGeom>
            <a:avLst/>
            <a:gdLst/>
            <a:ahLst/>
            <a:cxnLst/>
            <a:rect l="l" t="t" r="r" b="b"/>
            <a:pathLst>
              <a:path w="50598" h="102297">
                <a:moveTo>
                  <a:pt x="31057" y="93359"/>
                </a:moveTo>
                <a:lnTo>
                  <a:pt x="28567" y="91444"/>
                </a:lnTo>
                <a:lnTo>
                  <a:pt x="26319" y="89266"/>
                </a:lnTo>
                <a:lnTo>
                  <a:pt x="24071" y="86825"/>
                </a:lnTo>
                <a:lnTo>
                  <a:pt x="22065" y="83858"/>
                </a:lnTo>
                <a:lnTo>
                  <a:pt x="20301" y="80854"/>
                </a:lnTo>
                <a:lnTo>
                  <a:pt x="19298" y="77624"/>
                </a:lnTo>
                <a:lnTo>
                  <a:pt x="18779" y="74357"/>
                </a:lnTo>
                <a:lnTo>
                  <a:pt x="18779" y="70564"/>
                </a:lnTo>
                <a:lnTo>
                  <a:pt x="19540" y="70001"/>
                </a:lnTo>
                <a:lnTo>
                  <a:pt x="21062" y="69475"/>
                </a:lnTo>
                <a:lnTo>
                  <a:pt x="27322" y="69475"/>
                </a:lnTo>
                <a:lnTo>
                  <a:pt x="29570" y="69738"/>
                </a:lnTo>
                <a:lnTo>
                  <a:pt x="31576" y="70264"/>
                </a:lnTo>
                <a:lnTo>
                  <a:pt x="33340" y="70564"/>
                </a:lnTo>
                <a:lnTo>
                  <a:pt x="34827" y="70264"/>
                </a:lnTo>
                <a:lnTo>
                  <a:pt x="36314" y="70001"/>
                </a:lnTo>
                <a:lnTo>
                  <a:pt x="37836" y="69475"/>
                </a:lnTo>
                <a:lnTo>
                  <a:pt x="39323" y="68649"/>
                </a:lnTo>
                <a:lnTo>
                  <a:pt x="40603" y="67823"/>
                </a:lnTo>
                <a:lnTo>
                  <a:pt x="41848" y="66771"/>
                </a:lnTo>
                <a:lnTo>
                  <a:pt x="42851" y="65682"/>
                </a:lnTo>
                <a:lnTo>
                  <a:pt x="43854" y="64292"/>
                </a:lnTo>
                <a:lnTo>
                  <a:pt x="41571" y="64856"/>
                </a:lnTo>
                <a:lnTo>
                  <a:pt x="36072" y="64856"/>
                </a:lnTo>
                <a:lnTo>
                  <a:pt x="34585" y="64593"/>
                </a:lnTo>
                <a:lnTo>
                  <a:pt x="33340" y="64030"/>
                </a:lnTo>
                <a:lnTo>
                  <a:pt x="31818" y="63504"/>
                </a:lnTo>
                <a:lnTo>
                  <a:pt x="30573" y="62678"/>
                </a:lnTo>
                <a:lnTo>
                  <a:pt x="28048" y="59711"/>
                </a:lnTo>
                <a:lnTo>
                  <a:pt x="25800" y="56444"/>
                </a:lnTo>
                <a:lnTo>
                  <a:pt x="24071" y="53176"/>
                </a:lnTo>
                <a:lnTo>
                  <a:pt x="22307" y="49646"/>
                </a:lnTo>
                <a:lnTo>
                  <a:pt x="21304" y="46116"/>
                </a:lnTo>
                <a:lnTo>
                  <a:pt x="20785" y="42323"/>
                </a:lnTo>
                <a:lnTo>
                  <a:pt x="20785" y="38530"/>
                </a:lnTo>
                <a:lnTo>
                  <a:pt x="21546" y="34737"/>
                </a:lnTo>
                <a:lnTo>
                  <a:pt x="22791" y="24673"/>
                </a:lnTo>
                <a:lnTo>
                  <a:pt x="24071" y="13294"/>
                </a:lnTo>
                <a:lnTo>
                  <a:pt x="25074" y="3792"/>
                </a:lnTo>
                <a:lnTo>
                  <a:pt x="25558" y="0"/>
                </a:lnTo>
                <a:lnTo>
                  <a:pt x="33340" y="5407"/>
                </a:lnTo>
                <a:lnTo>
                  <a:pt x="36314" y="11942"/>
                </a:lnTo>
                <a:lnTo>
                  <a:pt x="36314" y="19265"/>
                </a:lnTo>
                <a:lnTo>
                  <a:pt x="34308" y="26851"/>
                </a:lnTo>
                <a:lnTo>
                  <a:pt x="31576" y="35000"/>
                </a:lnTo>
                <a:lnTo>
                  <a:pt x="29570" y="42887"/>
                </a:lnTo>
                <a:lnTo>
                  <a:pt x="29570" y="50735"/>
                </a:lnTo>
                <a:lnTo>
                  <a:pt x="32821" y="58359"/>
                </a:lnTo>
                <a:lnTo>
                  <a:pt x="33582" y="59148"/>
                </a:lnTo>
                <a:lnTo>
                  <a:pt x="34585" y="59711"/>
                </a:lnTo>
                <a:lnTo>
                  <a:pt x="35830" y="60237"/>
                </a:lnTo>
                <a:lnTo>
                  <a:pt x="36833" y="60499"/>
                </a:lnTo>
                <a:lnTo>
                  <a:pt x="41087" y="60499"/>
                </a:lnTo>
                <a:lnTo>
                  <a:pt x="43335" y="60237"/>
                </a:lnTo>
                <a:lnTo>
                  <a:pt x="44580" y="59410"/>
                </a:lnTo>
                <a:lnTo>
                  <a:pt x="45583" y="57796"/>
                </a:lnTo>
                <a:lnTo>
                  <a:pt x="46102" y="56181"/>
                </a:lnTo>
                <a:lnTo>
                  <a:pt x="46586" y="54265"/>
                </a:lnTo>
                <a:lnTo>
                  <a:pt x="47105" y="52651"/>
                </a:lnTo>
                <a:lnTo>
                  <a:pt x="47866" y="51299"/>
                </a:lnTo>
                <a:lnTo>
                  <a:pt x="49353" y="50735"/>
                </a:lnTo>
                <a:lnTo>
                  <a:pt x="50598" y="55880"/>
                </a:lnTo>
                <a:lnTo>
                  <a:pt x="50114" y="61326"/>
                </a:lnTo>
                <a:lnTo>
                  <a:pt x="48350" y="66471"/>
                </a:lnTo>
                <a:lnTo>
                  <a:pt x="45341" y="70827"/>
                </a:lnTo>
                <a:lnTo>
                  <a:pt x="43093" y="73005"/>
                </a:lnTo>
                <a:lnTo>
                  <a:pt x="40845" y="74883"/>
                </a:lnTo>
                <a:lnTo>
                  <a:pt x="38320" y="76535"/>
                </a:lnTo>
                <a:lnTo>
                  <a:pt x="35830" y="77624"/>
                </a:lnTo>
                <a:lnTo>
                  <a:pt x="33340" y="78676"/>
                </a:lnTo>
                <a:lnTo>
                  <a:pt x="30815" y="78976"/>
                </a:lnTo>
                <a:lnTo>
                  <a:pt x="28048" y="78976"/>
                </a:lnTo>
                <a:lnTo>
                  <a:pt x="25558" y="78150"/>
                </a:lnTo>
                <a:lnTo>
                  <a:pt x="26319" y="81417"/>
                </a:lnTo>
                <a:lnTo>
                  <a:pt x="28048" y="84384"/>
                </a:lnTo>
                <a:lnTo>
                  <a:pt x="30331" y="87125"/>
                </a:lnTo>
                <a:lnTo>
                  <a:pt x="32821" y="89829"/>
                </a:lnTo>
                <a:lnTo>
                  <a:pt x="33824" y="90355"/>
                </a:lnTo>
                <a:lnTo>
                  <a:pt x="34827" y="90618"/>
                </a:lnTo>
                <a:lnTo>
                  <a:pt x="36072" y="90918"/>
                </a:lnTo>
                <a:lnTo>
                  <a:pt x="37317" y="91181"/>
                </a:lnTo>
                <a:lnTo>
                  <a:pt x="38320" y="91444"/>
                </a:lnTo>
                <a:lnTo>
                  <a:pt x="39323" y="92008"/>
                </a:lnTo>
                <a:lnTo>
                  <a:pt x="40084" y="92533"/>
                </a:lnTo>
                <a:lnTo>
                  <a:pt x="40603" y="93622"/>
                </a:lnTo>
                <a:lnTo>
                  <a:pt x="39081" y="95538"/>
                </a:lnTo>
                <a:lnTo>
                  <a:pt x="37594" y="96890"/>
                </a:lnTo>
                <a:lnTo>
                  <a:pt x="35830" y="98242"/>
                </a:lnTo>
                <a:lnTo>
                  <a:pt x="34066" y="99030"/>
                </a:lnTo>
                <a:lnTo>
                  <a:pt x="32060" y="99856"/>
                </a:lnTo>
                <a:lnTo>
                  <a:pt x="30331" y="100683"/>
                </a:lnTo>
                <a:lnTo>
                  <a:pt x="28567" y="101509"/>
                </a:lnTo>
                <a:lnTo>
                  <a:pt x="26803" y="102297"/>
                </a:lnTo>
                <a:lnTo>
                  <a:pt x="23068" y="101509"/>
                </a:lnTo>
                <a:lnTo>
                  <a:pt x="19298" y="100683"/>
                </a:lnTo>
                <a:lnTo>
                  <a:pt x="15528" y="99593"/>
                </a:lnTo>
                <a:lnTo>
                  <a:pt x="11793" y="97979"/>
                </a:lnTo>
                <a:lnTo>
                  <a:pt x="8542" y="96063"/>
                </a:lnTo>
                <a:lnTo>
                  <a:pt x="5533" y="93622"/>
                </a:lnTo>
                <a:lnTo>
                  <a:pt x="2766" y="90618"/>
                </a:lnTo>
                <a:lnTo>
                  <a:pt x="518" y="86825"/>
                </a:lnTo>
                <a:lnTo>
                  <a:pt x="0" y="84384"/>
                </a:lnTo>
                <a:lnTo>
                  <a:pt x="0" y="82206"/>
                </a:lnTo>
                <a:lnTo>
                  <a:pt x="760" y="79765"/>
                </a:lnTo>
                <a:lnTo>
                  <a:pt x="1763" y="77624"/>
                </a:lnTo>
                <a:lnTo>
                  <a:pt x="4011" y="78676"/>
                </a:lnTo>
                <a:lnTo>
                  <a:pt x="5775" y="80065"/>
                </a:lnTo>
                <a:lnTo>
                  <a:pt x="7262" y="81943"/>
                </a:lnTo>
                <a:lnTo>
                  <a:pt x="8784" y="83858"/>
                </a:lnTo>
                <a:lnTo>
                  <a:pt x="10029" y="85736"/>
                </a:lnTo>
                <a:lnTo>
                  <a:pt x="11517" y="87651"/>
                </a:lnTo>
                <a:lnTo>
                  <a:pt x="12796" y="89266"/>
                </a:lnTo>
                <a:lnTo>
                  <a:pt x="14525" y="90618"/>
                </a:lnTo>
                <a:lnTo>
                  <a:pt x="16289" y="91707"/>
                </a:lnTo>
                <a:lnTo>
                  <a:pt x="18295" y="92796"/>
                </a:lnTo>
                <a:lnTo>
                  <a:pt x="20301" y="93622"/>
                </a:lnTo>
                <a:lnTo>
                  <a:pt x="22549" y="94148"/>
                </a:lnTo>
                <a:lnTo>
                  <a:pt x="24555" y="94449"/>
                </a:lnTo>
                <a:lnTo>
                  <a:pt x="26803" y="94449"/>
                </a:lnTo>
                <a:lnTo>
                  <a:pt x="29051" y="94148"/>
                </a:lnTo>
                <a:lnTo>
                  <a:pt x="31057" y="93359"/>
                </a:lnTo>
                <a:close/>
              </a:path>
            </a:pathLst>
          </a:custGeom>
          <a:solidFill>
            <a:srgbClr val="000000"/>
          </a:solidFill>
        </p:spPr>
        <p:txBody>
          <a:bodyPr wrap="square" lIns="0" tIns="0" rIns="0" bIns="0" rtlCol="0">
            <a:noAutofit/>
          </a:bodyPr>
          <a:lstStyle/>
          <a:p>
            <a:endParaRPr>
              <a:solidFill>
                <a:schemeClr val="bg1"/>
              </a:solidFill>
            </a:endParaRPr>
          </a:p>
        </p:txBody>
      </p:sp>
      <p:sp>
        <p:nvSpPr>
          <p:cNvPr id="74" name="object 74"/>
          <p:cNvSpPr/>
          <p:nvPr/>
        </p:nvSpPr>
        <p:spPr>
          <a:xfrm>
            <a:off x="2409476" y="1722677"/>
            <a:ext cx="125725" cy="154156"/>
          </a:xfrm>
          <a:custGeom>
            <a:avLst/>
            <a:gdLst/>
            <a:ahLst/>
            <a:cxnLst/>
            <a:rect l="l" t="t" r="r" b="b"/>
            <a:pathLst>
              <a:path w="125725" h="154156">
                <a:moveTo>
                  <a:pt x="0" y="1915"/>
                </a:moveTo>
                <a:lnTo>
                  <a:pt x="125725" y="0"/>
                </a:lnTo>
                <a:lnTo>
                  <a:pt x="120717" y="154156"/>
                </a:lnTo>
                <a:lnTo>
                  <a:pt x="119714" y="154156"/>
                </a:lnTo>
                <a:lnTo>
                  <a:pt x="116460" y="153882"/>
                </a:lnTo>
                <a:lnTo>
                  <a:pt x="111701" y="153612"/>
                </a:lnTo>
                <a:lnTo>
                  <a:pt x="105188" y="153341"/>
                </a:lnTo>
                <a:lnTo>
                  <a:pt x="97676" y="152797"/>
                </a:lnTo>
                <a:lnTo>
                  <a:pt x="88909" y="152256"/>
                </a:lnTo>
                <a:lnTo>
                  <a:pt x="79391" y="151711"/>
                </a:lnTo>
                <a:lnTo>
                  <a:pt x="69624" y="151171"/>
                </a:lnTo>
                <a:lnTo>
                  <a:pt x="59355" y="150626"/>
                </a:lnTo>
                <a:lnTo>
                  <a:pt x="49087" y="149811"/>
                </a:lnTo>
                <a:lnTo>
                  <a:pt x="39067" y="149270"/>
                </a:lnTo>
                <a:lnTo>
                  <a:pt x="29802" y="148726"/>
                </a:lnTo>
                <a:lnTo>
                  <a:pt x="21038" y="148185"/>
                </a:lnTo>
                <a:lnTo>
                  <a:pt x="13274" y="147370"/>
                </a:lnTo>
                <a:lnTo>
                  <a:pt x="7010" y="147100"/>
                </a:lnTo>
                <a:lnTo>
                  <a:pt x="2002" y="146555"/>
                </a:lnTo>
                <a:lnTo>
                  <a:pt x="0" y="1915"/>
                </a:lnTo>
                <a:close/>
              </a:path>
            </a:pathLst>
          </a:custGeom>
          <a:solidFill>
            <a:srgbClr val="25ACE8"/>
          </a:solidFill>
        </p:spPr>
        <p:txBody>
          <a:bodyPr wrap="square" lIns="0" tIns="0" rIns="0" bIns="0" rtlCol="0">
            <a:noAutofit/>
          </a:bodyPr>
          <a:lstStyle/>
          <a:p>
            <a:endParaRPr>
              <a:solidFill>
                <a:schemeClr val="bg1"/>
              </a:solidFill>
            </a:endParaRPr>
          </a:p>
        </p:txBody>
      </p:sp>
      <p:sp>
        <p:nvSpPr>
          <p:cNvPr id="75" name="object 75"/>
          <p:cNvSpPr/>
          <p:nvPr/>
        </p:nvSpPr>
        <p:spPr>
          <a:xfrm>
            <a:off x="2389188" y="1894743"/>
            <a:ext cx="164295" cy="53191"/>
          </a:xfrm>
          <a:custGeom>
            <a:avLst/>
            <a:gdLst/>
            <a:ahLst/>
            <a:cxnLst/>
            <a:rect l="l" t="t" r="r" b="b"/>
            <a:pathLst>
              <a:path w="164295" h="53191">
                <a:moveTo>
                  <a:pt x="55599" y="21710"/>
                </a:moveTo>
                <a:lnTo>
                  <a:pt x="51594" y="21710"/>
                </a:lnTo>
                <a:lnTo>
                  <a:pt x="47337" y="21169"/>
                </a:lnTo>
                <a:lnTo>
                  <a:pt x="42827" y="20354"/>
                </a:lnTo>
                <a:lnTo>
                  <a:pt x="38320" y="18994"/>
                </a:lnTo>
                <a:lnTo>
                  <a:pt x="33561" y="17368"/>
                </a:lnTo>
                <a:lnTo>
                  <a:pt x="29051" y="15738"/>
                </a:lnTo>
                <a:lnTo>
                  <a:pt x="24545" y="13838"/>
                </a:lnTo>
                <a:lnTo>
                  <a:pt x="20035" y="11942"/>
                </a:lnTo>
                <a:lnTo>
                  <a:pt x="16030" y="10042"/>
                </a:lnTo>
                <a:lnTo>
                  <a:pt x="12274" y="8141"/>
                </a:lnTo>
                <a:lnTo>
                  <a:pt x="8767" y="6241"/>
                </a:lnTo>
                <a:lnTo>
                  <a:pt x="5761" y="4611"/>
                </a:lnTo>
                <a:lnTo>
                  <a:pt x="3257" y="3255"/>
                </a:lnTo>
                <a:lnTo>
                  <a:pt x="1504" y="2170"/>
                </a:lnTo>
                <a:lnTo>
                  <a:pt x="501" y="1629"/>
                </a:lnTo>
                <a:lnTo>
                  <a:pt x="0" y="1355"/>
                </a:lnTo>
                <a:lnTo>
                  <a:pt x="1002" y="814"/>
                </a:lnTo>
                <a:lnTo>
                  <a:pt x="3005" y="540"/>
                </a:lnTo>
                <a:lnTo>
                  <a:pt x="5509" y="270"/>
                </a:lnTo>
                <a:lnTo>
                  <a:pt x="8767" y="270"/>
                </a:lnTo>
                <a:lnTo>
                  <a:pt x="12523" y="0"/>
                </a:lnTo>
                <a:lnTo>
                  <a:pt x="17029" y="270"/>
                </a:lnTo>
                <a:lnTo>
                  <a:pt x="21788" y="270"/>
                </a:lnTo>
                <a:lnTo>
                  <a:pt x="27049" y="540"/>
                </a:lnTo>
                <a:lnTo>
                  <a:pt x="32811" y="814"/>
                </a:lnTo>
                <a:lnTo>
                  <a:pt x="39071" y="1085"/>
                </a:lnTo>
                <a:lnTo>
                  <a:pt x="45331" y="1629"/>
                </a:lnTo>
                <a:lnTo>
                  <a:pt x="52092" y="1900"/>
                </a:lnTo>
                <a:lnTo>
                  <a:pt x="58857" y="2440"/>
                </a:lnTo>
                <a:lnTo>
                  <a:pt x="65868" y="2985"/>
                </a:lnTo>
                <a:lnTo>
                  <a:pt x="73131" y="3526"/>
                </a:lnTo>
                <a:lnTo>
                  <a:pt x="80145" y="4341"/>
                </a:lnTo>
                <a:lnTo>
                  <a:pt x="87408" y="4885"/>
                </a:lnTo>
                <a:lnTo>
                  <a:pt x="94671" y="5426"/>
                </a:lnTo>
                <a:lnTo>
                  <a:pt x="101685" y="6241"/>
                </a:lnTo>
                <a:lnTo>
                  <a:pt x="108695" y="6785"/>
                </a:lnTo>
                <a:lnTo>
                  <a:pt x="115457" y="7326"/>
                </a:lnTo>
                <a:lnTo>
                  <a:pt x="121969" y="8141"/>
                </a:lnTo>
                <a:lnTo>
                  <a:pt x="127980" y="8682"/>
                </a:lnTo>
                <a:lnTo>
                  <a:pt x="133991" y="9227"/>
                </a:lnTo>
                <a:lnTo>
                  <a:pt x="139501" y="9767"/>
                </a:lnTo>
                <a:lnTo>
                  <a:pt x="144509" y="10312"/>
                </a:lnTo>
                <a:lnTo>
                  <a:pt x="149019" y="10853"/>
                </a:lnTo>
                <a:lnTo>
                  <a:pt x="153027" y="11127"/>
                </a:lnTo>
                <a:lnTo>
                  <a:pt x="156531" y="11668"/>
                </a:lnTo>
                <a:lnTo>
                  <a:pt x="159287" y="11942"/>
                </a:lnTo>
                <a:lnTo>
                  <a:pt x="161542" y="11942"/>
                </a:lnTo>
                <a:lnTo>
                  <a:pt x="162794" y="12212"/>
                </a:lnTo>
                <a:lnTo>
                  <a:pt x="163043" y="13838"/>
                </a:lnTo>
                <a:lnTo>
                  <a:pt x="163545" y="14923"/>
                </a:lnTo>
                <a:lnTo>
                  <a:pt x="164046" y="16283"/>
                </a:lnTo>
                <a:lnTo>
                  <a:pt x="164295" y="17639"/>
                </a:lnTo>
                <a:lnTo>
                  <a:pt x="161290" y="17639"/>
                </a:lnTo>
                <a:lnTo>
                  <a:pt x="155780" y="17098"/>
                </a:lnTo>
                <a:lnTo>
                  <a:pt x="148766" y="16824"/>
                </a:lnTo>
                <a:lnTo>
                  <a:pt x="139753" y="16013"/>
                </a:lnTo>
                <a:lnTo>
                  <a:pt x="129734" y="15198"/>
                </a:lnTo>
                <a:lnTo>
                  <a:pt x="118715" y="14112"/>
                </a:lnTo>
                <a:lnTo>
                  <a:pt x="106942" y="13297"/>
                </a:lnTo>
                <a:lnTo>
                  <a:pt x="94671" y="12212"/>
                </a:lnTo>
                <a:lnTo>
                  <a:pt x="82649" y="11127"/>
                </a:lnTo>
                <a:lnTo>
                  <a:pt x="70627" y="10312"/>
                </a:lnTo>
                <a:lnTo>
                  <a:pt x="59355" y="9497"/>
                </a:lnTo>
                <a:lnTo>
                  <a:pt x="48838" y="8682"/>
                </a:lnTo>
                <a:lnTo>
                  <a:pt x="39572" y="8141"/>
                </a:lnTo>
                <a:lnTo>
                  <a:pt x="32057" y="7871"/>
                </a:lnTo>
                <a:lnTo>
                  <a:pt x="26046" y="7597"/>
                </a:lnTo>
                <a:lnTo>
                  <a:pt x="22290" y="7871"/>
                </a:lnTo>
                <a:lnTo>
                  <a:pt x="26046" y="8956"/>
                </a:lnTo>
                <a:lnTo>
                  <a:pt x="30805" y="10853"/>
                </a:lnTo>
                <a:lnTo>
                  <a:pt x="36065" y="12753"/>
                </a:lnTo>
                <a:lnTo>
                  <a:pt x="41575" y="14653"/>
                </a:lnTo>
                <a:lnTo>
                  <a:pt x="46835" y="16283"/>
                </a:lnTo>
                <a:lnTo>
                  <a:pt x="51342" y="17639"/>
                </a:lnTo>
                <a:lnTo>
                  <a:pt x="54600" y="18183"/>
                </a:lnTo>
                <a:lnTo>
                  <a:pt x="56602" y="18183"/>
                </a:lnTo>
                <a:lnTo>
                  <a:pt x="58356" y="18994"/>
                </a:lnTo>
                <a:lnTo>
                  <a:pt x="59608" y="19809"/>
                </a:lnTo>
                <a:lnTo>
                  <a:pt x="60860" y="21169"/>
                </a:lnTo>
                <a:lnTo>
                  <a:pt x="62112" y="22525"/>
                </a:lnTo>
                <a:lnTo>
                  <a:pt x="62862" y="23880"/>
                </a:lnTo>
                <a:lnTo>
                  <a:pt x="63616" y="25510"/>
                </a:lnTo>
                <a:lnTo>
                  <a:pt x="64367" y="27410"/>
                </a:lnTo>
                <a:lnTo>
                  <a:pt x="64868" y="29036"/>
                </a:lnTo>
                <a:lnTo>
                  <a:pt x="65868" y="35548"/>
                </a:lnTo>
                <a:lnTo>
                  <a:pt x="66120" y="42334"/>
                </a:lnTo>
                <a:lnTo>
                  <a:pt x="64868" y="48576"/>
                </a:lnTo>
                <a:lnTo>
                  <a:pt x="61109" y="53191"/>
                </a:lnTo>
                <a:lnTo>
                  <a:pt x="61109" y="49391"/>
                </a:lnTo>
                <a:lnTo>
                  <a:pt x="60358" y="40708"/>
                </a:lnTo>
                <a:lnTo>
                  <a:pt x="58605" y="30122"/>
                </a:lnTo>
                <a:lnTo>
                  <a:pt x="55599" y="21710"/>
                </a:lnTo>
                <a:close/>
              </a:path>
            </a:pathLst>
          </a:custGeom>
          <a:solidFill>
            <a:srgbClr val="000000"/>
          </a:solidFill>
        </p:spPr>
        <p:txBody>
          <a:bodyPr wrap="square" lIns="0" tIns="0" rIns="0" bIns="0" rtlCol="0">
            <a:noAutofit/>
          </a:bodyPr>
          <a:lstStyle/>
          <a:p>
            <a:endParaRPr>
              <a:solidFill>
                <a:schemeClr val="bg1"/>
              </a:solidFill>
            </a:endParaRPr>
          </a:p>
        </p:txBody>
      </p:sp>
      <p:sp>
        <p:nvSpPr>
          <p:cNvPr id="76" name="object 76"/>
          <p:cNvSpPr/>
          <p:nvPr/>
        </p:nvSpPr>
        <p:spPr>
          <a:xfrm>
            <a:off x="2391945" y="1922424"/>
            <a:ext cx="215636" cy="53191"/>
          </a:xfrm>
          <a:custGeom>
            <a:avLst/>
            <a:gdLst/>
            <a:ahLst/>
            <a:cxnLst/>
            <a:rect l="l" t="t" r="r" b="b"/>
            <a:pathLst>
              <a:path w="215636" h="53191">
                <a:moveTo>
                  <a:pt x="186586" y="37449"/>
                </a:moveTo>
                <a:lnTo>
                  <a:pt x="189840" y="36634"/>
                </a:lnTo>
                <a:lnTo>
                  <a:pt x="193095" y="36093"/>
                </a:lnTo>
                <a:lnTo>
                  <a:pt x="196100" y="35278"/>
                </a:lnTo>
                <a:lnTo>
                  <a:pt x="199358" y="34463"/>
                </a:lnTo>
                <a:lnTo>
                  <a:pt x="196100" y="33922"/>
                </a:lnTo>
                <a:lnTo>
                  <a:pt x="192597" y="33378"/>
                </a:lnTo>
                <a:lnTo>
                  <a:pt x="189339" y="32837"/>
                </a:lnTo>
                <a:lnTo>
                  <a:pt x="185832" y="32292"/>
                </a:lnTo>
                <a:lnTo>
                  <a:pt x="182577" y="31752"/>
                </a:lnTo>
                <a:lnTo>
                  <a:pt x="179070" y="30937"/>
                </a:lnTo>
                <a:lnTo>
                  <a:pt x="175816" y="30392"/>
                </a:lnTo>
                <a:lnTo>
                  <a:pt x="172558" y="29851"/>
                </a:lnTo>
                <a:lnTo>
                  <a:pt x="169054" y="29307"/>
                </a:lnTo>
                <a:lnTo>
                  <a:pt x="165796" y="28766"/>
                </a:lnTo>
                <a:lnTo>
                  <a:pt x="162289" y="28222"/>
                </a:lnTo>
                <a:lnTo>
                  <a:pt x="158786" y="27951"/>
                </a:lnTo>
                <a:lnTo>
                  <a:pt x="155528" y="27407"/>
                </a:lnTo>
                <a:lnTo>
                  <a:pt x="152021" y="27136"/>
                </a:lnTo>
                <a:lnTo>
                  <a:pt x="148517" y="26866"/>
                </a:lnTo>
                <a:lnTo>
                  <a:pt x="145010" y="26595"/>
                </a:lnTo>
                <a:lnTo>
                  <a:pt x="144509" y="30937"/>
                </a:lnTo>
                <a:lnTo>
                  <a:pt x="138999" y="30122"/>
                </a:lnTo>
                <a:lnTo>
                  <a:pt x="137246" y="26595"/>
                </a:lnTo>
                <a:lnTo>
                  <a:pt x="135492" y="22795"/>
                </a:lnTo>
                <a:lnTo>
                  <a:pt x="134742" y="18724"/>
                </a:lnTo>
                <a:lnTo>
                  <a:pt x="135492" y="14653"/>
                </a:lnTo>
                <a:lnTo>
                  <a:pt x="136243" y="10853"/>
                </a:lnTo>
                <a:lnTo>
                  <a:pt x="137246" y="6782"/>
                </a:lnTo>
                <a:lnTo>
                  <a:pt x="138747" y="3255"/>
                </a:lnTo>
                <a:lnTo>
                  <a:pt x="141002" y="0"/>
                </a:lnTo>
                <a:lnTo>
                  <a:pt x="144260" y="540"/>
                </a:lnTo>
                <a:lnTo>
                  <a:pt x="147763" y="1085"/>
                </a:lnTo>
                <a:lnTo>
                  <a:pt x="151021" y="1626"/>
                </a:lnTo>
                <a:lnTo>
                  <a:pt x="154276" y="1900"/>
                </a:lnTo>
                <a:lnTo>
                  <a:pt x="157783" y="2441"/>
                </a:lnTo>
                <a:lnTo>
                  <a:pt x="161037" y="2985"/>
                </a:lnTo>
                <a:lnTo>
                  <a:pt x="164544" y="3255"/>
                </a:lnTo>
                <a:lnTo>
                  <a:pt x="167802" y="3800"/>
                </a:lnTo>
                <a:lnTo>
                  <a:pt x="171057" y="4070"/>
                </a:lnTo>
                <a:lnTo>
                  <a:pt x="174564" y="4611"/>
                </a:lnTo>
                <a:lnTo>
                  <a:pt x="177818" y="5156"/>
                </a:lnTo>
                <a:lnTo>
                  <a:pt x="181076" y="5696"/>
                </a:lnTo>
                <a:lnTo>
                  <a:pt x="184331" y="5971"/>
                </a:lnTo>
                <a:lnTo>
                  <a:pt x="187838" y="6511"/>
                </a:lnTo>
                <a:lnTo>
                  <a:pt x="191092" y="7326"/>
                </a:lnTo>
                <a:lnTo>
                  <a:pt x="194350" y="7867"/>
                </a:lnTo>
                <a:lnTo>
                  <a:pt x="194350" y="10312"/>
                </a:lnTo>
                <a:lnTo>
                  <a:pt x="193849" y="10853"/>
                </a:lnTo>
                <a:lnTo>
                  <a:pt x="193095" y="10853"/>
                </a:lnTo>
                <a:lnTo>
                  <a:pt x="191345" y="10582"/>
                </a:lnTo>
                <a:lnTo>
                  <a:pt x="188588" y="10312"/>
                </a:lnTo>
                <a:lnTo>
                  <a:pt x="185334" y="10041"/>
                </a:lnTo>
                <a:lnTo>
                  <a:pt x="181574" y="9767"/>
                </a:lnTo>
                <a:lnTo>
                  <a:pt x="177569" y="9227"/>
                </a:lnTo>
                <a:lnTo>
                  <a:pt x="173059" y="8682"/>
                </a:lnTo>
                <a:lnTo>
                  <a:pt x="168553" y="8141"/>
                </a:lnTo>
                <a:lnTo>
                  <a:pt x="164043" y="7867"/>
                </a:lnTo>
                <a:lnTo>
                  <a:pt x="159536" y="7326"/>
                </a:lnTo>
                <a:lnTo>
                  <a:pt x="155528" y="6782"/>
                </a:lnTo>
                <a:lnTo>
                  <a:pt x="152021" y="6511"/>
                </a:lnTo>
                <a:lnTo>
                  <a:pt x="149015" y="6241"/>
                </a:lnTo>
                <a:lnTo>
                  <a:pt x="146511" y="5971"/>
                </a:lnTo>
                <a:lnTo>
                  <a:pt x="145010" y="5696"/>
                </a:lnTo>
                <a:lnTo>
                  <a:pt x="144509" y="5696"/>
                </a:lnTo>
                <a:lnTo>
                  <a:pt x="143008" y="8956"/>
                </a:lnTo>
                <a:lnTo>
                  <a:pt x="142506" y="12753"/>
                </a:lnTo>
                <a:lnTo>
                  <a:pt x="142755" y="16553"/>
                </a:lnTo>
                <a:lnTo>
                  <a:pt x="143257" y="20080"/>
                </a:lnTo>
                <a:lnTo>
                  <a:pt x="143758" y="20080"/>
                </a:lnTo>
                <a:lnTo>
                  <a:pt x="212632" y="30122"/>
                </a:lnTo>
                <a:lnTo>
                  <a:pt x="213382" y="31207"/>
                </a:lnTo>
                <a:lnTo>
                  <a:pt x="214384" y="32022"/>
                </a:lnTo>
                <a:lnTo>
                  <a:pt x="215136" y="32837"/>
                </a:lnTo>
                <a:lnTo>
                  <a:pt x="215636" y="33922"/>
                </a:lnTo>
                <a:lnTo>
                  <a:pt x="214384" y="34737"/>
                </a:lnTo>
                <a:lnTo>
                  <a:pt x="211881" y="35548"/>
                </a:lnTo>
                <a:lnTo>
                  <a:pt x="208374" y="36908"/>
                </a:lnTo>
                <a:lnTo>
                  <a:pt x="204117" y="38264"/>
                </a:lnTo>
                <a:lnTo>
                  <a:pt x="199106" y="39893"/>
                </a:lnTo>
                <a:lnTo>
                  <a:pt x="193596" y="41519"/>
                </a:lnTo>
                <a:lnTo>
                  <a:pt x="187585" y="43149"/>
                </a:lnTo>
                <a:lnTo>
                  <a:pt x="181574" y="44775"/>
                </a:lnTo>
                <a:lnTo>
                  <a:pt x="175816" y="46405"/>
                </a:lnTo>
                <a:lnTo>
                  <a:pt x="170054" y="48035"/>
                </a:lnTo>
                <a:lnTo>
                  <a:pt x="164544" y="49391"/>
                </a:lnTo>
                <a:lnTo>
                  <a:pt x="159785" y="50747"/>
                </a:lnTo>
                <a:lnTo>
                  <a:pt x="155780" y="51562"/>
                </a:lnTo>
                <a:lnTo>
                  <a:pt x="152775" y="52376"/>
                </a:lnTo>
                <a:lnTo>
                  <a:pt x="150769" y="52917"/>
                </a:lnTo>
                <a:lnTo>
                  <a:pt x="150018" y="53191"/>
                </a:lnTo>
                <a:lnTo>
                  <a:pt x="0" y="24966"/>
                </a:lnTo>
                <a:lnTo>
                  <a:pt x="52092" y="16009"/>
                </a:lnTo>
                <a:lnTo>
                  <a:pt x="21536" y="24966"/>
                </a:lnTo>
                <a:lnTo>
                  <a:pt x="26796" y="26051"/>
                </a:lnTo>
                <a:lnTo>
                  <a:pt x="33810" y="27407"/>
                </a:lnTo>
                <a:lnTo>
                  <a:pt x="41824" y="28766"/>
                </a:lnTo>
                <a:lnTo>
                  <a:pt x="51342" y="30392"/>
                </a:lnTo>
                <a:lnTo>
                  <a:pt x="61358" y="32292"/>
                </a:lnTo>
                <a:lnTo>
                  <a:pt x="72128" y="34193"/>
                </a:lnTo>
                <a:lnTo>
                  <a:pt x="82898" y="35823"/>
                </a:lnTo>
                <a:lnTo>
                  <a:pt x="93917" y="37723"/>
                </a:lnTo>
                <a:lnTo>
                  <a:pt x="104438" y="39619"/>
                </a:lnTo>
                <a:lnTo>
                  <a:pt x="114706" y="41249"/>
                </a:lnTo>
                <a:lnTo>
                  <a:pt x="123972" y="42879"/>
                </a:lnTo>
                <a:lnTo>
                  <a:pt x="132238" y="44235"/>
                </a:lnTo>
                <a:lnTo>
                  <a:pt x="138999" y="45320"/>
                </a:lnTo>
                <a:lnTo>
                  <a:pt x="144260" y="46135"/>
                </a:lnTo>
                <a:lnTo>
                  <a:pt x="147514" y="46676"/>
                </a:lnTo>
                <a:lnTo>
                  <a:pt x="148766" y="46946"/>
                </a:lnTo>
                <a:lnTo>
                  <a:pt x="152021" y="46405"/>
                </a:lnTo>
                <a:lnTo>
                  <a:pt x="155279" y="45590"/>
                </a:lnTo>
                <a:lnTo>
                  <a:pt x="158284" y="44775"/>
                </a:lnTo>
                <a:lnTo>
                  <a:pt x="161539" y="44235"/>
                </a:lnTo>
                <a:lnTo>
                  <a:pt x="164797" y="43420"/>
                </a:lnTo>
                <a:lnTo>
                  <a:pt x="167802" y="42605"/>
                </a:lnTo>
                <a:lnTo>
                  <a:pt x="171057" y="41790"/>
                </a:lnTo>
                <a:lnTo>
                  <a:pt x="174062" y="40979"/>
                </a:lnTo>
                <a:lnTo>
                  <a:pt x="177317" y="40164"/>
                </a:lnTo>
                <a:lnTo>
                  <a:pt x="180322" y="39349"/>
                </a:lnTo>
                <a:lnTo>
                  <a:pt x="183580" y="38264"/>
                </a:lnTo>
                <a:lnTo>
                  <a:pt x="186586" y="37449"/>
                </a:lnTo>
                <a:close/>
              </a:path>
            </a:pathLst>
          </a:custGeom>
          <a:solidFill>
            <a:srgbClr val="000000"/>
          </a:solidFill>
        </p:spPr>
        <p:txBody>
          <a:bodyPr wrap="square" lIns="0" tIns="0" rIns="0" bIns="0" rtlCol="0">
            <a:noAutofit/>
          </a:bodyPr>
          <a:lstStyle/>
          <a:p>
            <a:endParaRPr>
              <a:solidFill>
                <a:schemeClr val="bg1"/>
              </a:solidFill>
            </a:endParaRPr>
          </a:p>
        </p:txBody>
      </p:sp>
      <p:sp>
        <p:nvSpPr>
          <p:cNvPr id="77" name="object 77"/>
          <p:cNvSpPr/>
          <p:nvPr/>
        </p:nvSpPr>
        <p:spPr>
          <a:xfrm>
            <a:off x="2441281" y="1975072"/>
            <a:ext cx="11022" cy="29581"/>
          </a:xfrm>
          <a:custGeom>
            <a:avLst/>
            <a:gdLst/>
            <a:ahLst/>
            <a:cxnLst/>
            <a:rect l="l" t="t" r="r" b="b"/>
            <a:pathLst>
              <a:path w="11022" h="29581">
                <a:moveTo>
                  <a:pt x="6263" y="15468"/>
                </a:moveTo>
                <a:lnTo>
                  <a:pt x="5260" y="18994"/>
                </a:lnTo>
                <a:lnTo>
                  <a:pt x="4758" y="22525"/>
                </a:lnTo>
                <a:lnTo>
                  <a:pt x="4260" y="26325"/>
                </a:lnTo>
                <a:lnTo>
                  <a:pt x="2756" y="29581"/>
                </a:lnTo>
                <a:lnTo>
                  <a:pt x="0" y="28222"/>
                </a:lnTo>
                <a:lnTo>
                  <a:pt x="501" y="24425"/>
                </a:lnTo>
                <a:lnTo>
                  <a:pt x="1255" y="20895"/>
                </a:lnTo>
                <a:lnTo>
                  <a:pt x="2005" y="17368"/>
                </a:lnTo>
                <a:lnTo>
                  <a:pt x="3005" y="13838"/>
                </a:lnTo>
                <a:lnTo>
                  <a:pt x="4260" y="10582"/>
                </a:lnTo>
                <a:lnTo>
                  <a:pt x="5260" y="7326"/>
                </a:lnTo>
                <a:lnTo>
                  <a:pt x="6512" y="3800"/>
                </a:lnTo>
                <a:lnTo>
                  <a:pt x="7764" y="544"/>
                </a:lnTo>
                <a:lnTo>
                  <a:pt x="8767" y="0"/>
                </a:lnTo>
                <a:lnTo>
                  <a:pt x="9770" y="270"/>
                </a:lnTo>
                <a:lnTo>
                  <a:pt x="10520" y="814"/>
                </a:lnTo>
                <a:lnTo>
                  <a:pt x="11022" y="1629"/>
                </a:lnTo>
                <a:lnTo>
                  <a:pt x="6263" y="15468"/>
                </a:lnTo>
                <a:close/>
              </a:path>
            </a:pathLst>
          </a:custGeom>
          <a:solidFill>
            <a:srgbClr val="000000"/>
          </a:solidFill>
        </p:spPr>
        <p:txBody>
          <a:bodyPr wrap="square" lIns="0" tIns="0" rIns="0" bIns="0" rtlCol="0">
            <a:noAutofit/>
          </a:bodyPr>
          <a:lstStyle/>
          <a:p>
            <a:endParaRPr>
              <a:solidFill>
                <a:schemeClr val="bg1"/>
              </a:solidFill>
            </a:endParaRPr>
          </a:p>
        </p:txBody>
      </p:sp>
      <p:sp>
        <p:nvSpPr>
          <p:cNvPr id="78" name="object 78"/>
          <p:cNvSpPr/>
          <p:nvPr/>
        </p:nvSpPr>
        <p:spPr>
          <a:xfrm>
            <a:off x="2449547" y="1975616"/>
            <a:ext cx="12270" cy="26051"/>
          </a:xfrm>
          <a:custGeom>
            <a:avLst/>
            <a:gdLst/>
            <a:ahLst/>
            <a:cxnLst/>
            <a:rect l="l" t="t" r="r" b="b"/>
            <a:pathLst>
              <a:path w="12270" h="26051">
                <a:moveTo>
                  <a:pt x="7515" y="10582"/>
                </a:moveTo>
                <a:lnTo>
                  <a:pt x="6512" y="13838"/>
                </a:lnTo>
                <a:lnTo>
                  <a:pt x="5761" y="16824"/>
                </a:lnTo>
                <a:lnTo>
                  <a:pt x="5007" y="20080"/>
                </a:lnTo>
                <a:lnTo>
                  <a:pt x="4008" y="23065"/>
                </a:lnTo>
                <a:lnTo>
                  <a:pt x="2756" y="26051"/>
                </a:lnTo>
                <a:lnTo>
                  <a:pt x="2002" y="26051"/>
                </a:lnTo>
                <a:lnTo>
                  <a:pt x="1252" y="25506"/>
                </a:lnTo>
                <a:lnTo>
                  <a:pt x="750" y="24966"/>
                </a:lnTo>
                <a:lnTo>
                  <a:pt x="0" y="24695"/>
                </a:lnTo>
                <a:lnTo>
                  <a:pt x="501" y="21435"/>
                </a:lnTo>
                <a:lnTo>
                  <a:pt x="1504" y="18180"/>
                </a:lnTo>
                <a:lnTo>
                  <a:pt x="2503" y="14924"/>
                </a:lnTo>
                <a:lnTo>
                  <a:pt x="3755" y="11938"/>
                </a:lnTo>
                <a:lnTo>
                  <a:pt x="5007" y="8952"/>
                </a:lnTo>
                <a:lnTo>
                  <a:pt x="6512" y="5967"/>
                </a:lnTo>
                <a:lnTo>
                  <a:pt x="8013" y="2981"/>
                </a:lnTo>
                <a:lnTo>
                  <a:pt x="9517" y="0"/>
                </a:lnTo>
                <a:lnTo>
                  <a:pt x="10520" y="0"/>
                </a:lnTo>
                <a:lnTo>
                  <a:pt x="11271" y="811"/>
                </a:lnTo>
                <a:lnTo>
                  <a:pt x="12021" y="1626"/>
                </a:lnTo>
                <a:lnTo>
                  <a:pt x="12270" y="2441"/>
                </a:lnTo>
                <a:lnTo>
                  <a:pt x="10268" y="4882"/>
                </a:lnTo>
                <a:lnTo>
                  <a:pt x="8514" y="7597"/>
                </a:lnTo>
                <a:lnTo>
                  <a:pt x="7515" y="10582"/>
                </a:lnTo>
                <a:close/>
              </a:path>
            </a:pathLst>
          </a:custGeom>
          <a:solidFill>
            <a:srgbClr val="000000"/>
          </a:solidFill>
        </p:spPr>
        <p:txBody>
          <a:bodyPr wrap="square" lIns="0" tIns="0" rIns="0" bIns="0" rtlCol="0">
            <a:noAutofit/>
          </a:bodyPr>
          <a:lstStyle/>
          <a:p>
            <a:endParaRPr>
              <a:solidFill>
                <a:schemeClr val="bg1"/>
              </a:solidFill>
            </a:endParaRPr>
          </a:p>
        </p:txBody>
      </p:sp>
      <p:sp>
        <p:nvSpPr>
          <p:cNvPr id="79" name="object 79"/>
          <p:cNvSpPr/>
          <p:nvPr/>
        </p:nvSpPr>
        <p:spPr>
          <a:xfrm>
            <a:off x="2457561" y="1978057"/>
            <a:ext cx="14276" cy="25781"/>
          </a:xfrm>
          <a:custGeom>
            <a:avLst/>
            <a:gdLst/>
            <a:ahLst/>
            <a:cxnLst/>
            <a:rect l="l" t="t" r="r" b="b"/>
            <a:pathLst>
              <a:path w="14276" h="25781">
                <a:moveTo>
                  <a:pt x="11520" y="4070"/>
                </a:moveTo>
                <a:lnTo>
                  <a:pt x="9517" y="6511"/>
                </a:lnTo>
                <a:lnTo>
                  <a:pt x="8016" y="9497"/>
                </a:lnTo>
                <a:lnTo>
                  <a:pt x="6764" y="12753"/>
                </a:lnTo>
                <a:lnTo>
                  <a:pt x="5761" y="16009"/>
                </a:lnTo>
                <a:lnTo>
                  <a:pt x="5011" y="19269"/>
                </a:lnTo>
                <a:lnTo>
                  <a:pt x="4008" y="22525"/>
                </a:lnTo>
                <a:lnTo>
                  <a:pt x="2756" y="25781"/>
                </a:lnTo>
                <a:lnTo>
                  <a:pt x="1252" y="25781"/>
                </a:lnTo>
                <a:lnTo>
                  <a:pt x="501" y="25510"/>
                </a:lnTo>
                <a:lnTo>
                  <a:pt x="0" y="25236"/>
                </a:lnTo>
                <a:lnTo>
                  <a:pt x="0" y="21710"/>
                </a:lnTo>
                <a:lnTo>
                  <a:pt x="501" y="18183"/>
                </a:lnTo>
                <a:lnTo>
                  <a:pt x="1504" y="14653"/>
                </a:lnTo>
                <a:lnTo>
                  <a:pt x="2756" y="11397"/>
                </a:lnTo>
                <a:lnTo>
                  <a:pt x="4758" y="8412"/>
                </a:lnTo>
                <a:lnTo>
                  <a:pt x="6764" y="5426"/>
                </a:lnTo>
                <a:lnTo>
                  <a:pt x="9016" y="2715"/>
                </a:lnTo>
                <a:lnTo>
                  <a:pt x="11520" y="0"/>
                </a:lnTo>
                <a:lnTo>
                  <a:pt x="14276" y="0"/>
                </a:lnTo>
                <a:lnTo>
                  <a:pt x="14276" y="1626"/>
                </a:lnTo>
                <a:lnTo>
                  <a:pt x="11520" y="4070"/>
                </a:lnTo>
                <a:close/>
              </a:path>
            </a:pathLst>
          </a:custGeom>
          <a:solidFill>
            <a:srgbClr val="000000"/>
          </a:solidFill>
        </p:spPr>
        <p:txBody>
          <a:bodyPr wrap="square" lIns="0" tIns="0" rIns="0" bIns="0" rtlCol="0">
            <a:noAutofit/>
          </a:bodyPr>
          <a:lstStyle/>
          <a:p>
            <a:endParaRPr>
              <a:solidFill>
                <a:schemeClr val="bg1"/>
              </a:solidFill>
            </a:endParaRPr>
          </a:p>
        </p:txBody>
      </p:sp>
      <p:sp>
        <p:nvSpPr>
          <p:cNvPr id="80" name="object 80"/>
          <p:cNvSpPr/>
          <p:nvPr/>
        </p:nvSpPr>
        <p:spPr>
          <a:xfrm>
            <a:off x="2458564" y="1983484"/>
            <a:ext cx="110449" cy="56447"/>
          </a:xfrm>
          <a:custGeom>
            <a:avLst/>
            <a:gdLst/>
            <a:ahLst/>
            <a:cxnLst/>
            <a:rect l="l" t="t" r="r" b="b"/>
            <a:pathLst>
              <a:path w="110449" h="56447">
                <a:moveTo>
                  <a:pt x="1504" y="55907"/>
                </a:moveTo>
                <a:lnTo>
                  <a:pt x="0" y="54818"/>
                </a:lnTo>
                <a:lnTo>
                  <a:pt x="501" y="49121"/>
                </a:lnTo>
                <a:lnTo>
                  <a:pt x="1002" y="43149"/>
                </a:lnTo>
                <a:lnTo>
                  <a:pt x="2002" y="37452"/>
                </a:lnTo>
                <a:lnTo>
                  <a:pt x="3005" y="31752"/>
                </a:lnTo>
                <a:lnTo>
                  <a:pt x="4509" y="26055"/>
                </a:lnTo>
                <a:lnTo>
                  <a:pt x="6010" y="20354"/>
                </a:lnTo>
                <a:lnTo>
                  <a:pt x="8013" y="14927"/>
                </a:lnTo>
                <a:lnTo>
                  <a:pt x="10019" y="9497"/>
                </a:lnTo>
                <a:lnTo>
                  <a:pt x="10769" y="8141"/>
                </a:lnTo>
                <a:lnTo>
                  <a:pt x="11520" y="6515"/>
                </a:lnTo>
                <a:lnTo>
                  <a:pt x="12270" y="4885"/>
                </a:lnTo>
                <a:lnTo>
                  <a:pt x="13024" y="3530"/>
                </a:lnTo>
                <a:lnTo>
                  <a:pt x="14024" y="2170"/>
                </a:lnTo>
                <a:lnTo>
                  <a:pt x="15276" y="1085"/>
                </a:lnTo>
                <a:lnTo>
                  <a:pt x="16528" y="270"/>
                </a:lnTo>
                <a:lnTo>
                  <a:pt x="18281" y="0"/>
                </a:lnTo>
                <a:lnTo>
                  <a:pt x="17783" y="1085"/>
                </a:lnTo>
                <a:lnTo>
                  <a:pt x="16780" y="3800"/>
                </a:lnTo>
                <a:lnTo>
                  <a:pt x="15528" y="8141"/>
                </a:lnTo>
                <a:lnTo>
                  <a:pt x="13775" y="13568"/>
                </a:lnTo>
                <a:lnTo>
                  <a:pt x="12270" y="19539"/>
                </a:lnTo>
                <a:lnTo>
                  <a:pt x="11018" y="25510"/>
                </a:lnTo>
                <a:lnTo>
                  <a:pt x="10268" y="31481"/>
                </a:lnTo>
                <a:lnTo>
                  <a:pt x="10019" y="36637"/>
                </a:lnTo>
                <a:lnTo>
                  <a:pt x="13273" y="38264"/>
                </a:lnTo>
                <a:lnTo>
                  <a:pt x="16780" y="39349"/>
                </a:lnTo>
                <a:lnTo>
                  <a:pt x="20536" y="40438"/>
                </a:lnTo>
                <a:lnTo>
                  <a:pt x="24043" y="41523"/>
                </a:lnTo>
                <a:lnTo>
                  <a:pt x="27799" y="42334"/>
                </a:lnTo>
                <a:lnTo>
                  <a:pt x="31555" y="43149"/>
                </a:lnTo>
                <a:lnTo>
                  <a:pt x="35315" y="43964"/>
                </a:lnTo>
                <a:lnTo>
                  <a:pt x="39071" y="45050"/>
                </a:lnTo>
                <a:lnTo>
                  <a:pt x="109446" y="13842"/>
                </a:lnTo>
                <a:lnTo>
                  <a:pt x="109197" y="14927"/>
                </a:lnTo>
                <a:lnTo>
                  <a:pt x="109197" y="16283"/>
                </a:lnTo>
                <a:lnTo>
                  <a:pt x="109446" y="17913"/>
                </a:lnTo>
                <a:lnTo>
                  <a:pt x="110449" y="18998"/>
                </a:lnTo>
                <a:lnTo>
                  <a:pt x="39821" y="50750"/>
                </a:lnTo>
                <a:lnTo>
                  <a:pt x="35315" y="49935"/>
                </a:lnTo>
                <a:lnTo>
                  <a:pt x="31306" y="48850"/>
                </a:lnTo>
                <a:lnTo>
                  <a:pt x="27298" y="47765"/>
                </a:lnTo>
                <a:lnTo>
                  <a:pt x="23542" y="46950"/>
                </a:lnTo>
                <a:lnTo>
                  <a:pt x="20035" y="46135"/>
                </a:lnTo>
                <a:lnTo>
                  <a:pt x="16528" y="45320"/>
                </a:lnTo>
                <a:lnTo>
                  <a:pt x="13273" y="44779"/>
                </a:lnTo>
                <a:lnTo>
                  <a:pt x="10019" y="44505"/>
                </a:lnTo>
                <a:lnTo>
                  <a:pt x="10019" y="46405"/>
                </a:lnTo>
                <a:lnTo>
                  <a:pt x="9766" y="48035"/>
                </a:lnTo>
                <a:lnTo>
                  <a:pt x="9517" y="49661"/>
                </a:lnTo>
                <a:lnTo>
                  <a:pt x="8767" y="51291"/>
                </a:lnTo>
                <a:lnTo>
                  <a:pt x="8265" y="52921"/>
                </a:lnTo>
                <a:lnTo>
                  <a:pt x="7515" y="54277"/>
                </a:lnTo>
                <a:lnTo>
                  <a:pt x="6512" y="55362"/>
                </a:lnTo>
                <a:lnTo>
                  <a:pt x="5509" y="56177"/>
                </a:lnTo>
                <a:lnTo>
                  <a:pt x="4257" y="56447"/>
                </a:lnTo>
                <a:lnTo>
                  <a:pt x="3005" y="56447"/>
                </a:lnTo>
                <a:lnTo>
                  <a:pt x="1504" y="55907"/>
                </a:lnTo>
                <a:close/>
              </a:path>
            </a:pathLst>
          </a:custGeom>
          <a:solidFill>
            <a:srgbClr val="000000"/>
          </a:solidFill>
        </p:spPr>
        <p:txBody>
          <a:bodyPr wrap="square" lIns="0" tIns="0" rIns="0" bIns="0" rtlCol="0">
            <a:noAutofit/>
          </a:bodyPr>
          <a:lstStyle/>
          <a:p>
            <a:endParaRPr>
              <a:solidFill>
                <a:schemeClr val="bg1"/>
              </a:solidFill>
            </a:endParaRPr>
          </a:p>
        </p:txBody>
      </p:sp>
      <p:sp>
        <p:nvSpPr>
          <p:cNvPr id="81" name="object 81"/>
          <p:cNvSpPr/>
          <p:nvPr/>
        </p:nvSpPr>
        <p:spPr>
          <a:xfrm>
            <a:off x="2256705" y="1988099"/>
            <a:ext cx="378426" cy="197836"/>
          </a:xfrm>
          <a:custGeom>
            <a:avLst/>
            <a:gdLst/>
            <a:ahLst/>
            <a:cxnLst/>
            <a:rect l="l" t="t" r="r" b="b"/>
            <a:pathLst>
              <a:path w="378426" h="197836">
                <a:moveTo>
                  <a:pt x="103684" y="132161"/>
                </a:moveTo>
                <a:lnTo>
                  <a:pt x="101429" y="129175"/>
                </a:lnTo>
                <a:lnTo>
                  <a:pt x="98925" y="125919"/>
                </a:lnTo>
                <a:lnTo>
                  <a:pt x="96919" y="122663"/>
                </a:lnTo>
                <a:lnTo>
                  <a:pt x="94916" y="119407"/>
                </a:lnTo>
                <a:lnTo>
                  <a:pt x="92914" y="116151"/>
                </a:lnTo>
                <a:lnTo>
                  <a:pt x="91160" y="112621"/>
                </a:lnTo>
                <a:lnTo>
                  <a:pt x="89656" y="109095"/>
                </a:lnTo>
                <a:lnTo>
                  <a:pt x="87902" y="110450"/>
                </a:lnTo>
                <a:lnTo>
                  <a:pt x="86401" y="112080"/>
                </a:lnTo>
                <a:lnTo>
                  <a:pt x="85149" y="114251"/>
                </a:lnTo>
                <a:lnTo>
                  <a:pt x="84146" y="116422"/>
                </a:lnTo>
                <a:lnTo>
                  <a:pt x="83147" y="119133"/>
                </a:lnTo>
                <a:lnTo>
                  <a:pt x="82894" y="121848"/>
                </a:lnTo>
                <a:lnTo>
                  <a:pt x="83147" y="124563"/>
                </a:lnTo>
                <a:lnTo>
                  <a:pt x="84648" y="127004"/>
                </a:lnTo>
                <a:lnTo>
                  <a:pt x="84648" y="129990"/>
                </a:lnTo>
                <a:lnTo>
                  <a:pt x="84146" y="132161"/>
                </a:lnTo>
                <a:lnTo>
                  <a:pt x="82393" y="132705"/>
                </a:lnTo>
                <a:lnTo>
                  <a:pt x="78889" y="129990"/>
                </a:lnTo>
                <a:lnTo>
                  <a:pt x="77136" y="125649"/>
                </a:lnTo>
                <a:lnTo>
                  <a:pt x="76883" y="120763"/>
                </a:lnTo>
                <a:lnTo>
                  <a:pt x="77385" y="115877"/>
                </a:lnTo>
                <a:lnTo>
                  <a:pt x="78135" y="112351"/>
                </a:lnTo>
                <a:lnTo>
                  <a:pt x="79387" y="109095"/>
                </a:lnTo>
                <a:lnTo>
                  <a:pt x="80639" y="105839"/>
                </a:lnTo>
                <a:lnTo>
                  <a:pt x="82144" y="102579"/>
                </a:lnTo>
                <a:lnTo>
                  <a:pt x="83147" y="99323"/>
                </a:lnTo>
                <a:lnTo>
                  <a:pt x="83645" y="96338"/>
                </a:lnTo>
                <a:lnTo>
                  <a:pt x="83396" y="93082"/>
                </a:lnTo>
                <a:lnTo>
                  <a:pt x="81891" y="89826"/>
                </a:lnTo>
                <a:lnTo>
                  <a:pt x="60604" y="13838"/>
                </a:lnTo>
                <a:lnTo>
                  <a:pt x="60355" y="13297"/>
                </a:lnTo>
                <a:lnTo>
                  <a:pt x="59352" y="12212"/>
                </a:lnTo>
                <a:lnTo>
                  <a:pt x="58100" y="10582"/>
                </a:lnTo>
                <a:lnTo>
                  <a:pt x="56599" y="8682"/>
                </a:lnTo>
                <a:lnTo>
                  <a:pt x="55347" y="6511"/>
                </a:lnTo>
                <a:lnTo>
                  <a:pt x="54091" y="4341"/>
                </a:lnTo>
                <a:lnTo>
                  <a:pt x="53593" y="2711"/>
                </a:lnTo>
                <a:lnTo>
                  <a:pt x="53593" y="1355"/>
                </a:lnTo>
                <a:lnTo>
                  <a:pt x="55845" y="270"/>
                </a:lnTo>
                <a:lnTo>
                  <a:pt x="58100" y="0"/>
                </a:lnTo>
                <a:lnTo>
                  <a:pt x="60355" y="270"/>
                </a:lnTo>
                <a:lnTo>
                  <a:pt x="62357" y="1355"/>
                </a:lnTo>
                <a:lnTo>
                  <a:pt x="64111" y="2711"/>
                </a:lnTo>
                <a:lnTo>
                  <a:pt x="65864" y="4341"/>
                </a:lnTo>
                <a:lnTo>
                  <a:pt x="67618" y="6241"/>
                </a:lnTo>
                <a:lnTo>
                  <a:pt x="69119" y="7867"/>
                </a:lnTo>
                <a:lnTo>
                  <a:pt x="98423" y="101768"/>
                </a:lnTo>
                <a:lnTo>
                  <a:pt x="100927" y="106924"/>
                </a:lnTo>
                <a:lnTo>
                  <a:pt x="103933" y="112080"/>
                </a:lnTo>
                <a:lnTo>
                  <a:pt x="107440" y="116692"/>
                </a:lnTo>
                <a:lnTo>
                  <a:pt x="111196" y="121033"/>
                </a:lnTo>
                <a:lnTo>
                  <a:pt x="115453" y="125378"/>
                </a:lnTo>
                <a:lnTo>
                  <a:pt x="119711" y="128905"/>
                </a:lnTo>
                <a:lnTo>
                  <a:pt x="124221" y="132161"/>
                </a:lnTo>
                <a:lnTo>
                  <a:pt x="128976" y="134876"/>
                </a:lnTo>
                <a:lnTo>
                  <a:pt x="135990" y="135691"/>
                </a:lnTo>
                <a:lnTo>
                  <a:pt x="139245" y="135416"/>
                </a:lnTo>
                <a:lnTo>
                  <a:pt x="146010" y="133790"/>
                </a:lnTo>
                <a:lnTo>
                  <a:pt x="152270" y="131346"/>
                </a:lnTo>
                <a:lnTo>
                  <a:pt x="159782" y="125378"/>
                </a:lnTo>
                <a:lnTo>
                  <a:pt x="164292" y="120763"/>
                </a:lnTo>
                <a:lnTo>
                  <a:pt x="168300" y="115607"/>
                </a:lnTo>
                <a:lnTo>
                  <a:pt x="172056" y="110450"/>
                </a:lnTo>
                <a:lnTo>
                  <a:pt x="175812" y="105294"/>
                </a:lnTo>
                <a:lnTo>
                  <a:pt x="179319" y="99868"/>
                </a:lnTo>
                <a:lnTo>
                  <a:pt x="182574" y="94437"/>
                </a:lnTo>
                <a:lnTo>
                  <a:pt x="185832" y="88740"/>
                </a:lnTo>
                <a:lnTo>
                  <a:pt x="188585" y="83314"/>
                </a:lnTo>
                <a:lnTo>
                  <a:pt x="191089" y="78428"/>
                </a:lnTo>
                <a:lnTo>
                  <a:pt x="193095" y="74357"/>
                </a:lnTo>
                <a:lnTo>
                  <a:pt x="194596" y="70556"/>
                </a:lnTo>
                <a:lnTo>
                  <a:pt x="195346" y="66760"/>
                </a:lnTo>
                <a:lnTo>
                  <a:pt x="195346" y="63230"/>
                </a:lnTo>
                <a:lnTo>
                  <a:pt x="194094" y="59703"/>
                </a:lnTo>
                <a:lnTo>
                  <a:pt x="191839" y="55632"/>
                </a:lnTo>
                <a:lnTo>
                  <a:pt x="191089" y="54002"/>
                </a:lnTo>
                <a:lnTo>
                  <a:pt x="189837" y="52647"/>
                </a:lnTo>
                <a:lnTo>
                  <a:pt x="188336" y="51291"/>
                </a:lnTo>
                <a:lnTo>
                  <a:pt x="187084" y="49932"/>
                </a:lnTo>
                <a:lnTo>
                  <a:pt x="185832" y="48305"/>
                </a:lnTo>
                <a:lnTo>
                  <a:pt x="184829" y="46946"/>
                </a:lnTo>
                <a:lnTo>
                  <a:pt x="184576" y="45320"/>
                </a:lnTo>
                <a:lnTo>
                  <a:pt x="185330" y="43690"/>
                </a:lnTo>
                <a:lnTo>
                  <a:pt x="187834" y="44775"/>
                </a:lnTo>
                <a:lnTo>
                  <a:pt x="190587" y="46135"/>
                </a:lnTo>
                <a:lnTo>
                  <a:pt x="193845" y="48031"/>
                </a:lnTo>
                <a:lnTo>
                  <a:pt x="197100" y="49932"/>
                </a:lnTo>
                <a:lnTo>
                  <a:pt x="200357" y="51832"/>
                </a:lnTo>
                <a:lnTo>
                  <a:pt x="203363" y="53732"/>
                </a:lnTo>
                <a:lnTo>
                  <a:pt x="205867" y="55632"/>
                </a:lnTo>
                <a:lnTo>
                  <a:pt x="207620" y="57258"/>
                </a:lnTo>
                <a:lnTo>
                  <a:pt x="254705" y="74086"/>
                </a:lnTo>
                <a:lnTo>
                  <a:pt x="377425" y="33648"/>
                </a:lnTo>
                <a:lnTo>
                  <a:pt x="377425" y="38804"/>
                </a:lnTo>
                <a:lnTo>
                  <a:pt x="376924" y="40434"/>
                </a:lnTo>
                <a:lnTo>
                  <a:pt x="376172" y="40434"/>
                </a:lnTo>
                <a:lnTo>
                  <a:pt x="374920" y="40979"/>
                </a:lnTo>
                <a:lnTo>
                  <a:pt x="370913" y="42334"/>
                </a:lnTo>
                <a:lnTo>
                  <a:pt x="365152" y="44505"/>
                </a:lnTo>
                <a:lnTo>
                  <a:pt x="357388" y="47220"/>
                </a:lnTo>
                <a:lnTo>
                  <a:pt x="348121" y="50202"/>
                </a:lnTo>
                <a:lnTo>
                  <a:pt x="337853" y="54002"/>
                </a:lnTo>
                <a:lnTo>
                  <a:pt x="326834" y="57803"/>
                </a:lnTo>
                <a:lnTo>
                  <a:pt x="315562" y="61603"/>
                </a:lnTo>
                <a:lnTo>
                  <a:pt x="304042" y="65400"/>
                </a:lnTo>
                <a:lnTo>
                  <a:pt x="293023" y="69201"/>
                </a:lnTo>
                <a:lnTo>
                  <a:pt x="282505" y="72457"/>
                </a:lnTo>
                <a:lnTo>
                  <a:pt x="272987" y="75442"/>
                </a:lnTo>
                <a:lnTo>
                  <a:pt x="264721" y="77613"/>
                </a:lnTo>
                <a:lnTo>
                  <a:pt x="258461" y="79243"/>
                </a:lnTo>
                <a:lnTo>
                  <a:pt x="253951" y="80328"/>
                </a:lnTo>
                <a:lnTo>
                  <a:pt x="251949" y="80058"/>
                </a:lnTo>
                <a:lnTo>
                  <a:pt x="207368" y="63774"/>
                </a:lnTo>
                <a:lnTo>
                  <a:pt x="204615" y="64585"/>
                </a:lnTo>
                <a:lnTo>
                  <a:pt x="203363" y="67845"/>
                </a:lnTo>
                <a:lnTo>
                  <a:pt x="202861" y="71916"/>
                </a:lnTo>
                <a:lnTo>
                  <a:pt x="201859" y="75442"/>
                </a:lnTo>
                <a:lnTo>
                  <a:pt x="254705" y="94711"/>
                </a:lnTo>
                <a:lnTo>
                  <a:pt x="378426" y="47490"/>
                </a:lnTo>
                <a:lnTo>
                  <a:pt x="378426" y="53732"/>
                </a:lnTo>
                <a:lnTo>
                  <a:pt x="376924" y="54273"/>
                </a:lnTo>
                <a:lnTo>
                  <a:pt x="373167" y="55632"/>
                </a:lnTo>
                <a:lnTo>
                  <a:pt x="366906" y="57803"/>
                </a:lnTo>
                <a:lnTo>
                  <a:pt x="359142" y="60788"/>
                </a:lnTo>
                <a:lnTo>
                  <a:pt x="349625" y="64315"/>
                </a:lnTo>
                <a:lnTo>
                  <a:pt x="339105" y="68115"/>
                </a:lnTo>
                <a:lnTo>
                  <a:pt x="327837" y="72186"/>
                </a:lnTo>
                <a:lnTo>
                  <a:pt x="316064" y="76527"/>
                </a:lnTo>
                <a:lnTo>
                  <a:pt x="304543" y="80869"/>
                </a:lnTo>
                <a:lnTo>
                  <a:pt x="293272" y="85214"/>
                </a:lnTo>
                <a:lnTo>
                  <a:pt x="282505" y="89011"/>
                </a:lnTo>
                <a:lnTo>
                  <a:pt x="272987" y="92811"/>
                </a:lnTo>
                <a:lnTo>
                  <a:pt x="264721" y="96067"/>
                </a:lnTo>
                <a:lnTo>
                  <a:pt x="258461" y="98508"/>
                </a:lnTo>
                <a:lnTo>
                  <a:pt x="254204" y="100408"/>
                </a:lnTo>
                <a:lnTo>
                  <a:pt x="252450" y="101223"/>
                </a:lnTo>
                <a:lnTo>
                  <a:pt x="200105" y="82769"/>
                </a:lnTo>
                <a:lnTo>
                  <a:pt x="199106" y="86025"/>
                </a:lnTo>
                <a:lnTo>
                  <a:pt x="197601" y="89555"/>
                </a:lnTo>
                <a:lnTo>
                  <a:pt x="196349" y="92811"/>
                </a:lnTo>
                <a:lnTo>
                  <a:pt x="194845" y="96067"/>
                </a:lnTo>
                <a:lnTo>
                  <a:pt x="193344" y="99053"/>
                </a:lnTo>
                <a:lnTo>
                  <a:pt x="191839" y="102309"/>
                </a:lnTo>
                <a:lnTo>
                  <a:pt x="190338" y="105565"/>
                </a:lnTo>
                <a:lnTo>
                  <a:pt x="189086" y="108550"/>
                </a:lnTo>
                <a:lnTo>
                  <a:pt x="191839" y="109365"/>
                </a:lnTo>
                <a:lnTo>
                  <a:pt x="194845" y="110180"/>
                </a:lnTo>
                <a:lnTo>
                  <a:pt x="197601" y="110995"/>
                </a:lnTo>
                <a:lnTo>
                  <a:pt x="200607" y="111806"/>
                </a:lnTo>
                <a:lnTo>
                  <a:pt x="203363" y="112621"/>
                </a:lnTo>
                <a:lnTo>
                  <a:pt x="206368" y="113706"/>
                </a:lnTo>
                <a:lnTo>
                  <a:pt x="209122" y="114521"/>
                </a:lnTo>
                <a:lnTo>
                  <a:pt x="211878" y="115336"/>
                </a:lnTo>
                <a:lnTo>
                  <a:pt x="214631" y="116421"/>
                </a:lnTo>
                <a:lnTo>
                  <a:pt x="217387" y="117507"/>
                </a:lnTo>
                <a:lnTo>
                  <a:pt x="220140" y="118592"/>
                </a:lnTo>
                <a:lnTo>
                  <a:pt x="222897" y="119677"/>
                </a:lnTo>
                <a:lnTo>
                  <a:pt x="225650" y="121033"/>
                </a:lnTo>
                <a:lnTo>
                  <a:pt x="228157" y="122393"/>
                </a:lnTo>
                <a:lnTo>
                  <a:pt x="230910" y="123748"/>
                </a:lnTo>
                <a:lnTo>
                  <a:pt x="233414" y="125378"/>
                </a:lnTo>
                <a:lnTo>
                  <a:pt x="239425" y="129990"/>
                </a:lnTo>
                <a:lnTo>
                  <a:pt x="244935" y="134876"/>
                </a:lnTo>
                <a:lnTo>
                  <a:pt x="250195" y="140302"/>
                </a:lnTo>
                <a:lnTo>
                  <a:pt x="254453" y="146273"/>
                </a:lnTo>
                <a:lnTo>
                  <a:pt x="258209" y="152785"/>
                </a:lnTo>
                <a:lnTo>
                  <a:pt x="260713" y="159842"/>
                </a:lnTo>
                <a:lnTo>
                  <a:pt x="261968" y="167169"/>
                </a:lnTo>
                <a:lnTo>
                  <a:pt x="261968" y="175310"/>
                </a:lnTo>
                <a:lnTo>
                  <a:pt x="261214" y="177751"/>
                </a:lnTo>
                <a:lnTo>
                  <a:pt x="260713" y="180196"/>
                </a:lnTo>
                <a:lnTo>
                  <a:pt x="259713" y="182367"/>
                </a:lnTo>
                <a:lnTo>
                  <a:pt x="257960" y="183724"/>
                </a:lnTo>
                <a:lnTo>
                  <a:pt x="256957" y="180467"/>
                </a:lnTo>
                <a:lnTo>
                  <a:pt x="255957" y="176940"/>
                </a:lnTo>
                <a:lnTo>
                  <a:pt x="254705" y="173684"/>
                </a:lnTo>
                <a:lnTo>
                  <a:pt x="253450" y="170425"/>
                </a:lnTo>
                <a:lnTo>
                  <a:pt x="252198" y="167439"/>
                </a:lnTo>
                <a:lnTo>
                  <a:pt x="250697" y="164183"/>
                </a:lnTo>
                <a:lnTo>
                  <a:pt x="248943" y="160927"/>
                </a:lnTo>
                <a:lnTo>
                  <a:pt x="247190" y="157941"/>
                </a:lnTo>
                <a:lnTo>
                  <a:pt x="244184" y="153871"/>
                </a:lnTo>
                <a:lnTo>
                  <a:pt x="240930" y="149800"/>
                </a:lnTo>
                <a:lnTo>
                  <a:pt x="237672" y="146003"/>
                </a:lnTo>
                <a:lnTo>
                  <a:pt x="234168" y="142202"/>
                </a:lnTo>
                <a:lnTo>
                  <a:pt x="230661" y="138947"/>
                </a:lnTo>
                <a:lnTo>
                  <a:pt x="226905" y="135691"/>
                </a:lnTo>
                <a:lnTo>
                  <a:pt x="223146" y="132705"/>
                </a:lnTo>
                <a:lnTo>
                  <a:pt x="219141" y="129990"/>
                </a:lnTo>
                <a:lnTo>
                  <a:pt x="215132" y="127275"/>
                </a:lnTo>
                <a:lnTo>
                  <a:pt x="211124" y="124834"/>
                </a:lnTo>
                <a:lnTo>
                  <a:pt x="206867" y="122933"/>
                </a:lnTo>
                <a:lnTo>
                  <a:pt x="202609" y="121033"/>
                </a:lnTo>
                <a:lnTo>
                  <a:pt x="198103" y="119407"/>
                </a:lnTo>
                <a:lnTo>
                  <a:pt x="193845" y="118048"/>
                </a:lnTo>
                <a:lnTo>
                  <a:pt x="189086" y="116692"/>
                </a:lnTo>
                <a:lnTo>
                  <a:pt x="184576" y="115877"/>
                </a:lnTo>
                <a:lnTo>
                  <a:pt x="180571" y="120222"/>
                </a:lnTo>
                <a:lnTo>
                  <a:pt x="176563" y="124563"/>
                </a:lnTo>
                <a:lnTo>
                  <a:pt x="172056" y="128905"/>
                </a:lnTo>
                <a:lnTo>
                  <a:pt x="167546" y="132975"/>
                </a:lnTo>
                <a:lnTo>
                  <a:pt x="163040" y="136776"/>
                </a:lnTo>
                <a:lnTo>
                  <a:pt x="158281" y="140032"/>
                </a:lnTo>
                <a:lnTo>
                  <a:pt x="153522" y="143017"/>
                </a:lnTo>
                <a:lnTo>
                  <a:pt x="148514" y="145188"/>
                </a:lnTo>
                <a:lnTo>
                  <a:pt x="151768" y="151970"/>
                </a:lnTo>
                <a:lnTo>
                  <a:pt x="153771" y="160112"/>
                </a:lnTo>
                <a:lnTo>
                  <a:pt x="154774" y="167169"/>
                </a:lnTo>
                <a:lnTo>
                  <a:pt x="154774" y="169339"/>
                </a:lnTo>
                <a:lnTo>
                  <a:pt x="152519" y="165268"/>
                </a:lnTo>
                <a:lnTo>
                  <a:pt x="149766" y="161197"/>
                </a:lnTo>
                <a:lnTo>
                  <a:pt x="146760" y="157127"/>
                </a:lnTo>
                <a:lnTo>
                  <a:pt x="143253" y="153600"/>
                </a:lnTo>
                <a:lnTo>
                  <a:pt x="139497" y="150344"/>
                </a:lnTo>
                <a:lnTo>
                  <a:pt x="135240" y="147900"/>
                </a:lnTo>
                <a:lnTo>
                  <a:pt x="130982" y="146003"/>
                </a:lnTo>
                <a:lnTo>
                  <a:pt x="126223" y="145188"/>
                </a:lnTo>
                <a:lnTo>
                  <a:pt x="124470" y="144644"/>
                </a:lnTo>
                <a:lnTo>
                  <a:pt x="122716" y="143832"/>
                </a:lnTo>
                <a:lnTo>
                  <a:pt x="120714" y="142743"/>
                </a:lnTo>
                <a:lnTo>
                  <a:pt x="118960" y="141932"/>
                </a:lnTo>
                <a:lnTo>
                  <a:pt x="117207" y="141117"/>
                </a:lnTo>
                <a:lnTo>
                  <a:pt x="115453" y="141117"/>
                </a:lnTo>
                <a:lnTo>
                  <a:pt x="114201" y="141658"/>
                </a:lnTo>
                <a:lnTo>
                  <a:pt x="112949" y="143017"/>
                </a:lnTo>
                <a:lnTo>
                  <a:pt x="109442" y="149529"/>
                </a:lnTo>
                <a:lnTo>
                  <a:pt x="105686" y="155771"/>
                </a:lnTo>
                <a:lnTo>
                  <a:pt x="101678" y="161742"/>
                </a:lnTo>
                <a:lnTo>
                  <a:pt x="97171" y="167169"/>
                </a:lnTo>
                <a:lnTo>
                  <a:pt x="92412" y="172595"/>
                </a:lnTo>
                <a:lnTo>
                  <a:pt x="87152" y="177481"/>
                </a:lnTo>
                <a:lnTo>
                  <a:pt x="81393" y="182095"/>
                </a:lnTo>
                <a:lnTo>
                  <a:pt x="75382" y="186166"/>
                </a:lnTo>
                <a:lnTo>
                  <a:pt x="68621" y="189694"/>
                </a:lnTo>
                <a:lnTo>
                  <a:pt x="61607" y="192408"/>
                </a:lnTo>
                <a:lnTo>
                  <a:pt x="54091" y="194850"/>
                </a:lnTo>
                <a:lnTo>
                  <a:pt x="46078" y="196479"/>
                </a:lnTo>
                <a:lnTo>
                  <a:pt x="37314" y="197564"/>
                </a:lnTo>
                <a:lnTo>
                  <a:pt x="28048" y="197836"/>
                </a:lnTo>
                <a:lnTo>
                  <a:pt x="18295" y="197293"/>
                </a:lnTo>
                <a:lnTo>
                  <a:pt x="8023" y="195936"/>
                </a:lnTo>
                <a:lnTo>
                  <a:pt x="7020" y="195393"/>
                </a:lnTo>
                <a:lnTo>
                  <a:pt x="5741" y="194850"/>
                </a:lnTo>
                <a:lnTo>
                  <a:pt x="4738" y="194308"/>
                </a:lnTo>
                <a:lnTo>
                  <a:pt x="3493" y="194036"/>
                </a:lnTo>
                <a:lnTo>
                  <a:pt x="2248" y="193494"/>
                </a:lnTo>
                <a:lnTo>
                  <a:pt x="1245" y="192950"/>
                </a:lnTo>
                <a:lnTo>
                  <a:pt x="484" y="192137"/>
                </a:lnTo>
                <a:lnTo>
                  <a:pt x="0" y="191051"/>
                </a:lnTo>
                <a:lnTo>
                  <a:pt x="3251" y="191051"/>
                </a:lnTo>
                <a:lnTo>
                  <a:pt x="6744" y="191323"/>
                </a:lnTo>
                <a:lnTo>
                  <a:pt x="10271" y="191594"/>
                </a:lnTo>
                <a:lnTo>
                  <a:pt x="13765" y="191865"/>
                </a:lnTo>
                <a:lnTo>
                  <a:pt x="17292" y="192137"/>
                </a:lnTo>
                <a:lnTo>
                  <a:pt x="20785" y="192137"/>
                </a:lnTo>
                <a:lnTo>
                  <a:pt x="24279" y="191865"/>
                </a:lnTo>
                <a:lnTo>
                  <a:pt x="27806" y="191594"/>
                </a:lnTo>
                <a:lnTo>
                  <a:pt x="33790" y="190779"/>
                </a:lnTo>
                <a:lnTo>
                  <a:pt x="39818" y="189423"/>
                </a:lnTo>
                <a:lnTo>
                  <a:pt x="45576" y="187523"/>
                </a:lnTo>
                <a:lnTo>
                  <a:pt x="51086" y="185623"/>
                </a:lnTo>
                <a:lnTo>
                  <a:pt x="56599" y="182910"/>
                </a:lnTo>
                <a:lnTo>
                  <a:pt x="62108" y="180196"/>
                </a:lnTo>
                <a:lnTo>
                  <a:pt x="67365" y="176940"/>
                </a:lnTo>
                <a:lnTo>
                  <a:pt x="72377" y="173410"/>
                </a:lnTo>
                <a:lnTo>
                  <a:pt x="77385" y="169339"/>
                </a:lnTo>
                <a:lnTo>
                  <a:pt x="82144" y="165268"/>
                </a:lnTo>
                <a:lnTo>
                  <a:pt x="86650" y="160657"/>
                </a:lnTo>
                <a:lnTo>
                  <a:pt x="90908" y="156041"/>
                </a:lnTo>
                <a:lnTo>
                  <a:pt x="95165" y="151159"/>
                </a:lnTo>
                <a:lnTo>
                  <a:pt x="99174" y="146003"/>
                </a:lnTo>
                <a:lnTo>
                  <a:pt x="102930" y="140573"/>
                </a:lnTo>
                <a:lnTo>
                  <a:pt x="106437" y="134876"/>
                </a:lnTo>
                <a:lnTo>
                  <a:pt x="103684" y="132161"/>
                </a:lnTo>
                <a:close/>
              </a:path>
            </a:pathLst>
          </a:custGeom>
          <a:solidFill>
            <a:srgbClr val="000000"/>
          </a:solidFill>
        </p:spPr>
        <p:txBody>
          <a:bodyPr wrap="square" lIns="0" tIns="0" rIns="0" bIns="0" rtlCol="0">
            <a:noAutofit/>
          </a:bodyPr>
          <a:lstStyle/>
          <a:p>
            <a:endParaRPr>
              <a:solidFill>
                <a:schemeClr val="bg1"/>
              </a:solidFill>
            </a:endParaRPr>
          </a:p>
        </p:txBody>
      </p:sp>
      <p:sp>
        <p:nvSpPr>
          <p:cNvPr id="82" name="object 82"/>
          <p:cNvSpPr/>
          <p:nvPr/>
        </p:nvSpPr>
        <p:spPr>
          <a:xfrm>
            <a:off x="2159519" y="1989185"/>
            <a:ext cx="157039" cy="212762"/>
          </a:xfrm>
          <a:custGeom>
            <a:avLst/>
            <a:gdLst/>
            <a:ahLst/>
            <a:cxnLst/>
            <a:rect l="l" t="t" r="r" b="b"/>
            <a:pathLst>
              <a:path w="157039" h="212762">
                <a:moveTo>
                  <a:pt x="242" y="39893"/>
                </a:moveTo>
                <a:lnTo>
                  <a:pt x="1002" y="30937"/>
                </a:lnTo>
                <a:lnTo>
                  <a:pt x="2524" y="23065"/>
                </a:lnTo>
                <a:lnTo>
                  <a:pt x="5014" y="16283"/>
                </a:lnTo>
                <a:lnTo>
                  <a:pt x="8023" y="11668"/>
                </a:lnTo>
                <a:lnTo>
                  <a:pt x="11793" y="7867"/>
                </a:lnTo>
                <a:lnTo>
                  <a:pt x="15771" y="5156"/>
                </a:lnTo>
                <a:lnTo>
                  <a:pt x="20301" y="2985"/>
                </a:lnTo>
                <a:lnTo>
                  <a:pt x="25316" y="1626"/>
                </a:lnTo>
                <a:lnTo>
                  <a:pt x="30573" y="540"/>
                </a:lnTo>
                <a:lnTo>
                  <a:pt x="36072" y="0"/>
                </a:lnTo>
                <a:lnTo>
                  <a:pt x="44822" y="0"/>
                </a:lnTo>
                <a:lnTo>
                  <a:pt x="48350" y="270"/>
                </a:lnTo>
                <a:lnTo>
                  <a:pt x="52362" y="814"/>
                </a:lnTo>
                <a:lnTo>
                  <a:pt x="56858" y="1355"/>
                </a:lnTo>
                <a:lnTo>
                  <a:pt x="61354" y="2170"/>
                </a:lnTo>
                <a:lnTo>
                  <a:pt x="66127" y="2985"/>
                </a:lnTo>
                <a:lnTo>
                  <a:pt x="70623" y="3796"/>
                </a:lnTo>
                <a:lnTo>
                  <a:pt x="75396" y="4611"/>
                </a:lnTo>
                <a:lnTo>
                  <a:pt x="79892" y="5426"/>
                </a:lnTo>
                <a:lnTo>
                  <a:pt x="83904" y="6241"/>
                </a:lnTo>
                <a:lnTo>
                  <a:pt x="87674" y="7056"/>
                </a:lnTo>
                <a:lnTo>
                  <a:pt x="91167" y="7867"/>
                </a:lnTo>
                <a:lnTo>
                  <a:pt x="93934" y="8412"/>
                </a:lnTo>
                <a:lnTo>
                  <a:pt x="95940" y="8952"/>
                </a:lnTo>
                <a:lnTo>
                  <a:pt x="97185" y="9227"/>
                </a:lnTo>
                <a:lnTo>
                  <a:pt x="97669" y="9227"/>
                </a:lnTo>
                <a:lnTo>
                  <a:pt x="102200" y="10582"/>
                </a:lnTo>
                <a:lnTo>
                  <a:pt x="106454" y="11668"/>
                </a:lnTo>
                <a:lnTo>
                  <a:pt x="110189" y="12753"/>
                </a:lnTo>
                <a:lnTo>
                  <a:pt x="113717" y="13838"/>
                </a:lnTo>
                <a:lnTo>
                  <a:pt x="117210" y="14924"/>
                </a:lnTo>
                <a:lnTo>
                  <a:pt x="120219" y="16009"/>
                </a:lnTo>
                <a:lnTo>
                  <a:pt x="123228" y="17094"/>
                </a:lnTo>
                <a:lnTo>
                  <a:pt x="128485" y="19809"/>
                </a:lnTo>
                <a:lnTo>
                  <a:pt x="133258" y="23336"/>
                </a:lnTo>
                <a:lnTo>
                  <a:pt x="137505" y="27681"/>
                </a:lnTo>
                <a:lnTo>
                  <a:pt x="141510" y="33378"/>
                </a:lnTo>
                <a:lnTo>
                  <a:pt x="147521" y="48576"/>
                </a:lnTo>
                <a:lnTo>
                  <a:pt x="150779" y="60789"/>
                </a:lnTo>
                <a:lnTo>
                  <a:pt x="153532" y="73272"/>
                </a:lnTo>
                <a:lnTo>
                  <a:pt x="155538" y="86025"/>
                </a:lnTo>
                <a:lnTo>
                  <a:pt x="156790" y="99053"/>
                </a:lnTo>
                <a:lnTo>
                  <a:pt x="157039" y="112080"/>
                </a:lnTo>
                <a:lnTo>
                  <a:pt x="156538" y="125104"/>
                </a:lnTo>
                <a:lnTo>
                  <a:pt x="154784" y="138132"/>
                </a:lnTo>
                <a:lnTo>
                  <a:pt x="151028" y="146273"/>
                </a:lnTo>
                <a:lnTo>
                  <a:pt x="145017" y="153059"/>
                </a:lnTo>
                <a:lnTo>
                  <a:pt x="138007" y="158216"/>
                </a:lnTo>
                <a:lnTo>
                  <a:pt x="130249" y="161742"/>
                </a:lnTo>
                <a:lnTo>
                  <a:pt x="127240" y="162557"/>
                </a:lnTo>
                <a:lnTo>
                  <a:pt x="124473" y="163372"/>
                </a:lnTo>
                <a:lnTo>
                  <a:pt x="121464" y="163913"/>
                </a:lnTo>
                <a:lnTo>
                  <a:pt x="118732" y="164457"/>
                </a:lnTo>
                <a:lnTo>
                  <a:pt x="115965" y="164728"/>
                </a:lnTo>
                <a:lnTo>
                  <a:pt x="113198" y="164998"/>
                </a:lnTo>
                <a:lnTo>
                  <a:pt x="110708" y="164998"/>
                </a:lnTo>
                <a:lnTo>
                  <a:pt x="107941" y="164728"/>
                </a:lnTo>
                <a:lnTo>
                  <a:pt x="105209" y="164728"/>
                </a:lnTo>
                <a:lnTo>
                  <a:pt x="102442" y="164183"/>
                </a:lnTo>
                <a:lnTo>
                  <a:pt x="99675" y="163642"/>
                </a:lnTo>
                <a:lnTo>
                  <a:pt x="96943" y="163098"/>
                </a:lnTo>
                <a:lnTo>
                  <a:pt x="94176" y="162557"/>
                </a:lnTo>
                <a:lnTo>
                  <a:pt x="91409" y="161472"/>
                </a:lnTo>
                <a:lnTo>
                  <a:pt x="88400" y="160657"/>
                </a:lnTo>
                <a:lnTo>
                  <a:pt x="85426" y="159571"/>
                </a:lnTo>
                <a:lnTo>
                  <a:pt x="85149" y="158216"/>
                </a:lnTo>
                <a:lnTo>
                  <a:pt x="84665" y="156315"/>
                </a:lnTo>
                <a:lnTo>
                  <a:pt x="84665" y="154686"/>
                </a:lnTo>
                <a:lnTo>
                  <a:pt x="85426" y="153600"/>
                </a:lnTo>
                <a:lnTo>
                  <a:pt x="88677" y="154415"/>
                </a:lnTo>
                <a:lnTo>
                  <a:pt x="91686" y="155230"/>
                </a:lnTo>
                <a:lnTo>
                  <a:pt x="94418" y="156041"/>
                </a:lnTo>
                <a:lnTo>
                  <a:pt x="97185" y="156586"/>
                </a:lnTo>
                <a:lnTo>
                  <a:pt x="99952" y="157127"/>
                </a:lnTo>
                <a:lnTo>
                  <a:pt x="102442" y="157401"/>
                </a:lnTo>
                <a:lnTo>
                  <a:pt x="110466" y="157401"/>
                </a:lnTo>
                <a:lnTo>
                  <a:pt x="116207" y="156586"/>
                </a:lnTo>
                <a:lnTo>
                  <a:pt x="122225" y="154956"/>
                </a:lnTo>
                <a:lnTo>
                  <a:pt x="125718" y="153871"/>
                </a:lnTo>
                <a:lnTo>
                  <a:pt x="129246" y="152515"/>
                </a:lnTo>
                <a:lnTo>
                  <a:pt x="132981" y="150885"/>
                </a:lnTo>
                <a:lnTo>
                  <a:pt x="137253" y="147629"/>
                </a:lnTo>
                <a:lnTo>
                  <a:pt x="140511" y="143288"/>
                </a:lnTo>
                <a:lnTo>
                  <a:pt x="143015" y="138402"/>
                </a:lnTo>
                <a:lnTo>
                  <a:pt x="144768" y="133246"/>
                </a:lnTo>
                <a:lnTo>
                  <a:pt x="145768" y="127549"/>
                </a:lnTo>
                <a:lnTo>
                  <a:pt x="146522" y="121578"/>
                </a:lnTo>
                <a:lnTo>
                  <a:pt x="147020" y="115607"/>
                </a:lnTo>
                <a:lnTo>
                  <a:pt x="147272" y="109635"/>
                </a:lnTo>
                <a:lnTo>
                  <a:pt x="141261" y="67030"/>
                </a:lnTo>
                <a:lnTo>
                  <a:pt x="139006" y="61059"/>
                </a:lnTo>
                <a:lnTo>
                  <a:pt x="137253" y="55362"/>
                </a:lnTo>
                <a:lnTo>
                  <a:pt x="135499" y="49661"/>
                </a:lnTo>
                <a:lnTo>
                  <a:pt x="133258" y="44505"/>
                </a:lnTo>
                <a:lnTo>
                  <a:pt x="130249" y="39349"/>
                </a:lnTo>
                <a:lnTo>
                  <a:pt x="125995" y="34463"/>
                </a:lnTo>
                <a:lnTo>
                  <a:pt x="119977" y="29581"/>
                </a:lnTo>
                <a:lnTo>
                  <a:pt x="112195" y="24966"/>
                </a:lnTo>
                <a:lnTo>
                  <a:pt x="106938" y="22250"/>
                </a:lnTo>
                <a:lnTo>
                  <a:pt x="101439" y="19809"/>
                </a:lnTo>
                <a:lnTo>
                  <a:pt x="95940" y="17639"/>
                </a:lnTo>
                <a:lnTo>
                  <a:pt x="90164" y="15468"/>
                </a:lnTo>
                <a:lnTo>
                  <a:pt x="84665" y="13568"/>
                </a:lnTo>
                <a:lnTo>
                  <a:pt x="78647" y="11668"/>
                </a:lnTo>
                <a:lnTo>
                  <a:pt x="72871" y="10312"/>
                </a:lnTo>
                <a:lnTo>
                  <a:pt x="66888" y="8952"/>
                </a:lnTo>
                <a:lnTo>
                  <a:pt x="61112" y="8141"/>
                </a:lnTo>
                <a:lnTo>
                  <a:pt x="54852" y="7326"/>
                </a:lnTo>
                <a:lnTo>
                  <a:pt x="48834" y="7056"/>
                </a:lnTo>
                <a:lnTo>
                  <a:pt x="42817" y="7056"/>
                </a:lnTo>
                <a:lnTo>
                  <a:pt x="36833" y="7326"/>
                </a:lnTo>
                <a:lnTo>
                  <a:pt x="30815" y="7867"/>
                </a:lnTo>
                <a:lnTo>
                  <a:pt x="24555" y="8952"/>
                </a:lnTo>
                <a:lnTo>
                  <a:pt x="18537" y="10312"/>
                </a:lnTo>
                <a:lnTo>
                  <a:pt x="15044" y="14109"/>
                </a:lnTo>
                <a:lnTo>
                  <a:pt x="12035" y="18180"/>
                </a:lnTo>
                <a:lnTo>
                  <a:pt x="9787" y="23065"/>
                </a:lnTo>
                <a:lnTo>
                  <a:pt x="8023" y="27951"/>
                </a:lnTo>
                <a:lnTo>
                  <a:pt x="6778" y="32837"/>
                </a:lnTo>
                <a:lnTo>
                  <a:pt x="5775" y="37719"/>
                </a:lnTo>
                <a:lnTo>
                  <a:pt x="5257" y="42334"/>
                </a:lnTo>
                <a:lnTo>
                  <a:pt x="5014" y="46405"/>
                </a:lnTo>
                <a:lnTo>
                  <a:pt x="5775" y="60789"/>
                </a:lnTo>
                <a:lnTo>
                  <a:pt x="7505" y="81954"/>
                </a:lnTo>
                <a:lnTo>
                  <a:pt x="9268" y="101494"/>
                </a:lnTo>
                <a:lnTo>
                  <a:pt x="10029" y="109910"/>
                </a:lnTo>
                <a:lnTo>
                  <a:pt x="14041" y="117507"/>
                </a:lnTo>
                <a:lnTo>
                  <a:pt x="17050" y="120763"/>
                </a:lnTo>
                <a:lnTo>
                  <a:pt x="20543" y="124019"/>
                </a:lnTo>
                <a:lnTo>
                  <a:pt x="24555" y="126734"/>
                </a:lnTo>
                <a:lnTo>
                  <a:pt x="32060" y="130805"/>
                </a:lnTo>
                <a:lnTo>
                  <a:pt x="35554" y="132161"/>
                </a:lnTo>
                <a:lnTo>
                  <a:pt x="23310" y="47761"/>
                </a:lnTo>
                <a:lnTo>
                  <a:pt x="27806" y="45590"/>
                </a:lnTo>
                <a:lnTo>
                  <a:pt x="32302" y="44505"/>
                </a:lnTo>
                <a:lnTo>
                  <a:pt x="37317" y="44235"/>
                </a:lnTo>
                <a:lnTo>
                  <a:pt x="42090" y="44505"/>
                </a:lnTo>
                <a:lnTo>
                  <a:pt x="51601" y="46946"/>
                </a:lnTo>
                <a:lnTo>
                  <a:pt x="56097" y="48846"/>
                </a:lnTo>
                <a:lnTo>
                  <a:pt x="63879" y="64045"/>
                </a:lnTo>
                <a:lnTo>
                  <a:pt x="68133" y="85214"/>
                </a:lnTo>
                <a:lnTo>
                  <a:pt x="72387" y="111536"/>
                </a:lnTo>
                <a:lnTo>
                  <a:pt x="76399" y="139762"/>
                </a:lnTo>
                <a:lnTo>
                  <a:pt x="80134" y="167169"/>
                </a:lnTo>
                <a:lnTo>
                  <a:pt x="82901" y="190508"/>
                </a:lnTo>
                <a:lnTo>
                  <a:pt x="84907" y="206791"/>
                </a:lnTo>
                <a:lnTo>
                  <a:pt x="85668" y="212762"/>
                </a:lnTo>
                <a:lnTo>
                  <a:pt x="79650" y="212762"/>
                </a:lnTo>
                <a:lnTo>
                  <a:pt x="58345" y="56718"/>
                </a:lnTo>
                <a:lnTo>
                  <a:pt x="55855" y="55362"/>
                </a:lnTo>
                <a:lnTo>
                  <a:pt x="52362" y="54273"/>
                </a:lnTo>
                <a:lnTo>
                  <a:pt x="48350" y="52917"/>
                </a:lnTo>
                <a:lnTo>
                  <a:pt x="43577" y="51562"/>
                </a:lnTo>
                <a:lnTo>
                  <a:pt x="39081" y="50747"/>
                </a:lnTo>
                <a:lnTo>
                  <a:pt x="35069" y="50206"/>
                </a:lnTo>
                <a:lnTo>
                  <a:pt x="31576" y="50206"/>
                </a:lnTo>
                <a:lnTo>
                  <a:pt x="29051" y="50747"/>
                </a:lnTo>
                <a:lnTo>
                  <a:pt x="53088" y="212762"/>
                </a:lnTo>
                <a:lnTo>
                  <a:pt x="47589" y="212762"/>
                </a:lnTo>
                <a:lnTo>
                  <a:pt x="36833" y="143558"/>
                </a:lnTo>
                <a:lnTo>
                  <a:pt x="34066" y="142203"/>
                </a:lnTo>
                <a:lnTo>
                  <a:pt x="31300" y="140847"/>
                </a:lnTo>
                <a:lnTo>
                  <a:pt x="28809" y="139487"/>
                </a:lnTo>
                <a:lnTo>
                  <a:pt x="26043" y="137587"/>
                </a:lnTo>
                <a:lnTo>
                  <a:pt x="23552" y="135961"/>
                </a:lnTo>
                <a:lnTo>
                  <a:pt x="21028" y="134331"/>
                </a:lnTo>
                <a:lnTo>
                  <a:pt x="18295" y="132431"/>
                </a:lnTo>
                <a:lnTo>
                  <a:pt x="15771" y="130805"/>
                </a:lnTo>
                <a:lnTo>
                  <a:pt x="10790" y="126464"/>
                </a:lnTo>
                <a:lnTo>
                  <a:pt x="7263" y="121578"/>
                </a:lnTo>
                <a:lnTo>
                  <a:pt x="4772" y="116422"/>
                </a:lnTo>
                <a:lnTo>
                  <a:pt x="3008" y="110721"/>
                </a:lnTo>
                <a:lnTo>
                  <a:pt x="2005" y="104753"/>
                </a:lnTo>
                <a:lnTo>
                  <a:pt x="1521" y="98238"/>
                </a:lnTo>
                <a:lnTo>
                  <a:pt x="1245" y="91996"/>
                </a:lnTo>
                <a:lnTo>
                  <a:pt x="760" y="85214"/>
                </a:lnTo>
                <a:lnTo>
                  <a:pt x="760" y="77072"/>
                </a:lnTo>
                <a:lnTo>
                  <a:pt x="518" y="68116"/>
                </a:lnTo>
                <a:lnTo>
                  <a:pt x="0" y="58618"/>
                </a:lnTo>
                <a:lnTo>
                  <a:pt x="0" y="49117"/>
                </a:lnTo>
                <a:lnTo>
                  <a:pt x="242" y="39893"/>
                </a:lnTo>
                <a:close/>
              </a:path>
            </a:pathLst>
          </a:custGeom>
          <a:solidFill>
            <a:srgbClr val="000000"/>
          </a:solidFill>
        </p:spPr>
        <p:txBody>
          <a:bodyPr wrap="square" lIns="0" tIns="0" rIns="0" bIns="0" rtlCol="0">
            <a:noAutofit/>
          </a:bodyPr>
          <a:lstStyle/>
          <a:p>
            <a:endParaRPr>
              <a:solidFill>
                <a:schemeClr val="bg1"/>
              </a:solidFill>
            </a:endParaRPr>
          </a:p>
        </p:txBody>
      </p:sp>
      <p:sp>
        <p:nvSpPr>
          <p:cNvPr id="83" name="object 83"/>
          <p:cNvSpPr/>
          <p:nvPr/>
        </p:nvSpPr>
        <p:spPr>
          <a:xfrm>
            <a:off x="2199085" y="2004653"/>
            <a:ext cx="93173" cy="124019"/>
          </a:xfrm>
          <a:custGeom>
            <a:avLst/>
            <a:gdLst/>
            <a:ahLst/>
            <a:cxnLst/>
            <a:rect l="l" t="t" r="r" b="b"/>
            <a:pathLst>
              <a:path w="93173" h="124019">
                <a:moveTo>
                  <a:pt x="92931" y="122118"/>
                </a:moveTo>
                <a:lnTo>
                  <a:pt x="92689" y="122118"/>
                </a:lnTo>
                <a:lnTo>
                  <a:pt x="91928" y="122663"/>
                </a:lnTo>
                <a:lnTo>
                  <a:pt x="90925" y="122933"/>
                </a:lnTo>
                <a:lnTo>
                  <a:pt x="89680" y="123478"/>
                </a:lnTo>
                <a:lnTo>
                  <a:pt x="88435" y="123748"/>
                </a:lnTo>
                <a:lnTo>
                  <a:pt x="87155" y="124019"/>
                </a:lnTo>
                <a:lnTo>
                  <a:pt x="86152" y="124019"/>
                </a:lnTo>
                <a:lnTo>
                  <a:pt x="85426" y="123748"/>
                </a:lnTo>
                <a:lnTo>
                  <a:pt x="84665" y="76257"/>
                </a:lnTo>
                <a:lnTo>
                  <a:pt x="83420" y="68930"/>
                </a:lnTo>
                <a:lnTo>
                  <a:pt x="82175" y="61329"/>
                </a:lnTo>
                <a:lnTo>
                  <a:pt x="80653" y="53732"/>
                </a:lnTo>
                <a:lnTo>
                  <a:pt x="78647" y="46405"/>
                </a:lnTo>
                <a:lnTo>
                  <a:pt x="76157" y="39349"/>
                </a:lnTo>
                <a:lnTo>
                  <a:pt x="72629" y="33107"/>
                </a:lnTo>
                <a:lnTo>
                  <a:pt x="68133" y="27407"/>
                </a:lnTo>
                <a:lnTo>
                  <a:pt x="62357" y="22795"/>
                </a:lnTo>
                <a:lnTo>
                  <a:pt x="58864" y="21439"/>
                </a:lnTo>
                <a:lnTo>
                  <a:pt x="55094" y="19809"/>
                </a:lnTo>
                <a:lnTo>
                  <a:pt x="51601" y="18454"/>
                </a:lnTo>
                <a:lnTo>
                  <a:pt x="47831" y="16824"/>
                </a:lnTo>
                <a:lnTo>
                  <a:pt x="44096" y="15468"/>
                </a:lnTo>
                <a:lnTo>
                  <a:pt x="40568" y="14112"/>
                </a:lnTo>
                <a:lnTo>
                  <a:pt x="36833" y="12483"/>
                </a:lnTo>
                <a:lnTo>
                  <a:pt x="33063" y="11127"/>
                </a:lnTo>
                <a:lnTo>
                  <a:pt x="29051" y="9767"/>
                </a:lnTo>
                <a:lnTo>
                  <a:pt x="25316" y="8141"/>
                </a:lnTo>
                <a:lnTo>
                  <a:pt x="21304" y="6782"/>
                </a:lnTo>
                <a:lnTo>
                  <a:pt x="17292" y="5426"/>
                </a:lnTo>
                <a:lnTo>
                  <a:pt x="13038" y="4070"/>
                </a:lnTo>
                <a:lnTo>
                  <a:pt x="8784" y="2711"/>
                </a:lnTo>
                <a:lnTo>
                  <a:pt x="4530" y="1355"/>
                </a:lnTo>
                <a:lnTo>
                  <a:pt x="0" y="0"/>
                </a:lnTo>
                <a:lnTo>
                  <a:pt x="1763" y="270"/>
                </a:lnTo>
                <a:lnTo>
                  <a:pt x="3251" y="270"/>
                </a:lnTo>
                <a:lnTo>
                  <a:pt x="5014" y="540"/>
                </a:lnTo>
                <a:lnTo>
                  <a:pt x="6536" y="814"/>
                </a:lnTo>
                <a:lnTo>
                  <a:pt x="8265" y="814"/>
                </a:lnTo>
                <a:lnTo>
                  <a:pt x="10029" y="1085"/>
                </a:lnTo>
                <a:lnTo>
                  <a:pt x="11517" y="1355"/>
                </a:lnTo>
                <a:lnTo>
                  <a:pt x="13280" y="1626"/>
                </a:lnTo>
                <a:lnTo>
                  <a:pt x="17534" y="2711"/>
                </a:lnTo>
                <a:lnTo>
                  <a:pt x="21546" y="3796"/>
                </a:lnTo>
                <a:lnTo>
                  <a:pt x="25800" y="4885"/>
                </a:lnTo>
                <a:lnTo>
                  <a:pt x="29812" y="5971"/>
                </a:lnTo>
                <a:lnTo>
                  <a:pt x="34066" y="7326"/>
                </a:lnTo>
                <a:lnTo>
                  <a:pt x="38078" y="8682"/>
                </a:lnTo>
                <a:lnTo>
                  <a:pt x="42090" y="9767"/>
                </a:lnTo>
                <a:lnTo>
                  <a:pt x="46102" y="11397"/>
                </a:lnTo>
                <a:lnTo>
                  <a:pt x="50114" y="12753"/>
                </a:lnTo>
                <a:lnTo>
                  <a:pt x="54126" y="14383"/>
                </a:lnTo>
                <a:lnTo>
                  <a:pt x="58103" y="16283"/>
                </a:lnTo>
                <a:lnTo>
                  <a:pt x="61873" y="18179"/>
                </a:lnTo>
                <a:lnTo>
                  <a:pt x="65643" y="20080"/>
                </a:lnTo>
                <a:lnTo>
                  <a:pt x="69378" y="22250"/>
                </a:lnTo>
                <a:lnTo>
                  <a:pt x="73148" y="24695"/>
                </a:lnTo>
                <a:lnTo>
                  <a:pt x="76641" y="27136"/>
                </a:lnTo>
                <a:lnTo>
                  <a:pt x="82417" y="37449"/>
                </a:lnTo>
                <a:lnTo>
                  <a:pt x="86671" y="48306"/>
                </a:lnTo>
                <a:lnTo>
                  <a:pt x="89680" y="59974"/>
                </a:lnTo>
                <a:lnTo>
                  <a:pt x="91686" y="72186"/>
                </a:lnTo>
                <a:lnTo>
                  <a:pt x="92689" y="84399"/>
                </a:lnTo>
                <a:lnTo>
                  <a:pt x="93173" y="97152"/>
                </a:lnTo>
                <a:lnTo>
                  <a:pt x="93173" y="109635"/>
                </a:lnTo>
                <a:lnTo>
                  <a:pt x="92931" y="122118"/>
                </a:lnTo>
                <a:close/>
              </a:path>
            </a:pathLst>
          </a:custGeom>
          <a:solidFill>
            <a:srgbClr val="000000"/>
          </a:solidFill>
        </p:spPr>
        <p:txBody>
          <a:bodyPr wrap="square" lIns="0" tIns="0" rIns="0" bIns="0" rtlCol="0">
            <a:noAutofit/>
          </a:bodyPr>
          <a:lstStyle/>
          <a:p>
            <a:endParaRPr>
              <a:solidFill>
                <a:schemeClr val="bg1"/>
              </a:solidFill>
            </a:endParaRPr>
          </a:p>
        </p:txBody>
      </p:sp>
      <p:sp>
        <p:nvSpPr>
          <p:cNvPr id="84" name="object 84"/>
          <p:cNvSpPr/>
          <p:nvPr/>
        </p:nvSpPr>
        <p:spPr>
          <a:xfrm>
            <a:off x="2207351" y="2045903"/>
            <a:ext cx="27806" cy="155772"/>
          </a:xfrm>
          <a:custGeom>
            <a:avLst/>
            <a:gdLst/>
            <a:ahLst/>
            <a:cxnLst/>
            <a:rect l="l" t="t" r="r" b="b"/>
            <a:pathLst>
              <a:path w="27806" h="155772">
                <a:moveTo>
                  <a:pt x="27806" y="155772"/>
                </a:moveTo>
                <a:lnTo>
                  <a:pt x="23552" y="155772"/>
                </a:lnTo>
                <a:lnTo>
                  <a:pt x="7781" y="52376"/>
                </a:lnTo>
                <a:lnTo>
                  <a:pt x="0" y="0"/>
                </a:lnTo>
                <a:lnTo>
                  <a:pt x="2282" y="0"/>
                </a:lnTo>
                <a:lnTo>
                  <a:pt x="3008" y="270"/>
                </a:lnTo>
                <a:lnTo>
                  <a:pt x="3251" y="1355"/>
                </a:lnTo>
                <a:lnTo>
                  <a:pt x="11793" y="50747"/>
                </a:lnTo>
                <a:lnTo>
                  <a:pt x="27806" y="155772"/>
                </a:lnTo>
                <a:close/>
              </a:path>
            </a:pathLst>
          </a:custGeom>
          <a:solidFill>
            <a:srgbClr val="000000"/>
          </a:solidFill>
        </p:spPr>
        <p:txBody>
          <a:bodyPr wrap="square" lIns="0" tIns="0" rIns="0" bIns="0" rtlCol="0">
            <a:noAutofit/>
          </a:bodyPr>
          <a:lstStyle/>
          <a:p>
            <a:endParaRPr>
              <a:solidFill>
                <a:schemeClr val="bg1"/>
              </a:solidFill>
            </a:endParaRPr>
          </a:p>
        </p:txBody>
      </p:sp>
      <p:sp>
        <p:nvSpPr>
          <p:cNvPr id="85" name="object 85"/>
          <p:cNvSpPr/>
          <p:nvPr/>
        </p:nvSpPr>
        <p:spPr>
          <a:xfrm>
            <a:off x="2496130" y="1776417"/>
            <a:ext cx="19284" cy="93085"/>
          </a:xfrm>
          <a:custGeom>
            <a:avLst/>
            <a:gdLst/>
            <a:ahLst/>
            <a:cxnLst/>
            <a:rect l="l" t="t" r="r" b="b"/>
            <a:pathLst>
              <a:path w="19284" h="93085">
                <a:moveTo>
                  <a:pt x="0" y="92815"/>
                </a:moveTo>
                <a:lnTo>
                  <a:pt x="2005" y="0"/>
                </a:lnTo>
                <a:lnTo>
                  <a:pt x="19284" y="262"/>
                </a:lnTo>
                <a:lnTo>
                  <a:pt x="17282" y="93085"/>
                </a:lnTo>
                <a:lnTo>
                  <a:pt x="0" y="92815"/>
                </a:lnTo>
                <a:close/>
              </a:path>
            </a:pathLst>
          </a:custGeom>
          <a:solidFill>
            <a:srgbClr val="9EE8FF"/>
          </a:solidFill>
        </p:spPr>
        <p:txBody>
          <a:bodyPr wrap="square" lIns="0" tIns="0" rIns="0" bIns="0" rtlCol="0">
            <a:noAutofit/>
          </a:bodyPr>
          <a:lstStyle/>
          <a:p>
            <a:endParaRPr>
              <a:solidFill>
                <a:schemeClr val="bg1"/>
              </a:solidFill>
            </a:endParaRPr>
          </a:p>
        </p:txBody>
      </p:sp>
      <p:sp>
        <p:nvSpPr>
          <p:cNvPr id="86" name="object 86"/>
          <p:cNvSpPr/>
          <p:nvPr/>
        </p:nvSpPr>
        <p:spPr>
          <a:xfrm>
            <a:off x="2471588" y="1740064"/>
            <a:ext cx="19533" cy="128353"/>
          </a:xfrm>
          <a:custGeom>
            <a:avLst/>
            <a:gdLst/>
            <a:ahLst/>
            <a:cxnLst/>
            <a:rect l="l" t="t" r="r" b="b"/>
            <a:pathLst>
              <a:path w="19533" h="128353">
                <a:moveTo>
                  <a:pt x="0" y="127812"/>
                </a:moveTo>
                <a:lnTo>
                  <a:pt x="2251" y="0"/>
                </a:lnTo>
                <a:lnTo>
                  <a:pt x="19533" y="262"/>
                </a:lnTo>
                <a:lnTo>
                  <a:pt x="17531" y="128353"/>
                </a:lnTo>
                <a:lnTo>
                  <a:pt x="0" y="127812"/>
                </a:lnTo>
                <a:close/>
              </a:path>
            </a:pathLst>
          </a:custGeom>
          <a:solidFill>
            <a:srgbClr val="9EE8FF"/>
          </a:solidFill>
        </p:spPr>
        <p:txBody>
          <a:bodyPr wrap="square" lIns="0" tIns="0" rIns="0" bIns="0" rtlCol="0">
            <a:noAutofit/>
          </a:bodyPr>
          <a:lstStyle/>
          <a:p>
            <a:endParaRPr>
              <a:solidFill>
                <a:schemeClr val="bg1"/>
              </a:solidFill>
            </a:endParaRPr>
          </a:p>
        </p:txBody>
      </p:sp>
      <p:sp>
        <p:nvSpPr>
          <p:cNvPr id="87" name="object 87"/>
          <p:cNvSpPr/>
          <p:nvPr/>
        </p:nvSpPr>
        <p:spPr>
          <a:xfrm>
            <a:off x="2447292" y="1761207"/>
            <a:ext cx="19537" cy="105854"/>
          </a:xfrm>
          <a:custGeom>
            <a:avLst/>
            <a:gdLst/>
            <a:ahLst/>
            <a:cxnLst/>
            <a:rect l="l" t="t" r="r" b="b"/>
            <a:pathLst>
              <a:path w="19537" h="105854">
                <a:moveTo>
                  <a:pt x="0" y="105583"/>
                </a:moveTo>
                <a:lnTo>
                  <a:pt x="2254" y="0"/>
                </a:lnTo>
                <a:lnTo>
                  <a:pt x="19537" y="563"/>
                </a:lnTo>
                <a:lnTo>
                  <a:pt x="17531" y="105854"/>
                </a:lnTo>
                <a:lnTo>
                  <a:pt x="0" y="105583"/>
                </a:lnTo>
                <a:close/>
              </a:path>
            </a:pathLst>
          </a:custGeom>
          <a:solidFill>
            <a:srgbClr val="9EE8FF"/>
          </a:solidFill>
        </p:spPr>
        <p:txBody>
          <a:bodyPr wrap="square" lIns="0" tIns="0" rIns="0" bIns="0" rtlCol="0">
            <a:noAutofit/>
          </a:bodyPr>
          <a:lstStyle/>
          <a:p>
            <a:endParaRPr>
              <a:solidFill>
                <a:schemeClr val="bg1"/>
              </a:solidFill>
            </a:endParaRPr>
          </a:p>
        </p:txBody>
      </p:sp>
      <p:sp>
        <p:nvSpPr>
          <p:cNvPr id="88" name="object 88"/>
          <p:cNvSpPr/>
          <p:nvPr/>
        </p:nvSpPr>
        <p:spPr>
          <a:xfrm>
            <a:off x="2633853" y="1922652"/>
            <a:ext cx="1517650" cy="1021714"/>
          </a:xfrm>
          <a:custGeom>
            <a:avLst/>
            <a:gdLst/>
            <a:ahLst/>
            <a:cxnLst/>
            <a:rect l="l" t="t" r="r" b="b"/>
            <a:pathLst>
              <a:path w="1517650" h="1021714">
                <a:moveTo>
                  <a:pt x="1449451" y="993521"/>
                </a:moveTo>
                <a:lnTo>
                  <a:pt x="1437436" y="985485"/>
                </a:lnTo>
                <a:lnTo>
                  <a:pt x="1421384" y="1009523"/>
                </a:lnTo>
                <a:lnTo>
                  <a:pt x="1517650" y="1021714"/>
                </a:lnTo>
                <a:lnTo>
                  <a:pt x="1449451" y="993521"/>
                </a:lnTo>
                <a:close/>
              </a:path>
              <a:path w="1517650" h="1021714">
                <a:moveTo>
                  <a:pt x="1469644" y="937260"/>
                </a:moveTo>
                <a:lnTo>
                  <a:pt x="1453555" y="961349"/>
                </a:lnTo>
                <a:lnTo>
                  <a:pt x="1465580" y="969391"/>
                </a:lnTo>
                <a:lnTo>
                  <a:pt x="1469644" y="937260"/>
                </a:lnTo>
                <a:close/>
              </a:path>
              <a:path w="1517650" h="1021714">
                <a:moveTo>
                  <a:pt x="16002" y="0"/>
                </a:moveTo>
                <a:lnTo>
                  <a:pt x="0" y="24130"/>
                </a:lnTo>
                <a:lnTo>
                  <a:pt x="1437436" y="985485"/>
                </a:lnTo>
                <a:lnTo>
                  <a:pt x="1449451" y="993521"/>
                </a:lnTo>
                <a:lnTo>
                  <a:pt x="1517650" y="1021714"/>
                </a:lnTo>
                <a:lnTo>
                  <a:pt x="1469644" y="937260"/>
                </a:lnTo>
                <a:lnTo>
                  <a:pt x="1465580" y="969391"/>
                </a:lnTo>
                <a:lnTo>
                  <a:pt x="1453555" y="961349"/>
                </a:lnTo>
                <a:lnTo>
                  <a:pt x="16002" y="0"/>
                </a:lnTo>
                <a:close/>
              </a:path>
            </a:pathLst>
          </a:custGeom>
          <a:solidFill>
            <a:srgbClr val="FF9900"/>
          </a:solidFill>
        </p:spPr>
        <p:txBody>
          <a:bodyPr wrap="square" lIns="0" tIns="0" rIns="0" bIns="0" rtlCol="0">
            <a:noAutofit/>
          </a:bodyPr>
          <a:lstStyle/>
          <a:p>
            <a:endParaRPr>
              <a:solidFill>
                <a:schemeClr val="bg1"/>
              </a:solidFill>
            </a:endParaRPr>
          </a:p>
        </p:txBody>
      </p:sp>
      <p:sp>
        <p:nvSpPr>
          <p:cNvPr id="89" name="object 89"/>
          <p:cNvSpPr/>
          <p:nvPr/>
        </p:nvSpPr>
        <p:spPr>
          <a:xfrm>
            <a:off x="3551923" y="2916273"/>
            <a:ext cx="297700" cy="274474"/>
          </a:xfrm>
          <a:custGeom>
            <a:avLst/>
            <a:gdLst/>
            <a:ahLst/>
            <a:cxnLst/>
            <a:rect l="l" t="t" r="r" b="b"/>
            <a:pathLst>
              <a:path w="297700" h="274474">
                <a:moveTo>
                  <a:pt x="194449" y="274474"/>
                </a:moveTo>
                <a:lnTo>
                  <a:pt x="297700" y="123471"/>
                </a:lnTo>
                <a:lnTo>
                  <a:pt x="274205" y="107469"/>
                </a:lnTo>
                <a:lnTo>
                  <a:pt x="264975" y="112958"/>
                </a:lnTo>
                <a:lnTo>
                  <a:pt x="253027" y="117150"/>
                </a:lnTo>
                <a:lnTo>
                  <a:pt x="239661" y="119153"/>
                </a:lnTo>
                <a:lnTo>
                  <a:pt x="229406" y="119463"/>
                </a:lnTo>
                <a:lnTo>
                  <a:pt x="216586" y="118621"/>
                </a:lnTo>
                <a:lnTo>
                  <a:pt x="205498" y="116359"/>
                </a:lnTo>
                <a:lnTo>
                  <a:pt x="187718" y="142521"/>
                </a:lnTo>
                <a:lnTo>
                  <a:pt x="189752" y="143093"/>
                </a:lnTo>
                <a:lnTo>
                  <a:pt x="202356" y="145880"/>
                </a:lnTo>
                <a:lnTo>
                  <a:pt x="214904" y="147335"/>
                </a:lnTo>
                <a:lnTo>
                  <a:pt x="227385" y="147446"/>
                </a:lnTo>
                <a:lnTo>
                  <a:pt x="239788" y="146204"/>
                </a:lnTo>
                <a:lnTo>
                  <a:pt x="165620" y="254789"/>
                </a:lnTo>
                <a:lnTo>
                  <a:pt x="194449" y="274474"/>
                </a:lnTo>
                <a:close/>
              </a:path>
              <a:path w="297700" h="274474">
                <a:moveTo>
                  <a:pt x="836" y="92634"/>
                </a:moveTo>
                <a:lnTo>
                  <a:pt x="0" y="104369"/>
                </a:lnTo>
                <a:lnTo>
                  <a:pt x="901" y="115978"/>
                </a:lnTo>
                <a:lnTo>
                  <a:pt x="4310" y="129777"/>
                </a:lnTo>
                <a:lnTo>
                  <a:pt x="9437" y="141399"/>
                </a:lnTo>
                <a:lnTo>
                  <a:pt x="16466" y="151990"/>
                </a:lnTo>
                <a:lnTo>
                  <a:pt x="25391" y="161550"/>
                </a:lnTo>
                <a:lnTo>
                  <a:pt x="36207" y="170080"/>
                </a:lnTo>
                <a:lnTo>
                  <a:pt x="48491" y="177372"/>
                </a:lnTo>
                <a:lnTo>
                  <a:pt x="60460" y="182284"/>
                </a:lnTo>
                <a:lnTo>
                  <a:pt x="72406" y="184983"/>
                </a:lnTo>
                <a:lnTo>
                  <a:pt x="84340" y="185447"/>
                </a:lnTo>
                <a:lnTo>
                  <a:pt x="85417" y="185386"/>
                </a:lnTo>
                <a:lnTo>
                  <a:pt x="97100" y="183505"/>
                </a:lnTo>
                <a:lnTo>
                  <a:pt x="108717" y="179382"/>
                </a:lnTo>
                <a:lnTo>
                  <a:pt x="120288" y="173005"/>
                </a:lnTo>
                <a:lnTo>
                  <a:pt x="131838" y="164365"/>
                </a:lnTo>
                <a:lnTo>
                  <a:pt x="108851" y="134901"/>
                </a:lnTo>
                <a:lnTo>
                  <a:pt x="101902" y="140666"/>
                </a:lnTo>
                <a:lnTo>
                  <a:pt x="90644" y="147398"/>
                </a:lnTo>
                <a:lnTo>
                  <a:pt x="79768" y="150522"/>
                </a:lnTo>
                <a:lnTo>
                  <a:pt x="77506" y="150734"/>
                </a:lnTo>
                <a:lnTo>
                  <a:pt x="65160" y="149462"/>
                </a:lnTo>
                <a:lnTo>
                  <a:pt x="53606" y="143918"/>
                </a:lnTo>
                <a:lnTo>
                  <a:pt x="45452" y="136898"/>
                </a:lnTo>
                <a:lnTo>
                  <a:pt x="38500" y="126269"/>
                </a:lnTo>
                <a:lnTo>
                  <a:pt x="35191" y="113565"/>
                </a:lnTo>
                <a:lnTo>
                  <a:pt x="35132" y="112913"/>
                </a:lnTo>
                <a:lnTo>
                  <a:pt x="35663" y="102895"/>
                </a:lnTo>
                <a:lnTo>
                  <a:pt x="38771" y="91727"/>
                </a:lnTo>
                <a:lnTo>
                  <a:pt x="44455" y="79409"/>
                </a:lnTo>
                <a:lnTo>
                  <a:pt x="52717" y="65940"/>
                </a:lnTo>
                <a:lnTo>
                  <a:pt x="60833" y="55208"/>
                </a:lnTo>
                <a:lnTo>
                  <a:pt x="70460" y="45240"/>
                </a:lnTo>
                <a:lnTo>
                  <a:pt x="80111" y="38238"/>
                </a:lnTo>
                <a:lnTo>
                  <a:pt x="89801" y="34190"/>
                </a:lnTo>
                <a:lnTo>
                  <a:pt x="101632" y="32788"/>
                </a:lnTo>
                <a:lnTo>
                  <a:pt x="113572" y="34937"/>
                </a:lnTo>
                <a:lnTo>
                  <a:pt x="125107" y="40794"/>
                </a:lnTo>
                <a:lnTo>
                  <a:pt x="135376" y="50427"/>
                </a:lnTo>
                <a:lnTo>
                  <a:pt x="140982" y="61622"/>
                </a:lnTo>
                <a:lnTo>
                  <a:pt x="142570" y="75123"/>
                </a:lnTo>
                <a:lnTo>
                  <a:pt x="139585" y="87657"/>
                </a:lnTo>
                <a:lnTo>
                  <a:pt x="174510" y="101119"/>
                </a:lnTo>
                <a:lnTo>
                  <a:pt x="174885" y="99973"/>
                </a:lnTo>
                <a:lnTo>
                  <a:pt x="178236" y="86526"/>
                </a:lnTo>
                <a:lnTo>
                  <a:pt x="179287" y="74174"/>
                </a:lnTo>
                <a:lnTo>
                  <a:pt x="178066" y="62892"/>
                </a:lnTo>
                <a:lnTo>
                  <a:pt x="176277" y="56203"/>
                </a:lnTo>
                <a:lnTo>
                  <a:pt x="171427" y="44775"/>
                </a:lnTo>
                <a:lnTo>
                  <a:pt x="164505" y="34254"/>
                </a:lnTo>
                <a:lnTo>
                  <a:pt x="155503" y="24632"/>
                </a:lnTo>
                <a:lnTo>
                  <a:pt x="144411" y="15902"/>
                </a:lnTo>
                <a:lnTo>
                  <a:pt x="138920" y="12360"/>
                </a:lnTo>
                <a:lnTo>
                  <a:pt x="127242" y="6333"/>
                </a:lnTo>
                <a:lnTo>
                  <a:pt x="115437" y="2264"/>
                </a:lnTo>
                <a:lnTo>
                  <a:pt x="103505" y="153"/>
                </a:lnTo>
                <a:lnTo>
                  <a:pt x="91446" y="0"/>
                </a:lnTo>
                <a:lnTo>
                  <a:pt x="79260" y="1805"/>
                </a:lnTo>
                <a:lnTo>
                  <a:pt x="69485" y="4662"/>
                </a:lnTo>
                <a:lnTo>
                  <a:pt x="58647" y="9608"/>
                </a:lnTo>
                <a:lnTo>
                  <a:pt x="48282" y="16311"/>
                </a:lnTo>
                <a:lnTo>
                  <a:pt x="38383" y="24764"/>
                </a:lnTo>
                <a:lnTo>
                  <a:pt x="28942" y="34959"/>
                </a:lnTo>
                <a:lnTo>
                  <a:pt x="19951" y="46890"/>
                </a:lnTo>
                <a:lnTo>
                  <a:pt x="13776" y="56738"/>
                </a:lnTo>
                <a:lnTo>
                  <a:pt x="7724" y="68810"/>
                </a:lnTo>
                <a:lnTo>
                  <a:pt x="3411" y="80778"/>
                </a:lnTo>
                <a:lnTo>
                  <a:pt x="836" y="92634"/>
                </a:lnTo>
                <a:close/>
              </a:path>
            </a:pathLst>
          </a:custGeom>
          <a:solidFill>
            <a:srgbClr val="FF0000"/>
          </a:solidFill>
        </p:spPr>
        <p:txBody>
          <a:bodyPr wrap="square" lIns="0" tIns="0" rIns="0" bIns="0" rtlCol="0">
            <a:noAutofit/>
          </a:bodyPr>
          <a:lstStyle/>
          <a:p>
            <a:endParaRPr>
              <a:solidFill>
                <a:schemeClr val="bg1"/>
              </a:solidFill>
            </a:endParaRPr>
          </a:p>
        </p:txBody>
      </p:sp>
      <p:sp>
        <p:nvSpPr>
          <p:cNvPr id="90" name="object 90"/>
          <p:cNvSpPr/>
          <p:nvPr/>
        </p:nvSpPr>
        <p:spPr>
          <a:xfrm>
            <a:off x="7077456" y="1940052"/>
            <a:ext cx="393192" cy="339851"/>
          </a:xfrm>
          <a:custGeom>
            <a:avLst/>
            <a:gdLst/>
            <a:ahLst/>
            <a:cxnLst/>
            <a:rect l="l" t="t" r="r" b="b"/>
            <a:pathLst>
              <a:path w="393192" h="339851">
                <a:moveTo>
                  <a:pt x="0" y="339851"/>
                </a:moveTo>
                <a:lnTo>
                  <a:pt x="393192" y="339851"/>
                </a:lnTo>
                <a:lnTo>
                  <a:pt x="393192" y="0"/>
                </a:lnTo>
                <a:lnTo>
                  <a:pt x="0" y="0"/>
                </a:lnTo>
                <a:lnTo>
                  <a:pt x="0" y="339851"/>
                </a:lnTo>
                <a:close/>
              </a:path>
            </a:pathLst>
          </a:custGeom>
          <a:solidFill>
            <a:srgbClr val="D26900"/>
          </a:solidFill>
        </p:spPr>
        <p:txBody>
          <a:bodyPr wrap="square" lIns="0" tIns="0" rIns="0" bIns="0" rtlCol="0">
            <a:noAutofit/>
          </a:bodyPr>
          <a:lstStyle/>
          <a:p>
            <a:endParaRPr>
              <a:solidFill>
                <a:schemeClr val="bg1"/>
              </a:solidFill>
            </a:endParaRPr>
          </a:p>
        </p:txBody>
      </p:sp>
      <p:sp>
        <p:nvSpPr>
          <p:cNvPr id="91" name="object 91"/>
          <p:cNvSpPr/>
          <p:nvPr/>
        </p:nvSpPr>
        <p:spPr>
          <a:xfrm>
            <a:off x="7168896" y="1994915"/>
            <a:ext cx="193548" cy="179832"/>
          </a:xfrm>
          <a:custGeom>
            <a:avLst/>
            <a:gdLst/>
            <a:ahLst/>
            <a:cxnLst/>
            <a:rect l="l" t="t" r="r" b="b"/>
            <a:pathLst>
              <a:path w="193548" h="179832">
                <a:moveTo>
                  <a:pt x="0" y="179832"/>
                </a:moveTo>
                <a:lnTo>
                  <a:pt x="193548" y="179832"/>
                </a:lnTo>
                <a:lnTo>
                  <a:pt x="193548" y="0"/>
                </a:lnTo>
                <a:lnTo>
                  <a:pt x="0" y="0"/>
                </a:lnTo>
                <a:lnTo>
                  <a:pt x="0" y="179832"/>
                </a:lnTo>
                <a:close/>
              </a:path>
            </a:pathLst>
          </a:custGeom>
          <a:solidFill>
            <a:srgbClr val="AC0000"/>
          </a:solidFill>
        </p:spPr>
        <p:txBody>
          <a:bodyPr wrap="square" lIns="0" tIns="0" rIns="0" bIns="0" rtlCol="0">
            <a:noAutofit/>
          </a:bodyPr>
          <a:lstStyle/>
          <a:p>
            <a:endParaRPr>
              <a:solidFill>
                <a:schemeClr val="bg1"/>
              </a:solidFill>
            </a:endParaRPr>
          </a:p>
        </p:txBody>
      </p:sp>
      <p:sp>
        <p:nvSpPr>
          <p:cNvPr id="92" name="object 92"/>
          <p:cNvSpPr/>
          <p:nvPr/>
        </p:nvSpPr>
        <p:spPr>
          <a:xfrm>
            <a:off x="6371844" y="1712976"/>
            <a:ext cx="676655" cy="361188"/>
          </a:xfrm>
          <a:prstGeom prst="rect">
            <a:avLst/>
          </a:prstGeom>
          <a:blipFill>
            <a:blip r:embed="rId2" cstate="print"/>
            <a:stretch>
              <a:fillRect/>
            </a:stretch>
          </a:blipFill>
        </p:spPr>
        <p:txBody>
          <a:bodyPr wrap="square" lIns="0" tIns="0" rIns="0" bIns="0" rtlCol="0">
            <a:noAutofit/>
          </a:bodyPr>
          <a:lstStyle/>
          <a:p>
            <a:endParaRPr>
              <a:solidFill>
                <a:schemeClr val="bg1"/>
              </a:solidFill>
            </a:endParaRPr>
          </a:p>
        </p:txBody>
      </p:sp>
      <p:sp>
        <p:nvSpPr>
          <p:cNvPr id="93" name="object 93"/>
          <p:cNvSpPr/>
          <p:nvPr/>
        </p:nvSpPr>
        <p:spPr>
          <a:xfrm>
            <a:off x="5052060" y="1540764"/>
            <a:ext cx="675132" cy="362712"/>
          </a:xfrm>
          <a:prstGeom prst="rect">
            <a:avLst/>
          </a:prstGeom>
          <a:blipFill>
            <a:blip r:embed="rId2" cstate="print"/>
            <a:stretch>
              <a:fillRect/>
            </a:stretch>
          </a:blipFill>
        </p:spPr>
        <p:txBody>
          <a:bodyPr wrap="square" lIns="0" tIns="0" rIns="0" bIns="0" rtlCol="0">
            <a:noAutofit/>
          </a:bodyPr>
          <a:lstStyle/>
          <a:p>
            <a:endParaRPr>
              <a:solidFill>
                <a:schemeClr val="bg1"/>
              </a:solidFill>
            </a:endParaRPr>
          </a:p>
        </p:txBody>
      </p:sp>
      <p:sp>
        <p:nvSpPr>
          <p:cNvPr id="94" name="object 94"/>
          <p:cNvSpPr/>
          <p:nvPr/>
        </p:nvSpPr>
        <p:spPr>
          <a:xfrm>
            <a:off x="4820666" y="1895094"/>
            <a:ext cx="1552702" cy="1061339"/>
          </a:xfrm>
          <a:custGeom>
            <a:avLst/>
            <a:gdLst/>
            <a:ahLst/>
            <a:cxnLst/>
            <a:rect l="l" t="t" r="r" b="b"/>
            <a:pathLst>
              <a:path w="1552702" h="1061339">
                <a:moveTo>
                  <a:pt x="0" y="1037335"/>
                </a:moveTo>
                <a:lnTo>
                  <a:pt x="16256" y="1061339"/>
                </a:lnTo>
                <a:lnTo>
                  <a:pt x="1489106" y="60793"/>
                </a:lnTo>
                <a:lnTo>
                  <a:pt x="1501013" y="52704"/>
                </a:lnTo>
                <a:lnTo>
                  <a:pt x="1505331" y="84708"/>
                </a:lnTo>
                <a:lnTo>
                  <a:pt x="1552702" y="0"/>
                </a:lnTo>
                <a:lnTo>
                  <a:pt x="1484757" y="28701"/>
                </a:lnTo>
                <a:lnTo>
                  <a:pt x="1472830" y="36804"/>
                </a:lnTo>
                <a:lnTo>
                  <a:pt x="0" y="1037335"/>
                </a:lnTo>
                <a:close/>
              </a:path>
              <a:path w="1552702" h="1061339">
                <a:moveTo>
                  <a:pt x="1484757" y="28701"/>
                </a:moveTo>
                <a:lnTo>
                  <a:pt x="1552702" y="0"/>
                </a:lnTo>
                <a:lnTo>
                  <a:pt x="1456563" y="12826"/>
                </a:lnTo>
                <a:lnTo>
                  <a:pt x="1472830" y="36804"/>
                </a:lnTo>
                <a:lnTo>
                  <a:pt x="1484757" y="28701"/>
                </a:lnTo>
                <a:close/>
              </a:path>
              <a:path w="1552702" h="1061339">
                <a:moveTo>
                  <a:pt x="1505331" y="84708"/>
                </a:moveTo>
                <a:lnTo>
                  <a:pt x="1501013" y="52704"/>
                </a:lnTo>
                <a:lnTo>
                  <a:pt x="1489106" y="60793"/>
                </a:lnTo>
                <a:lnTo>
                  <a:pt x="1505331" y="84708"/>
                </a:lnTo>
                <a:close/>
              </a:path>
            </a:pathLst>
          </a:custGeom>
          <a:solidFill>
            <a:srgbClr val="FF9900"/>
          </a:solidFill>
        </p:spPr>
        <p:txBody>
          <a:bodyPr wrap="square" lIns="0" tIns="0" rIns="0" bIns="0" rtlCol="0">
            <a:noAutofit/>
          </a:bodyPr>
          <a:lstStyle/>
          <a:p>
            <a:endParaRPr>
              <a:solidFill>
                <a:schemeClr val="bg1"/>
              </a:solidFill>
            </a:endParaRPr>
          </a:p>
        </p:txBody>
      </p:sp>
      <p:sp>
        <p:nvSpPr>
          <p:cNvPr id="95" name="object 95"/>
          <p:cNvSpPr/>
          <p:nvPr/>
        </p:nvSpPr>
        <p:spPr>
          <a:xfrm>
            <a:off x="5918379" y="1743097"/>
            <a:ext cx="275013" cy="319128"/>
          </a:xfrm>
          <a:custGeom>
            <a:avLst/>
            <a:gdLst/>
            <a:ahLst/>
            <a:cxnLst/>
            <a:rect l="l" t="t" r="r" b="b"/>
            <a:pathLst>
              <a:path w="275013" h="319128">
                <a:moveTo>
                  <a:pt x="199845" y="177650"/>
                </a:moveTo>
                <a:lnTo>
                  <a:pt x="208481" y="172189"/>
                </a:lnTo>
                <a:lnTo>
                  <a:pt x="215847" y="169903"/>
                </a:lnTo>
                <a:lnTo>
                  <a:pt x="221816" y="170792"/>
                </a:lnTo>
                <a:lnTo>
                  <a:pt x="227912" y="171681"/>
                </a:lnTo>
                <a:lnTo>
                  <a:pt x="233119" y="175110"/>
                </a:lnTo>
                <a:lnTo>
                  <a:pt x="237437" y="180952"/>
                </a:lnTo>
                <a:lnTo>
                  <a:pt x="241755" y="186921"/>
                </a:lnTo>
                <a:lnTo>
                  <a:pt x="243533" y="192763"/>
                </a:lnTo>
                <a:lnTo>
                  <a:pt x="242644" y="198732"/>
                </a:lnTo>
                <a:lnTo>
                  <a:pt x="241755" y="204574"/>
                </a:lnTo>
                <a:lnTo>
                  <a:pt x="238072" y="209781"/>
                </a:lnTo>
                <a:lnTo>
                  <a:pt x="231849" y="214353"/>
                </a:lnTo>
                <a:lnTo>
                  <a:pt x="226134" y="218544"/>
                </a:lnTo>
                <a:lnTo>
                  <a:pt x="218895" y="220703"/>
                </a:lnTo>
                <a:lnTo>
                  <a:pt x="210259" y="221084"/>
                </a:lnTo>
                <a:lnTo>
                  <a:pt x="208522" y="221102"/>
                </a:lnTo>
                <a:lnTo>
                  <a:pt x="199572" y="220397"/>
                </a:lnTo>
                <a:lnTo>
                  <a:pt x="186435" y="218486"/>
                </a:lnTo>
                <a:lnTo>
                  <a:pt x="169111" y="215369"/>
                </a:lnTo>
                <a:lnTo>
                  <a:pt x="158592" y="213427"/>
                </a:lnTo>
                <a:lnTo>
                  <a:pt x="143837" y="211123"/>
                </a:lnTo>
                <a:lnTo>
                  <a:pt x="130940" y="209679"/>
                </a:lnTo>
                <a:lnTo>
                  <a:pt x="119894" y="209102"/>
                </a:lnTo>
                <a:lnTo>
                  <a:pt x="110691" y="209400"/>
                </a:lnTo>
                <a:lnTo>
                  <a:pt x="99072" y="211169"/>
                </a:lnTo>
                <a:lnTo>
                  <a:pt x="86914" y="214826"/>
                </a:lnTo>
                <a:lnTo>
                  <a:pt x="75512" y="220322"/>
                </a:lnTo>
                <a:lnTo>
                  <a:pt x="147775" y="319128"/>
                </a:lnTo>
                <a:lnTo>
                  <a:pt x="173937" y="300078"/>
                </a:lnTo>
                <a:lnTo>
                  <a:pt x="133043" y="244071"/>
                </a:lnTo>
                <a:lnTo>
                  <a:pt x="136599" y="243690"/>
                </a:lnTo>
                <a:lnTo>
                  <a:pt x="140663" y="243690"/>
                </a:lnTo>
                <a:lnTo>
                  <a:pt x="145108" y="244071"/>
                </a:lnTo>
                <a:lnTo>
                  <a:pt x="146969" y="244278"/>
                </a:lnTo>
                <a:lnTo>
                  <a:pt x="157335" y="245994"/>
                </a:lnTo>
                <a:lnTo>
                  <a:pt x="173683" y="249151"/>
                </a:lnTo>
                <a:lnTo>
                  <a:pt x="182800" y="250883"/>
                </a:lnTo>
                <a:lnTo>
                  <a:pt x="196141" y="252967"/>
                </a:lnTo>
                <a:lnTo>
                  <a:pt x="205941" y="253850"/>
                </a:lnTo>
                <a:lnTo>
                  <a:pt x="208005" y="253911"/>
                </a:lnTo>
                <a:lnTo>
                  <a:pt x="221327" y="253464"/>
                </a:lnTo>
                <a:lnTo>
                  <a:pt x="232992" y="251437"/>
                </a:lnTo>
                <a:lnTo>
                  <a:pt x="240739" y="249405"/>
                </a:lnTo>
                <a:lnTo>
                  <a:pt x="247851" y="245976"/>
                </a:lnTo>
                <a:lnTo>
                  <a:pt x="254455" y="241150"/>
                </a:lnTo>
                <a:lnTo>
                  <a:pt x="265017" y="231080"/>
                </a:lnTo>
                <a:lnTo>
                  <a:pt x="271380" y="220110"/>
                </a:lnTo>
                <a:lnTo>
                  <a:pt x="274648" y="207368"/>
                </a:lnTo>
                <a:lnTo>
                  <a:pt x="275013" y="200138"/>
                </a:lnTo>
                <a:lnTo>
                  <a:pt x="273291" y="188429"/>
                </a:lnTo>
                <a:lnTo>
                  <a:pt x="268725" y="176578"/>
                </a:lnTo>
                <a:lnTo>
                  <a:pt x="261313" y="164569"/>
                </a:lnTo>
                <a:lnTo>
                  <a:pt x="258054" y="160365"/>
                </a:lnTo>
                <a:lnTo>
                  <a:pt x="248649" y="150734"/>
                </a:lnTo>
                <a:lnTo>
                  <a:pt x="238305" y="143571"/>
                </a:lnTo>
                <a:lnTo>
                  <a:pt x="227023" y="138915"/>
                </a:lnTo>
                <a:lnTo>
                  <a:pt x="218698" y="137359"/>
                </a:lnTo>
                <a:lnTo>
                  <a:pt x="207237" y="137893"/>
                </a:lnTo>
                <a:lnTo>
                  <a:pt x="195026" y="141295"/>
                </a:lnTo>
                <a:lnTo>
                  <a:pt x="182065" y="147551"/>
                </a:lnTo>
                <a:lnTo>
                  <a:pt x="199845" y="177650"/>
                </a:lnTo>
                <a:close/>
              </a:path>
              <a:path w="275013" h="319128">
                <a:moveTo>
                  <a:pt x="50996" y="135274"/>
                </a:moveTo>
                <a:lnTo>
                  <a:pt x="41730" y="126088"/>
                </a:lnTo>
                <a:lnTo>
                  <a:pt x="35974" y="115596"/>
                </a:lnTo>
                <a:lnTo>
                  <a:pt x="33365" y="103739"/>
                </a:lnTo>
                <a:lnTo>
                  <a:pt x="34491" y="91290"/>
                </a:lnTo>
                <a:lnTo>
                  <a:pt x="38224" y="81848"/>
                </a:lnTo>
                <a:lnTo>
                  <a:pt x="44868" y="72167"/>
                </a:lnTo>
                <a:lnTo>
                  <a:pt x="54419" y="62272"/>
                </a:lnTo>
                <a:lnTo>
                  <a:pt x="66876" y="52174"/>
                </a:lnTo>
                <a:lnTo>
                  <a:pt x="78691" y="44432"/>
                </a:lnTo>
                <a:lnTo>
                  <a:pt x="90865" y="38437"/>
                </a:lnTo>
                <a:lnTo>
                  <a:pt x="102090" y="35162"/>
                </a:lnTo>
                <a:lnTo>
                  <a:pt x="112342" y="34648"/>
                </a:lnTo>
                <a:lnTo>
                  <a:pt x="123052" y="36859"/>
                </a:lnTo>
                <a:lnTo>
                  <a:pt x="134219" y="42903"/>
                </a:lnTo>
                <a:lnTo>
                  <a:pt x="143584" y="52555"/>
                </a:lnTo>
                <a:lnTo>
                  <a:pt x="150034" y="65301"/>
                </a:lnTo>
                <a:lnTo>
                  <a:pt x="151585" y="77574"/>
                </a:lnTo>
                <a:lnTo>
                  <a:pt x="151546" y="78309"/>
                </a:lnTo>
                <a:lnTo>
                  <a:pt x="148665" y="90500"/>
                </a:lnTo>
                <a:lnTo>
                  <a:pt x="141552" y="101704"/>
                </a:lnTo>
                <a:lnTo>
                  <a:pt x="170000" y="125961"/>
                </a:lnTo>
                <a:lnTo>
                  <a:pt x="178120" y="113886"/>
                </a:lnTo>
                <a:lnTo>
                  <a:pt x="183426" y="102350"/>
                </a:lnTo>
                <a:lnTo>
                  <a:pt x="186129" y="91036"/>
                </a:lnTo>
                <a:lnTo>
                  <a:pt x="186689" y="82903"/>
                </a:lnTo>
                <a:lnTo>
                  <a:pt x="185739" y="70878"/>
                </a:lnTo>
                <a:lnTo>
                  <a:pt x="182645" y="58971"/>
                </a:lnTo>
                <a:lnTo>
                  <a:pt x="177402" y="47187"/>
                </a:lnTo>
                <a:lnTo>
                  <a:pt x="170000" y="35537"/>
                </a:lnTo>
                <a:lnTo>
                  <a:pt x="158601" y="22328"/>
                </a:lnTo>
                <a:lnTo>
                  <a:pt x="148543" y="13968"/>
                </a:lnTo>
                <a:lnTo>
                  <a:pt x="137628" y="7541"/>
                </a:lnTo>
                <a:lnTo>
                  <a:pt x="125858" y="3047"/>
                </a:lnTo>
                <a:lnTo>
                  <a:pt x="113231" y="485"/>
                </a:lnTo>
                <a:lnTo>
                  <a:pt x="101774" y="0"/>
                </a:lnTo>
                <a:lnTo>
                  <a:pt x="90189" y="1216"/>
                </a:lnTo>
                <a:lnTo>
                  <a:pt x="78455" y="4139"/>
                </a:lnTo>
                <a:lnTo>
                  <a:pt x="66573" y="8776"/>
                </a:lnTo>
                <a:lnTo>
                  <a:pt x="54543" y="15133"/>
                </a:lnTo>
                <a:lnTo>
                  <a:pt x="42365" y="23218"/>
                </a:lnTo>
                <a:lnTo>
                  <a:pt x="34726" y="29187"/>
                </a:lnTo>
                <a:lnTo>
                  <a:pt x="24499" y="38752"/>
                </a:lnTo>
                <a:lnTo>
                  <a:pt x="16043" y="48835"/>
                </a:lnTo>
                <a:lnTo>
                  <a:pt x="9363" y="59431"/>
                </a:lnTo>
                <a:lnTo>
                  <a:pt x="4462" y="70536"/>
                </a:lnTo>
                <a:lnTo>
                  <a:pt x="1344" y="82146"/>
                </a:lnTo>
                <a:lnTo>
                  <a:pt x="0" y="98005"/>
                </a:lnTo>
                <a:lnTo>
                  <a:pt x="1184" y="110159"/>
                </a:lnTo>
                <a:lnTo>
                  <a:pt x="4343" y="122027"/>
                </a:lnTo>
                <a:lnTo>
                  <a:pt x="9477" y="133603"/>
                </a:lnTo>
                <a:lnTo>
                  <a:pt x="16584" y="144884"/>
                </a:lnTo>
                <a:lnTo>
                  <a:pt x="25463" y="155535"/>
                </a:lnTo>
                <a:lnTo>
                  <a:pt x="35195" y="164309"/>
                </a:lnTo>
                <a:lnTo>
                  <a:pt x="45647" y="170969"/>
                </a:lnTo>
                <a:lnTo>
                  <a:pt x="56843" y="175491"/>
                </a:lnTo>
                <a:lnTo>
                  <a:pt x="70512" y="177955"/>
                </a:lnTo>
                <a:lnTo>
                  <a:pt x="82541" y="177755"/>
                </a:lnTo>
                <a:lnTo>
                  <a:pt x="95257" y="175536"/>
                </a:lnTo>
                <a:lnTo>
                  <a:pt x="108659" y="171300"/>
                </a:lnTo>
                <a:lnTo>
                  <a:pt x="96721" y="135867"/>
                </a:lnTo>
                <a:lnTo>
                  <a:pt x="87696" y="139174"/>
                </a:lnTo>
                <a:lnTo>
                  <a:pt x="75232" y="141636"/>
                </a:lnTo>
                <a:lnTo>
                  <a:pt x="64209" y="140947"/>
                </a:lnTo>
                <a:lnTo>
                  <a:pt x="62631" y="140568"/>
                </a:lnTo>
                <a:lnTo>
                  <a:pt x="50996" y="135274"/>
                </a:lnTo>
                <a:close/>
              </a:path>
            </a:pathLst>
          </a:custGeom>
          <a:solidFill>
            <a:srgbClr val="FF0000"/>
          </a:solidFill>
        </p:spPr>
        <p:txBody>
          <a:bodyPr wrap="square" lIns="0" tIns="0" rIns="0" bIns="0" rtlCol="0">
            <a:noAutofit/>
          </a:bodyPr>
          <a:lstStyle/>
          <a:p>
            <a:endParaRPr>
              <a:solidFill>
                <a:schemeClr val="bg1"/>
              </a:solidFill>
            </a:endParaRPr>
          </a:p>
        </p:txBody>
      </p:sp>
      <p:sp>
        <p:nvSpPr>
          <p:cNvPr id="96" name="object 96"/>
          <p:cNvSpPr/>
          <p:nvPr/>
        </p:nvSpPr>
        <p:spPr>
          <a:xfrm>
            <a:off x="9457944" y="1609343"/>
            <a:ext cx="585216" cy="649224"/>
          </a:xfrm>
          <a:custGeom>
            <a:avLst/>
            <a:gdLst/>
            <a:ahLst/>
            <a:cxnLst/>
            <a:rect l="l" t="t" r="r" b="b"/>
            <a:pathLst>
              <a:path w="585216" h="649224">
                <a:moveTo>
                  <a:pt x="0" y="649224"/>
                </a:moveTo>
                <a:lnTo>
                  <a:pt x="585216" y="649224"/>
                </a:lnTo>
                <a:lnTo>
                  <a:pt x="585216" y="0"/>
                </a:lnTo>
                <a:lnTo>
                  <a:pt x="0" y="0"/>
                </a:lnTo>
                <a:lnTo>
                  <a:pt x="0" y="649224"/>
                </a:lnTo>
                <a:close/>
              </a:path>
            </a:pathLst>
          </a:custGeom>
          <a:solidFill>
            <a:srgbClr val="000000"/>
          </a:solidFill>
        </p:spPr>
        <p:txBody>
          <a:bodyPr wrap="square" lIns="0" tIns="0" rIns="0" bIns="0" rtlCol="0">
            <a:noAutofit/>
          </a:bodyPr>
          <a:lstStyle/>
          <a:p>
            <a:endParaRPr>
              <a:solidFill>
                <a:schemeClr val="bg1"/>
              </a:solidFill>
            </a:endParaRPr>
          </a:p>
        </p:txBody>
      </p:sp>
      <p:sp>
        <p:nvSpPr>
          <p:cNvPr id="97" name="object 97"/>
          <p:cNvSpPr/>
          <p:nvPr/>
        </p:nvSpPr>
        <p:spPr>
          <a:xfrm>
            <a:off x="9463646" y="1794142"/>
            <a:ext cx="177915" cy="422550"/>
          </a:xfrm>
          <a:custGeom>
            <a:avLst/>
            <a:gdLst/>
            <a:ahLst/>
            <a:cxnLst/>
            <a:rect l="l" t="t" r="r" b="b"/>
            <a:pathLst>
              <a:path w="177915" h="422550">
                <a:moveTo>
                  <a:pt x="161907" y="379961"/>
                </a:moveTo>
                <a:lnTo>
                  <a:pt x="160480" y="382977"/>
                </a:lnTo>
                <a:lnTo>
                  <a:pt x="158182" y="386331"/>
                </a:lnTo>
                <a:lnTo>
                  <a:pt x="155329" y="389684"/>
                </a:lnTo>
                <a:lnTo>
                  <a:pt x="151881" y="392705"/>
                </a:lnTo>
                <a:lnTo>
                  <a:pt x="147879" y="396058"/>
                </a:lnTo>
                <a:lnTo>
                  <a:pt x="143283" y="399074"/>
                </a:lnTo>
                <a:lnTo>
                  <a:pt x="138132" y="402094"/>
                </a:lnTo>
                <a:lnTo>
                  <a:pt x="132426" y="404776"/>
                </a:lnTo>
                <a:lnTo>
                  <a:pt x="126720" y="407458"/>
                </a:lnTo>
                <a:lnTo>
                  <a:pt x="120419" y="409807"/>
                </a:lnTo>
                <a:lnTo>
                  <a:pt x="113564" y="411484"/>
                </a:lnTo>
                <a:lnTo>
                  <a:pt x="106670" y="413160"/>
                </a:lnTo>
                <a:lnTo>
                  <a:pt x="99260" y="414837"/>
                </a:lnTo>
                <a:lnTo>
                  <a:pt x="90939" y="416848"/>
                </a:lnTo>
                <a:lnTo>
                  <a:pt x="82657" y="418860"/>
                </a:lnTo>
                <a:lnTo>
                  <a:pt x="73504" y="420537"/>
                </a:lnTo>
                <a:lnTo>
                  <a:pt x="64628" y="421879"/>
                </a:lnTo>
                <a:lnTo>
                  <a:pt x="55474" y="422550"/>
                </a:lnTo>
                <a:lnTo>
                  <a:pt x="46598" y="421879"/>
                </a:lnTo>
                <a:lnTo>
                  <a:pt x="30035" y="415843"/>
                </a:lnTo>
                <a:lnTo>
                  <a:pt x="16008" y="401756"/>
                </a:lnTo>
                <a:lnTo>
                  <a:pt x="5706" y="377279"/>
                </a:lnTo>
                <a:lnTo>
                  <a:pt x="2258" y="360511"/>
                </a:lnTo>
                <a:lnTo>
                  <a:pt x="277" y="340055"/>
                </a:lnTo>
                <a:lnTo>
                  <a:pt x="0" y="315574"/>
                </a:lnTo>
                <a:lnTo>
                  <a:pt x="832" y="263262"/>
                </a:lnTo>
                <a:lnTo>
                  <a:pt x="1981" y="213294"/>
                </a:lnTo>
                <a:lnTo>
                  <a:pt x="3407" y="166009"/>
                </a:lnTo>
                <a:lnTo>
                  <a:pt x="5983" y="123420"/>
                </a:lnTo>
                <a:lnTo>
                  <a:pt x="9985" y="85862"/>
                </a:lnTo>
                <a:lnTo>
                  <a:pt x="15413" y="55012"/>
                </a:lnTo>
                <a:lnTo>
                  <a:pt x="23140" y="31874"/>
                </a:lnTo>
                <a:lnTo>
                  <a:pt x="33165" y="17454"/>
                </a:lnTo>
                <a:lnTo>
                  <a:pt x="45766" y="9069"/>
                </a:lnTo>
                <a:lnTo>
                  <a:pt x="60348" y="3367"/>
                </a:lnTo>
                <a:lnTo>
                  <a:pt x="75484" y="370"/>
                </a:lnTo>
                <a:lnTo>
                  <a:pt x="83211" y="0"/>
                </a:lnTo>
                <a:lnTo>
                  <a:pt x="90938" y="370"/>
                </a:lnTo>
                <a:lnTo>
                  <a:pt x="105520" y="3034"/>
                </a:lnTo>
                <a:lnTo>
                  <a:pt x="124144" y="12757"/>
                </a:lnTo>
                <a:lnTo>
                  <a:pt x="135873" y="28854"/>
                </a:lnTo>
                <a:lnTo>
                  <a:pt x="138726" y="35561"/>
                </a:lnTo>
                <a:lnTo>
                  <a:pt x="141856" y="43274"/>
                </a:lnTo>
                <a:lnTo>
                  <a:pt x="145858" y="53668"/>
                </a:lnTo>
                <a:lnTo>
                  <a:pt x="150732" y="66078"/>
                </a:lnTo>
                <a:lnTo>
                  <a:pt x="155606" y="80498"/>
                </a:lnTo>
                <a:lnTo>
                  <a:pt x="160480" y="96595"/>
                </a:lnTo>
                <a:lnTo>
                  <a:pt x="165314" y="113697"/>
                </a:lnTo>
                <a:lnTo>
                  <a:pt x="169911" y="131804"/>
                </a:lnTo>
                <a:lnTo>
                  <a:pt x="173635" y="150583"/>
                </a:lnTo>
                <a:lnTo>
                  <a:pt x="176211" y="169362"/>
                </a:lnTo>
                <a:lnTo>
                  <a:pt x="177637" y="188141"/>
                </a:lnTo>
                <a:lnTo>
                  <a:pt x="177915" y="206920"/>
                </a:lnTo>
                <a:lnTo>
                  <a:pt x="176211" y="224694"/>
                </a:lnTo>
                <a:lnTo>
                  <a:pt x="172486" y="241129"/>
                </a:lnTo>
                <a:lnTo>
                  <a:pt x="166463" y="256555"/>
                </a:lnTo>
                <a:lnTo>
                  <a:pt x="155012" y="283046"/>
                </a:lnTo>
                <a:lnTo>
                  <a:pt x="148157" y="304845"/>
                </a:lnTo>
                <a:lnTo>
                  <a:pt x="145026" y="322615"/>
                </a:lnTo>
                <a:lnTo>
                  <a:pt x="145026" y="336701"/>
                </a:lnTo>
                <a:lnTo>
                  <a:pt x="147602" y="347768"/>
                </a:lnTo>
                <a:lnTo>
                  <a:pt x="151287" y="356485"/>
                </a:lnTo>
                <a:lnTo>
                  <a:pt x="155884" y="363193"/>
                </a:lnTo>
                <a:lnTo>
                  <a:pt x="160480" y="368557"/>
                </a:lnTo>
                <a:lnTo>
                  <a:pt x="162184" y="371244"/>
                </a:lnTo>
                <a:lnTo>
                  <a:pt x="162739" y="373926"/>
                </a:lnTo>
                <a:lnTo>
                  <a:pt x="162739" y="376608"/>
                </a:lnTo>
                <a:lnTo>
                  <a:pt x="161907" y="379961"/>
                </a:lnTo>
                <a:close/>
              </a:path>
            </a:pathLst>
          </a:custGeom>
          <a:solidFill>
            <a:srgbClr val="FFFFFF"/>
          </a:solidFill>
        </p:spPr>
        <p:txBody>
          <a:bodyPr wrap="square" lIns="0" tIns="0" rIns="0" bIns="0" rtlCol="0">
            <a:noAutofit/>
          </a:bodyPr>
          <a:lstStyle/>
          <a:p>
            <a:endParaRPr>
              <a:solidFill>
                <a:schemeClr val="bg1"/>
              </a:solidFill>
            </a:endParaRPr>
          </a:p>
        </p:txBody>
      </p:sp>
      <p:sp>
        <p:nvSpPr>
          <p:cNvPr id="98" name="object 98"/>
          <p:cNvSpPr/>
          <p:nvPr/>
        </p:nvSpPr>
        <p:spPr>
          <a:xfrm>
            <a:off x="9465905" y="1797848"/>
            <a:ext cx="171377" cy="417838"/>
          </a:xfrm>
          <a:custGeom>
            <a:avLst/>
            <a:gdLst/>
            <a:ahLst/>
            <a:cxnLst/>
            <a:rect l="l" t="t" r="r" b="b"/>
            <a:pathLst>
              <a:path w="171377" h="417838">
                <a:moveTo>
                  <a:pt x="169633" y="221998"/>
                </a:moveTo>
                <a:lnTo>
                  <a:pt x="166226" y="238429"/>
                </a:lnTo>
                <a:lnTo>
                  <a:pt x="160480" y="253520"/>
                </a:lnTo>
                <a:lnTo>
                  <a:pt x="149345" y="279674"/>
                </a:lnTo>
                <a:lnTo>
                  <a:pt x="142451" y="301473"/>
                </a:lnTo>
                <a:lnTo>
                  <a:pt x="139598" y="319247"/>
                </a:lnTo>
                <a:lnTo>
                  <a:pt x="139598" y="332995"/>
                </a:lnTo>
                <a:lnTo>
                  <a:pt x="141896" y="344062"/>
                </a:lnTo>
                <a:lnTo>
                  <a:pt x="145621" y="352780"/>
                </a:lnTo>
                <a:lnTo>
                  <a:pt x="150178" y="359487"/>
                </a:lnTo>
                <a:lnTo>
                  <a:pt x="154497" y="364518"/>
                </a:lnTo>
                <a:lnTo>
                  <a:pt x="156478" y="367200"/>
                </a:lnTo>
                <a:lnTo>
                  <a:pt x="157350" y="370220"/>
                </a:lnTo>
                <a:lnTo>
                  <a:pt x="157627" y="373235"/>
                </a:lnTo>
                <a:lnTo>
                  <a:pt x="156755" y="376256"/>
                </a:lnTo>
                <a:lnTo>
                  <a:pt x="155329" y="379609"/>
                </a:lnTo>
                <a:lnTo>
                  <a:pt x="153348" y="382625"/>
                </a:lnTo>
                <a:lnTo>
                  <a:pt x="150495" y="385979"/>
                </a:lnTo>
                <a:lnTo>
                  <a:pt x="147047" y="388999"/>
                </a:lnTo>
                <a:lnTo>
                  <a:pt x="143045" y="392353"/>
                </a:lnTo>
                <a:lnTo>
                  <a:pt x="138449" y="395035"/>
                </a:lnTo>
                <a:lnTo>
                  <a:pt x="133297" y="398050"/>
                </a:lnTo>
                <a:lnTo>
                  <a:pt x="127869" y="400737"/>
                </a:lnTo>
                <a:lnTo>
                  <a:pt x="122163" y="403081"/>
                </a:lnTo>
                <a:lnTo>
                  <a:pt x="115863" y="405096"/>
                </a:lnTo>
                <a:lnTo>
                  <a:pt x="109285" y="407106"/>
                </a:lnTo>
                <a:lnTo>
                  <a:pt x="102707" y="408450"/>
                </a:lnTo>
                <a:lnTo>
                  <a:pt x="95575" y="410126"/>
                </a:lnTo>
                <a:lnTo>
                  <a:pt x="87531" y="412137"/>
                </a:lnTo>
                <a:lnTo>
                  <a:pt x="79527" y="414147"/>
                </a:lnTo>
                <a:lnTo>
                  <a:pt x="70968" y="415825"/>
                </a:lnTo>
                <a:lnTo>
                  <a:pt x="62092" y="417167"/>
                </a:lnTo>
                <a:lnTo>
                  <a:pt x="53493" y="417838"/>
                </a:lnTo>
                <a:lnTo>
                  <a:pt x="44934" y="417167"/>
                </a:lnTo>
                <a:lnTo>
                  <a:pt x="28926" y="411132"/>
                </a:lnTo>
                <a:lnTo>
                  <a:pt x="15453" y="397383"/>
                </a:lnTo>
                <a:lnTo>
                  <a:pt x="5468" y="372902"/>
                </a:lnTo>
                <a:lnTo>
                  <a:pt x="2298" y="356133"/>
                </a:lnTo>
                <a:lnTo>
                  <a:pt x="317" y="336016"/>
                </a:lnTo>
                <a:lnTo>
                  <a:pt x="0" y="311868"/>
                </a:lnTo>
                <a:lnTo>
                  <a:pt x="871" y="260223"/>
                </a:lnTo>
                <a:lnTo>
                  <a:pt x="1743" y="210594"/>
                </a:lnTo>
                <a:lnTo>
                  <a:pt x="3169" y="163980"/>
                </a:lnTo>
                <a:lnTo>
                  <a:pt x="5745" y="121729"/>
                </a:lnTo>
                <a:lnTo>
                  <a:pt x="9470" y="84839"/>
                </a:lnTo>
                <a:lnTo>
                  <a:pt x="14621" y="54326"/>
                </a:lnTo>
                <a:lnTo>
                  <a:pt x="22031" y="31184"/>
                </a:lnTo>
                <a:lnTo>
                  <a:pt x="31778" y="16764"/>
                </a:lnTo>
                <a:lnTo>
                  <a:pt x="44062" y="8384"/>
                </a:lnTo>
                <a:lnTo>
                  <a:pt x="57812" y="3015"/>
                </a:lnTo>
                <a:lnTo>
                  <a:pt x="72671" y="333"/>
                </a:lnTo>
                <a:lnTo>
                  <a:pt x="80121" y="0"/>
                </a:lnTo>
                <a:lnTo>
                  <a:pt x="87530" y="333"/>
                </a:lnTo>
                <a:lnTo>
                  <a:pt x="101558" y="3015"/>
                </a:lnTo>
                <a:lnTo>
                  <a:pt x="119587" y="12405"/>
                </a:lnTo>
                <a:lnTo>
                  <a:pt x="131038" y="28168"/>
                </a:lnTo>
                <a:lnTo>
                  <a:pt x="131871" y="29845"/>
                </a:lnTo>
                <a:lnTo>
                  <a:pt x="136744" y="42250"/>
                </a:lnTo>
                <a:lnTo>
                  <a:pt x="140747" y="52649"/>
                </a:lnTo>
                <a:lnTo>
                  <a:pt x="145343" y="65054"/>
                </a:lnTo>
                <a:lnTo>
                  <a:pt x="149900" y="79474"/>
                </a:lnTo>
                <a:lnTo>
                  <a:pt x="154774" y="95238"/>
                </a:lnTo>
                <a:lnTo>
                  <a:pt x="159331" y="112002"/>
                </a:lnTo>
                <a:lnTo>
                  <a:pt x="163650" y="130114"/>
                </a:lnTo>
                <a:lnTo>
                  <a:pt x="167375" y="148555"/>
                </a:lnTo>
                <a:lnTo>
                  <a:pt x="169911" y="167334"/>
                </a:lnTo>
                <a:lnTo>
                  <a:pt x="171377" y="186113"/>
                </a:lnTo>
                <a:lnTo>
                  <a:pt x="171377" y="204224"/>
                </a:lnTo>
                <a:lnTo>
                  <a:pt x="169633" y="221998"/>
                </a:lnTo>
                <a:close/>
              </a:path>
            </a:pathLst>
          </a:custGeom>
          <a:solidFill>
            <a:srgbClr val="FBF8F7"/>
          </a:solidFill>
        </p:spPr>
        <p:txBody>
          <a:bodyPr wrap="square" lIns="0" tIns="0" rIns="0" bIns="0" rtlCol="0">
            <a:noAutofit/>
          </a:bodyPr>
          <a:lstStyle/>
          <a:p>
            <a:endParaRPr>
              <a:solidFill>
                <a:schemeClr val="bg1"/>
              </a:solidFill>
            </a:endParaRPr>
          </a:p>
        </p:txBody>
      </p:sp>
      <p:sp>
        <p:nvSpPr>
          <p:cNvPr id="99" name="object 99"/>
          <p:cNvSpPr/>
          <p:nvPr/>
        </p:nvSpPr>
        <p:spPr>
          <a:xfrm>
            <a:off x="9467926" y="1801202"/>
            <a:ext cx="165037" cy="413142"/>
          </a:xfrm>
          <a:custGeom>
            <a:avLst/>
            <a:gdLst/>
            <a:ahLst/>
            <a:cxnLst/>
            <a:rect l="l" t="t" r="r" b="b"/>
            <a:pathLst>
              <a:path w="165037" h="413142">
                <a:moveTo>
                  <a:pt x="152159" y="366528"/>
                </a:moveTo>
                <a:lnTo>
                  <a:pt x="152476" y="369548"/>
                </a:lnTo>
                <a:lnTo>
                  <a:pt x="151881" y="372902"/>
                </a:lnTo>
                <a:lnTo>
                  <a:pt x="150455" y="375917"/>
                </a:lnTo>
                <a:lnTo>
                  <a:pt x="148474" y="379271"/>
                </a:lnTo>
                <a:lnTo>
                  <a:pt x="145581" y="382291"/>
                </a:lnTo>
                <a:lnTo>
                  <a:pt x="142173" y="385307"/>
                </a:lnTo>
                <a:lnTo>
                  <a:pt x="138449" y="388327"/>
                </a:lnTo>
                <a:lnTo>
                  <a:pt x="133852" y="391343"/>
                </a:lnTo>
                <a:lnTo>
                  <a:pt x="129018" y="394029"/>
                </a:lnTo>
                <a:lnTo>
                  <a:pt x="123589" y="396373"/>
                </a:lnTo>
                <a:lnTo>
                  <a:pt x="117844" y="398722"/>
                </a:lnTo>
                <a:lnTo>
                  <a:pt x="111860" y="400737"/>
                </a:lnTo>
                <a:lnTo>
                  <a:pt x="105560" y="402747"/>
                </a:lnTo>
                <a:lnTo>
                  <a:pt x="98982" y="404086"/>
                </a:lnTo>
                <a:lnTo>
                  <a:pt x="92088" y="405763"/>
                </a:lnTo>
                <a:lnTo>
                  <a:pt x="84400" y="407778"/>
                </a:lnTo>
                <a:lnTo>
                  <a:pt x="76674" y="409788"/>
                </a:lnTo>
                <a:lnTo>
                  <a:pt x="68352" y="411466"/>
                </a:lnTo>
                <a:lnTo>
                  <a:pt x="60071" y="412807"/>
                </a:lnTo>
                <a:lnTo>
                  <a:pt x="51472" y="413142"/>
                </a:lnTo>
                <a:lnTo>
                  <a:pt x="43468" y="412807"/>
                </a:lnTo>
                <a:lnTo>
                  <a:pt x="35464" y="410460"/>
                </a:lnTo>
                <a:lnTo>
                  <a:pt x="28014" y="406773"/>
                </a:lnTo>
                <a:lnTo>
                  <a:pt x="21159" y="401070"/>
                </a:lnTo>
                <a:lnTo>
                  <a:pt x="14859" y="393020"/>
                </a:lnTo>
                <a:lnTo>
                  <a:pt x="9430" y="382625"/>
                </a:lnTo>
                <a:lnTo>
                  <a:pt x="5151" y="369210"/>
                </a:lnTo>
                <a:lnTo>
                  <a:pt x="2298" y="352446"/>
                </a:lnTo>
                <a:lnTo>
                  <a:pt x="277" y="332324"/>
                </a:lnTo>
                <a:lnTo>
                  <a:pt x="0" y="308514"/>
                </a:lnTo>
                <a:lnTo>
                  <a:pt x="871" y="257541"/>
                </a:lnTo>
                <a:lnTo>
                  <a:pt x="1703" y="208583"/>
                </a:lnTo>
                <a:lnTo>
                  <a:pt x="3130" y="162641"/>
                </a:lnTo>
                <a:lnTo>
                  <a:pt x="5428" y="120720"/>
                </a:lnTo>
                <a:lnTo>
                  <a:pt x="9153" y="84171"/>
                </a:lnTo>
                <a:lnTo>
                  <a:pt x="14304" y="53654"/>
                </a:lnTo>
                <a:lnTo>
                  <a:pt x="21159" y="30850"/>
                </a:lnTo>
                <a:lnTo>
                  <a:pt x="30590" y="16764"/>
                </a:lnTo>
                <a:lnTo>
                  <a:pt x="36335" y="12405"/>
                </a:lnTo>
                <a:lnTo>
                  <a:pt x="42318" y="8717"/>
                </a:lnTo>
                <a:lnTo>
                  <a:pt x="48896" y="5697"/>
                </a:lnTo>
                <a:lnTo>
                  <a:pt x="55791" y="3015"/>
                </a:lnTo>
                <a:lnTo>
                  <a:pt x="62923" y="1338"/>
                </a:lnTo>
                <a:lnTo>
                  <a:pt x="70095" y="333"/>
                </a:lnTo>
                <a:lnTo>
                  <a:pt x="77228" y="0"/>
                </a:lnTo>
                <a:lnTo>
                  <a:pt x="84400" y="333"/>
                </a:lnTo>
                <a:lnTo>
                  <a:pt x="97833" y="3015"/>
                </a:lnTo>
                <a:lnTo>
                  <a:pt x="109839" y="8717"/>
                </a:lnTo>
                <a:lnTo>
                  <a:pt x="119547" y="16763"/>
                </a:lnTo>
                <a:lnTo>
                  <a:pt x="126165" y="28168"/>
                </a:lnTo>
                <a:lnTo>
                  <a:pt x="126719" y="29845"/>
                </a:lnTo>
                <a:lnTo>
                  <a:pt x="128701" y="34537"/>
                </a:lnTo>
                <a:lnTo>
                  <a:pt x="131871" y="42250"/>
                </a:lnTo>
                <a:lnTo>
                  <a:pt x="135595" y="52311"/>
                </a:lnTo>
                <a:lnTo>
                  <a:pt x="139875" y="64721"/>
                </a:lnTo>
                <a:lnTo>
                  <a:pt x="144471" y="78803"/>
                </a:lnTo>
                <a:lnTo>
                  <a:pt x="149028" y="94228"/>
                </a:lnTo>
                <a:lnTo>
                  <a:pt x="153625" y="111330"/>
                </a:lnTo>
                <a:lnTo>
                  <a:pt x="157627" y="129104"/>
                </a:lnTo>
                <a:lnTo>
                  <a:pt x="161035" y="147216"/>
                </a:lnTo>
                <a:lnTo>
                  <a:pt x="163610" y="165995"/>
                </a:lnTo>
                <a:lnTo>
                  <a:pt x="164759" y="184436"/>
                </a:lnTo>
                <a:lnTo>
                  <a:pt x="165037" y="202548"/>
                </a:lnTo>
                <a:lnTo>
                  <a:pt x="163333" y="219983"/>
                </a:lnTo>
                <a:lnTo>
                  <a:pt x="159886" y="236080"/>
                </a:lnTo>
                <a:lnTo>
                  <a:pt x="154457" y="251172"/>
                </a:lnTo>
                <a:lnTo>
                  <a:pt x="143600" y="276992"/>
                </a:lnTo>
                <a:lnTo>
                  <a:pt x="137299" y="298453"/>
                </a:lnTo>
                <a:lnTo>
                  <a:pt x="134446" y="315893"/>
                </a:lnTo>
                <a:lnTo>
                  <a:pt x="134447" y="329975"/>
                </a:lnTo>
                <a:lnTo>
                  <a:pt x="136428" y="340708"/>
                </a:lnTo>
                <a:lnTo>
                  <a:pt x="140153" y="349092"/>
                </a:lnTo>
                <a:lnTo>
                  <a:pt x="144472" y="355462"/>
                </a:lnTo>
                <a:lnTo>
                  <a:pt x="148751" y="360492"/>
                </a:lnTo>
                <a:lnTo>
                  <a:pt x="150732" y="363512"/>
                </a:lnTo>
                <a:lnTo>
                  <a:pt x="152159" y="366528"/>
                </a:lnTo>
                <a:close/>
              </a:path>
            </a:pathLst>
          </a:custGeom>
          <a:solidFill>
            <a:srgbClr val="FBF7F1"/>
          </a:solidFill>
        </p:spPr>
        <p:txBody>
          <a:bodyPr wrap="square" lIns="0" tIns="0" rIns="0" bIns="0" rtlCol="0">
            <a:noAutofit/>
          </a:bodyPr>
          <a:lstStyle/>
          <a:p>
            <a:endParaRPr>
              <a:solidFill>
                <a:schemeClr val="bg1"/>
              </a:solidFill>
            </a:endParaRPr>
          </a:p>
        </p:txBody>
      </p:sp>
      <p:sp>
        <p:nvSpPr>
          <p:cNvPr id="100" name="object 100"/>
          <p:cNvSpPr/>
          <p:nvPr/>
        </p:nvSpPr>
        <p:spPr>
          <a:xfrm>
            <a:off x="9470224" y="1804889"/>
            <a:ext cx="158459" cy="408784"/>
          </a:xfrm>
          <a:custGeom>
            <a:avLst/>
            <a:gdLst/>
            <a:ahLst/>
            <a:cxnLst/>
            <a:rect l="l" t="t" r="r" b="b"/>
            <a:pathLst>
              <a:path w="158459" h="408784">
                <a:moveTo>
                  <a:pt x="157032" y="163646"/>
                </a:moveTo>
                <a:lnTo>
                  <a:pt x="158459" y="182092"/>
                </a:lnTo>
                <a:lnTo>
                  <a:pt x="158459" y="199866"/>
                </a:lnTo>
                <a:lnTo>
                  <a:pt x="157033" y="216968"/>
                </a:lnTo>
                <a:lnTo>
                  <a:pt x="153585" y="233398"/>
                </a:lnTo>
                <a:lnTo>
                  <a:pt x="148434" y="248156"/>
                </a:lnTo>
                <a:lnTo>
                  <a:pt x="137854" y="273976"/>
                </a:lnTo>
                <a:lnTo>
                  <a:pt x="131554" y="295104"/>
                </a:lnTo>
                <a:lnTo>
                  <a:pt x="128978" y="312540"/>
                </a:lnTo>
                <a:lnTo>
                  <a:pt x="128701" y="326288"/>
                </a:lnTo>
                <a:lnTo>
                  <a:pt x="130999" y="337021"/>
                </a:lnTo>
                <a:lnTo>
                  <a:pt x="134447" y="345405"/>
                </a:lnTo>
                <a:lnTo>
                  <a:pt x="138449" y="351774"/>
                </a:lnTo>
                <a:lnTo>
                  <a:pt x="142728" y="356471"/>
                </a:lnTo>
                <a:lnTo>
                  <a:pt x="145026" y="359487"/>
                </a:lnTo>
                <a:lnTo>
                  <a:pt x="146453" y="362841"/>
                </a:lnTo>
                <a:lnTo>
                  <a:pt x="147008" y="365861"/>
                </a:lnTo>
                <a:lnTo>
                  <a:pt x="146453" y="369215"/>
                </a:lnTo>
                <a:lnTo>
                  <a:pt x="145304" y="372230"/>
                </a:lnTo>
                <a:lnTo>
                  <a:pt x="143283" y="375584"/>
                </a:lnTo>
                <a:lnTo>
                  <a:pt x="140707" y="378604"/>
                </a:lnTo>
                <a:lnTo>
                  <a:pt x="137300" y="381620"/>
                </a:lnTo>
                <a:lnTo>
                  <a:pt x="133297" y="384640"/>
                </a:lnTo>
                <a:lnTo>
                  <a:pt x="128978" y="387322"/>
                </a:lnTo>
                <a:lnTo>
                  <a:pt x="124144" y="390004"/>
                </a:lnTo>
                <a:lnTo>
                  <a:pt x="118716" y="392353"/>
                </a:lnTo>
                <a:lnTo>
                  <a:pt x="113247" y="394363"/>
                </a:lnTo>
                <a:lnTo>
                  <a:pt x="107264" y="396378"/>
                </a:lnTo>
                <a:lnTo>
                  <a:pt x="101241" y="398388"/>
                </a:lnTo>
                <a:lnTo>
                  <a:pt x="94941" y="399732"/>
                </a:lnTo>
                <a:lnTo>
                  <a:pt x="88363" y="401409"/>
                </a:lnTo>
                <a:lnTo>
                  <a:pt x="80953" y="403085"/>
                </a:lnTo>
                <a:lnTo>
                  <a:pt x="73226" y="405096"/>
                </a:lnTo>
                <a:lnTo>
                  <a:pt x="65499" y="406773"/>
                </a:lnTo>
                <a:lnTo>
                  <a:pt x="57495" y="408114"/>
                </a:lnTo>
                <a:lnTo>
                  <a:pt x="49491" y="408784"/>
                </a:lnTo>
                <a:lnTo>
                  <a:pt x="41447" y="408114"/>
                </a:lnTo>
                <a:lnTo>
                  <a:pt x="26588" y="402414"/>
                </a:lnTo>
                <a:lnTo>
                  <a:pt x="13987" y="388665"/>
                </a:lnTo>
                <a:lnTo>
                  <a:pt x="4834" y="365189"/>
                </a:lnTo>
                <a:lnTo>
                  <a:pt x="1981" y="348759"/>
                </a:lnTo>
                <a:lnTo>
                  <a:pt x="277" y="328637"/>
                </a:lnTo>
                <a:lnTo>
                  <a:pt x="0" y="305165"/>
                </a:lnTo>
                <a:lnTo>
                  <a:pt x="554" y="254859"/>
                </a:lnTo>
                <a:lnTo>
                  <a:pt x="1703" y="206235"/>
                </a:lnTo>
                <a:lnTo>
                  <a:pt x="2852" y="160631"/>
                </a:lnTo>
                <a:lnTo>
                  <a:pt x="5151" y="119047"/>
                </a:lnTo>
                <a:lnTo>
                  <a:pt x="8558" y="82828"/>
                </a:lnTo>
                <a:lnTo>
                  <a:pt x="13432" y="52983"/>
                </a:lnTo>
                <a:lnTo>
                  <a:pt x="20287" y="30517"/>
                </a:lnTo>
                <a:lnTo>
                  <a:pt x="29440" y="16430"/>
                </a:lnTo>
                <a:lnTo>
                  <a:pt x="40615" y="8384"/>
                </a:lnTo>
                <a:lnTo>
                  <a:pt x="53493" y="3015"/>
                </a:lnTo>
                <a:lnTo>
                  <a:pt x="67203" y="333"/>
                </a:lnTo>
                <a:lnTo>
                  <a:pt x="74058" y="0"/>
                </a:lnTo>
                <a:lnTo>
                  <a:pt x="80953" y="333"/>
                </a:lnTo>
                <a:lnTo>
                  <a:pt x="99814" y="5364"/>
                </a:lnTo>
                <a:lnTo>
                  <a:pt x="114713" y="16430"/>
                </a:lnTo>
                <a:lnTo>
                  <a:pt x="121568" y="29173"/>
                </a:lnTo>
                <a:lnTo>
                  <a:pt x="123549" y="33870"/>
                </a:lnTo>
                <a:lnTo>
                  <a:pt x="126402" y="41583"/>
                </a:lnTo>
                <a:lnTo>
                  <a:pt x="130127" y="51306"/>
                </a:lnTo>
                <a:lnTo>
                  <a:pt x="134129" y="63377"/>
                </a:lnTo>
                <a:lnTo>
                  <a:pt x="138448" y="77464"/>
                </a:lnTo>
                <a:lnTo>
                  <a:pt x="143005" y="92889"/>
                </a:lnTo>
                <a:lnTo>
                  <a:pt x="147285" y="109658"/>
                </a:lnTo>
                <a:lnTo>
                  <a:pt x="151326" y="127093"/>
                </a:lnTo>
                <a:lnTo>
                  <a:pt x="154457" y="145205"/>
                </a:lnTo>
                <a:lnTo>
                  <a:pt x="157032" y="163646"/>
                </a:lnTo>
                <a:close/>
              </a:path>
            </a:pathLst>
          </a:custGeom>
          <a:solidFill>
            <a:srgbClr val="F8F1EA"/>
          </a:solidFill>
        </p:spPr>
        <p:txBody>
          <a:bodyPr wrap="square" lIns="0" tIns="0" rIns="0" bIns="0" rtlCol="0">
            <a:noAutofit/>
          </a:bodyPr>
          <a:lstStyle/>
          <a:p>
            <a:endParaRPr>
              <a:solidFill>
                <a:schemeClr val="bg1"/>
              </a:solidFill>
            </a:endParaRPr>
          </a:p>
        </p:txBody>
      </p:sp>
      <p:sp>
        <p:nvSpPr>
          <p:cNvPr id="101" name="object 101"/>
          <p:cNvSpPr/>
          <p:nvPr/>
        </p:nvSpPr>
        <p:spPr>
          <a:xfrm>
            <a:off x="9472205" y="1808243"/>
            <a:ext cx="152198" cy="404425"/>
          </a:xfrm>
          <a:custGeom>
            <a:avLst/>
            <a:gdLst/>
            <a:ahLst/>
            <a:cxnLst/>
            <a:rect l="l" t="t" r="r" b="b"/>
            <a:pathLst>
              <a:path w="152198" h="404425">
                <a:moveTo>
                  <a:pt x="110434" y="16430"/>
                </a:moveTo>
                <a:lnTo>
                  <a:pt x="113841" y="21799"/>
                </a:lnTo>
                <a:lnTo>
                  <a:pt x="116417" y="27496"/>
                </a:lnTo>
                <a:lnTo>
                  <a:pt x="117011" y="29173"/>
                </a:lnTo>
                <a:lnTo>
                  <a:pt x="118993" y="33870"/>
                </a:lnTo>
                <a:lnTo>
                  <a:pt x="121568" y="41245"/>
                </a:lnTo>
                <a:lnTo>
                  <a:pt x="125016" y="50972"/>
                </a:lnTo>
                <a:lnTo>
                  <a:pt x="129018" y="63044"/>
                </a:lnTo>
                <a:lnTo>
                  <a:pt x="133297" y="76792"/>
                </a:lnTo>
                <a:lnTo>
                  <a:pt x="137616" y="92218"/>
                </a:lnTo>
                <a:lnTo>
                  <a:pt x="141618" y="108653"/>
                </a:lnTo>
                <a:lnTo>
                  <a:pt x="145304" y="126088"/>
                </a:lnTo>
                <a:lnTo>
                  <a:pt x="148474" y="143862"/>
                </a:lnTo>
                <a:lnTo>
                  <a:pt x="150772" y="161969"/>
                </a:lnTo>
                <a:lnTo>
                  <a:pt x="151921" y="180081"/>
                </a:lnTo>
                <a:lnTo>
                  <a:pt x="152198" y="197851"/>
                </a:lnTo>
                <a:lnTo>
                  <a:pt x="150772" y="214953"/>
                </a:lnTo>
                <a:lnTo>
                  <a:pt x="147602" y="230716"/>
                </a:lnTo>
                <a:lnTo>
                  <a:pt x="142451" y="245470"/>
                </a:lnTo>
                <a:lnTo>
                  <a:pt x="132465" y="270956"/>
                </a:lnTo>
                <a:lnTo>
                  <a:pt x="126442" y="292084"/>
                </a:lnTo>
                <a:lnTo>
                  <a:pt x="123867" y="309186"/>
                </a:lnTo>
                <a:lnTo>
                  <a:pt x="123867" y="322934"/>
                </a:lnTo>
                <a:lnTo>
                  <a:pt x="125888" y="333667"/>
                </a:lnTo>
                <a:lnTo>
                  <a:pt x="129018" y="341713"/>
                </a:lnTo>
                <a:lnTo>
                  <a:pt x="133297" y="348087"/>
                </a:lnTo>
                <a:lnTo>
                  <a:pt x="137300" y="352780"/>
                </a:lnTo>
                <a:lnTo>
                  <a:pt x="139875" y="356133"/>
                </a:lnTo>
                <a:lnTo>
                  <a:pt x="141619" y="359487"/>
                </a:lnTo>
                <a:lnTo>
                  <a:pt x="142173" y="362841"/>
                </a:lnTo>
                <a:lnTo>
                  <a:pt x="141896" y="365861"/>
                </a:lnTo>
                <a:lnTo>
                  <a:pt x="140747" y="369215"/>
                </a:lnTo>
                <a:lnTo>
                  <a:pt x="138726" y="372230"/>
                </a:lnTo>
                <a:lnTo>
                  <a:pt x="136150" y="375250"/>
                </a:lnTo>
                <a:lnTo>
                  <a:pt x="132743" y="377932"/>
                </a:lnTo>
                <a:lnTo>
                  <a:pt x="128741" y="380953"/>
                </a:lnTo>
                <a:lnTo>
                  <a:pt x="124421" y="383635"/>
                </a:lnTo>
                <a:lnTo>
                  <a:pt x="119587" y="385979"/>
                </a:lnTo>
                <a:lnTo>
                  <a:pt x="114436" y="388327"/>
                </a:lnTo>
                <a:lnTo>
                  <a:pt x="109007" y="390342"/>
                </a:lnTo>
                <a:lnTo>
                  <a:pt x="103262" y="392353"/>
                </a:lnTo>
                <a:lnTo>
                  <a:pt x="97279" y="394029"/>
                </a:lnTo>
                <a:lnTo>
                  <a:pt x="91256" y="395368"/>
                </a:lnTo>
                <a:lnTo>
                  <a:pt x="84955" y="397045"/>
                </a:lnTo>
                <a:lnTo>
                  <a:pt x="77823" y="398722"/>
                </a:lnTo>
                <a:lnTo>
                  <a:pt x="70651" y="400737"/>
                </a:lnTo>
                <a:lnTo>
                  <a:pt x="62924" y="402414"/>
                </a:lnTo>
                <a:lnTo>
                  <a:pt x="55197" y="403752"/>
                </a:lnTo>
                <a:lnTo>
                  <a:pt x="47510" y="404425"/>
                </a:lnTo>
                <a:lnTo>
                  <a:pt x="40060" y="403752"/>
                </a:lnTo>
                <a:lnTo>
                  <a:pt x="25756" y="398055"/>
                </a:lnTo>
                <a:lnTo>
                  <a:pt x="13749" y="384640"/>
                </a:lnTo>
                <a:lnTo>
                  <a:pt x="4873" y="361164"/>
                </a:lnTo>
                <a:lnTo>
                  <a:pt x="2020" y="344733"/>
                </a:lnTo>
                <a:lnTo>
                  <a:pt x="277" y="325283"/>
                </a:lnTo>
                <a:lnTo>
                  <a:pt x="0" y="301811"/>
                </a:lnTo>
                <a:lnTo>
                  <a:pt x="871" y="251844"/>
                </a:lnTo>
                <a:lnTo>
                  <a:pt x="1743" y="203886"/>
                </a:lnTo>
                <a:lnTo>
                  <a:pt x="3169" y="158954"/>
                </a:lnTo>
                <a:lnTo>
                  <a:pt x="5151" y="118042"/>
                </a:lnTo>
                <a:lnTo>
                  <a:pt x="8598" y="82156"/>
                </a:lnTo>
                <a:lnTo>
                  <a:pt x="13155" y="52649"/>
                </a:lnTo>
                <a:lnTo>
                  <a:pt x="19732" y="30178"/>
                </a:lnTo>
                <a:lnTo>
                  <a:pt x="28331" y="16430"/>
                </a:lnTo>
                <a:lnTo>
                  <a:pt x="39188" y="8384"/>
                </a:lnTo>
                <a:lnTo>
                  <a:pt x="58089" y="1338"/>
                </a:lnTo>
                <a:lnTo>
                  <a:pt x="71245" y="0"/>
                </a:lnTo>
                <a:lnTo>
                  <a:pt x="77822" y="333"/>
                </a:lnTo>
                <a:lnTo>
                  <a:pt x="96129" y="5364"/>
                </a:lnTo>
                <a:lnTo>
                  <a:pt x="106114" y="12071"/>
                </a:lnTo>
                <a:lnTo>
                  <a:pt x="110434" y="16430"/>
                </a:lnTo>
                <a:close/>
              </a:path>
            </a:pathLst>
          </a:custGeom>
          <a:solidFill>
            <a:srgbClr val="F8EEE4"/>
          </a:solidFill>
        </p:spPr>
        <p:txBody>
          <a:bodyPr wrap="square" lIns="0" tIns="0" rIns="0" bIns="0" rtlCol="0">
            <a:noAutofit/>
          </a:bodyPr>
          <a:lstStyle/>
          <a:p>
            <a:endParaRPr>
              <a:solidFill>
                <a:schemeClr val="bg1"/>
              </a:solidFill>
            </a:endParaRPr>
          </a:p>
        </p:txBody>
      </p:sp>
      <p:sp>
        <p:nvSpPr>
          <p:cNvPr id="102" name="object 102"/>
          <p:cNvSpPr/>
          <p:nvPr/>
        </p:nvSpPr>
        <p:spPr>
          <a:xfrm>
            <a:off x="9474504" y="1811596"/>
            <a:ext cx="145304" cy="399732"/>
          </a:xfrm>
          <a:custGeom>
            <a:avLst/>
            <a:gdLst/>
            <a:ahLst/>
            <a:cxnLst/>
            <a:rect l="l" t="t" r="r" b="b"/>
            <a:pathLst>
              <a:path w="145304" h="399732">
                <a:moveTo>
                  <a:pt x="105560" y="16430"/>
                </a:moveTo>
                <a:lnTo>
                  <a:pt x="108690" y="21461"/>
                </a:lnTo>
                <a:lnTo>
                  <a:pt x="111266" y="27163"/>
                </a:lnTo>
                <a:lnTo>
                  <a:pt x="111860" y="28840"/>
                </a:lnTo>
                <a:lnTo>
                  <a:pt x="113564" y="33532"/>
                </a:lnTo>
                <a:lnTo>
                  <a:pt x="116140" y="40911"/>
                </a:lnTo>
                <a:lnTo>
                  <a:pt x="119587" y="50634"/>
                </a:lnTo>
                <a:lnTo>
                  <a:pt x="123272" y="62372"/>
                </a:lnTo>
                <a:lnTo>
                  <a:pt x="127274" y="76121"/>
                </a:lnTo>
                <a:lnTo>
                  <a:pt x="131593" y="91212"/>
                </a:lnTo>
                <a:lnTo>
                  <a:pt x="135318" y="107643"/>
                </a:lnTo>
                <a:lnTo>
                  <a:pt x="139003" y="124745"/>
                </a:lnTo>
                <a:lnTo>
                  <a:pt x="141896" y="142519"/>
                </a:lnTo>
                <a:lnTo>
                  <a:pt x="144154" y="160631"/>
                </a:lnTo>
                <a:lnTo>
                  <a:pt x="145304" y="178400"/>
                </a:lnTo>
                <a:lnTo>
                  <a:pt x="145304" y="195840"/>
                </a:lnTo>
                <a:lnTo>
                  <a:pt x="144154" y="212609"/>
                </a:lnTo>
                <a:lnTo>
                  <a:pt x="141024" y="228706"/>
                </a:lnTo>
                <a:lnTo>
                  <a:pt x="136150" y="243126"/>
                </a:lnTo>
                <a:lnTo>
                  <a:pt x="126720" y="268274"/>
                </a:lnTo>
                <a:lnTo>
                  <a:pt x="121014" y="289068"/>
                </a:lnTo>
                <a:lnTo>
                  <a:pt x="118438" y="305832"/>
                </a:lnTo>
                <a:lnTo>
                  <a:pt x="118121" y="319580"/>
                </a:lnTo>
                <a:lnTo>
                  <a:pt x="120142" y="329980"/>
                </a:lnTo>
                <a:lnTo>
                  <a:pt x="123272" y="338359"/>
                </a:lnTo>
                <a:lnTo>
                  <a:pt x="127274" y="344400"/>
                </a:lnTo>
                <a:lnTo>
                  <a:pt x="131277" y="349092"/>
                </a:lnTo>
                <a:lnTo>
                  <a:pt x="134169" y="352446"/>
                </a:lnTo>
                <a:lnTo>
                  <a:pt x="135873" y="356133"/>
                </a:lnTo>
                <a:lnTo>
                  <a:pt x="136745" y="359487"/>
                </a:lnTo>
                <a:lnTo>
                  <a:pt x="136428" y="362507"/>
                </a:lnTo>
                <a:lnTo>
                  <a:pt x="135318" y="365861"/>
                </a:lnTo>
                <a:lnTo>
                  <a:pt x="133575" y="368876"/>
                </a:lnTo>
                <a:lnTo>
                  <a:pt x="130999" y="371897"/>
                </a:lnTo>
                <a:lnTo>
                  <a:pt x="127591" y="374579"/>
                </a:lnTo>
                <a:lnTo>
                  <a:pt x="123867" y="377261"/>
                </a:lnTo>
                <a:lnTo>
                  <a:pt x="119587" y="379609"/>
                </a:lnTo>
                <a:lnTo>
                  <a:pt x="114713" y="381958"/>
                </a:lnTo>
                <a:lnTo>
                  <a:pt x="109840" y="384302"/>
                </a:lnTo>
                <a:lnTo>
                  <a:pt x="104411" y="386317"/>
                </a:lnTo>
                <a:lnTo>
                  <a:pt x="98705" y="387994"/>
                </a:lnTo>
                <a:lnTo>
                  <a:pt x="92959" y="389671"/>
                </a:lnTo>
                <a:lnTo>
                  <a:pt x="87253" y="391009"/>
                </a:lnTo>
                <a:lnTo>
                  <a:pt x="81230" y="392686"/>
                </a:lnTo>
                <a:lnTo>
                  <a:pt x="74375" y="394363"/>
                </a:lnTo>
                <a:lnTo>
                  <a:pt x="67520" y="396378"/>
                </a:lnTo>
                <a:lnTo>
                  <a:pt x="60071" y="398055"/>
                </a:lnTo>
                <a:lnTo>
                  <a:pt x="52899" y="399394"/>
                </a:lnTo>
                <a:lnTo>
                  <a:pt x="45489" y="399732"/>
                </a:lnTo>
                <a:lnTo>
                  <a:pt x="38039" y="399394"/>
                </a:lnTo>
                <a:lnTo>
                  <a:pt x="24607" y="393691"/>
                </a:lnTo>
                <a:lnTo>
                  <a:pt x="13155" y="380615"/>
                </a:lnTo>
                <a:lnTo>
                  <a:pt x="4556" y="357477"/>
                </a:lnTo>
                <a:lnTo>
                  <a:pt x="2020" y="341380"/>
                </a:lnTo>
                <a:lnTo>
                  <a:pt x="277" y="321929"/>
                </a:lnTo>
                <a:lnTo>
                  <a:pt x="0" y="298791"/>
                </a:lnTo>
                <a:lnTo>
                  <a:pt x="554" y="249495"/>
                </a:lnTo>
                <a:lnTo>
                  <a:pt x="1426" y="201876"/>
                </a:lnTo>
                <a:lnTo>
                  <a:pt x="2852" y="157277"/>
                </a:lnTo>
                <a:lnTo>
                  <a:pt x="4873" y="116699"/>
                </a:lnTo>
                <a:lnTo>
                  <a:pt x="8003" y="81489"/>
                </a:lnTo>
                <a:lnTo>
                  <a:pt x="12600" y="52311"/>
                </a:lnTo>
                <a:lnTo>
                  <a:pt x="18583" y="30178"/>
                </a:lnTo>
                <a:lnTo>
                  <a:pt x="26904" y="16430"/>
                </a:lnTo>
                <a:lnTo>
                  <a:pt x="43190" y="5702"/>
                </a:lnTo>
                <a:lnTo>
                  <a:pt x="61774" y="333"/>
                </a:lnTo>
                <a:lnTo>
                  <a:pt x="68075" y="0"/>
                </a:lnTo>
                <a:lnTo>
                  <a:pt x="74375" y="333"/>
                </a:lnTo>
                <a:lnTo>
                  <a:pt x="91810" y="5364"/>
                </a:lnTo>
                <a:lnTo>
                  <a:pt x="101558" y="12071"/>
                </a:lnTo>
                <a:lnTo>
                  <a:pt x="105560" y="16430"/>
                </a:lnTo>
                <a:close/>
              </a:path>
            </a:pathLst>
          </a:custGeom>
          <a:solidFill>
            <a:srgbClr val="F7EADD"/>
          </a:solidFill>
        </p:spPr>
        <p:txBody>
          <a:bodyPr wrap="square" lIns="0" tIns="0" rIns="0" bIns="0" rtlCol="0">
            <a:noAutofit/>
          </a:bodyPr>
          <a:lstStyle/>
          <a:p>
            <a:endParaRPr>
              <a:solidFill>
                <a:schemeClr val="bg1"/>
              </a:solidFill>
            </a:endParaRPr>
          </a:p>
        </p:txBody>
      </p:sp>
      <p:sp>
        <p:nvSpPr>
          <p:cNvPr id="103" name="object 103"/>
          <p:cNvSpPr/>
          <p:nvPr/>
        </p:nvSpPr>
        <p:spPr>
          <a:xfrm>
            <a:off x="9476525" y="1815284"/>
            <a:ext cx="139281" cy="395035"/>
          </a:xfrm>
          <a:custGeom>
            <a:avLst/>
            <a:gdLst/>
            <a:ahLst/>
            <a:cxnLst/>
            <a:rect l="l" t="t" r="r" b="b"/>
            <a:pathLst>
              <a:path w="139281" h="395035">
                <a:moveTo>
                  <a:pt x="100963" y="16096"/>
                </a:moveTo>
                <a:lnTo>
                  <a:pt x="104094" y="21127"/>
                </a:lnTo>
                <a:lnTo>
                  <a:pt x="106392" y="26829"/>
                </a:lnTo>
                <a:lnTo>
                  <a:pt x="106947" y="28506"/>
                </a:lnTo>
                <a:lnTo>
                  <a:pt x="108690" y="32865"/>
                </a:lnTo>
                <a:lnTo>
                  <a:pt x="111266" y="40240"/>
                </a:lnTo>
                <a:lnTo>
                  <a:pt x="114396" y="49967"/>
                </a:lnTo>
                <a:lnTo>
                  <a:pt x="117843" y="61705"/>
                </a:lnTo>
                <a:lnTo>
                  <a:pt x="121846" y="75115"/>
                </a:lnTo>
                <a:lnTo>
                  <a:pt x="125848" y="90207"/>
                </a:lnTo>
                <a:lnTo>
                  <a:pt x="129572" y="106304"/>
                </a:lnTo>
                <a:lnTo>
                  <a:pt x="132980" y="123073"/>
                </a:lnTo>
                <a:lnTo>
                  <a:pt x="135873" y="140508"/>
                </a:lnTo>
                <a:lnTo>
                  <a:pt x="138131" y="158282"/>
                </a:lnTo>
                <a:lnTo>
                  <a:pt x="139281" y="176056"/>
                </a:lnTo>
                <a:lnTo>
                  <a:pt x="139281" y="193496"/>
                </a:lnTo>
                <a:lnTo>
                  <a:pt x="137854" y="209927"/>
                </a:lnTo>
                <a:lnTo>
                  <a:pt x="135001" y="225686"/>
                </a:lnTo>
                <a:lnTo>
                  <a:pt x="130405" y="240106"/>
                </a:lnTo>
                <a:lnTo>
                  <a:pt x="121251" y="264920"/>
                </a:lnTo>
                <a:lnTo>
                  <a:pt x="115545" y="285714"/>
                </a:lnTo>
                <a:lnTo>
                  <a:pt x="112970" y="302483"/>
                </a:lnTo>
                <a:lnTo>
                  <a:pt x="112970" y="315893"/>
                </a:lnTo>
                <a:lnTo>
                  <a:pt x="114674" y="326293"/>
                </a:lnTo>
                <a:lnTo>
                  <a:pt x="117844" y="334339"/>
                </a:lnTo>
                <a:lnTo>
                  <a:pt x="121568" y="340374"/>
                </a:lnTo>
                <a:lnTo>
                  <a:pt x="125571" y="344733"/>
                </a:lnTo>
                <a:lnTo>
                  <a:pt x="128701" y="348425"/>
                </a:lnTo>
                <a:lnTo>
                  <a:pt x="130722" y="352113"/>
                </a:lnTo>
                <a:lnTo>
                  <a:pt x="131554" y="355466"/>
                </a:lnTo>
                <a:lnTo>
                  <a:pt x="131554" y="358820"/>
                </a:lnTo>
                <a:lnTo>
                  <a:pt x="130722" y="361836"/>
                </a:lnTo>
                <a:lnTo>
                  <a:pt x="128978" y="364856"/>
                </a:lnTo>
                <a:lnTo>
                  <a:pt x="126403" y="367871"/>
                </a:lnTo>
                <a:lnTo>
                  <a:pt x="123272" y="370558"/>
                </a:lnTo>
                <a:lnTo>
                  <a:pt x="119548" y="373240"/>
                </a:lnTo>
                <a:lnTo>
                  <a:pt x="115268" y="375589"/>
                </a:lnTo>
                <a:lnTo>
                  <a:pt x="110394" y="377599"/>
                </a:lnTo>
                <a:lnTo>
                  <a:pt x="105520" y="379948"/>
                </a:lnTo>
                <a:lnTo>
                  <a:pt x="100092" y="381624"/>
                </a:lnTo>
                <a:lnTo>
                  <a:pt x="94663" y="383301"/>
                </a:lnTo>
                <a:lnTo>
                  <a:pt x="89235" y="384978"/>
                </a:lnTo>
                <a:lnTo>
                  <a:pt x="83489" y="386317"/>
                </a:lnTo>
                <a:lnTo>
                  <a:pt x="77783" y="387994"/>
                </a:lnTo>
                <a:lnTo>
                  <a:pt x="71205" y="389671"/>
                </a:lnTo>
                <a:lnTo>
                  <a:pt x="64628" y="391681"/>
                </a:lnTo>
                <a:lnTo>
                  <a:pt x="57773" y="393358"/>
                </a:lnTo>
                <a:lnTo>
                  <a:pt x="50600" y="394701"/>
                </a:lnTo>
                <a:lnTo>
                  <a:pt x="43468" y="395035"/>
                </a:lnTo>
                <a:lnTo>
                  <a:pt x="36613" y="394701"/>
                </a:lnTo>
                <a:lnTo>
                  <a:pt x="23735" y="388999"/>
                </a:lnTo>
                <a:lnTo>
                  <a:pt x="12561" y="375922"/>
                </a:lnTo>
                <a:lnTo>
                  <a:pt x="4556" y="353118"/>
                </a:lnTo>
                <a:lnTo>
                  <a:pt x="1981" y="337021"/>
                </a:lnTo>
                <a:lnTo>
                  <a:pt x="277" y="317908"/>
                </a:lnTo>
                <a:lnTo>
                  <a:pt x="0" y="295104"/>
                </a:lnTo>
                <a:lnTo>
                  <a:pt x="554" y="246141"/>
                </a:lnTo>
                <a:lnTo>
                  <a:pt x="1426" y="199194"/>
                </a:lnTo>
                <a:lnTo>
                  <a:pt x="2852" y="155267"/>
                </a:lnTo>
                <a:lnTo>
                  <a:pt x="4834" y="115360"/>
                </a:lnTo>
                <a:lnTo>
                  <a:pt x="7686" y="80146"/>
                </a:lnTo>
                <a:lnTo>
                  <a:pt x="12006" y="51306"/>
                </a:lnTo>
                <a:lnTo>
                  <a:pt x="17989" y="29511"/>
                </a:lnTo>
                <a:lnTo>
                  <a:pt x="25993" y="16096"/>
                </a:lnTo>
                <a:lnTo>
                  <a:pt x="41447" y="5364"/>
                </a:lnTo>
                <a:lnTo>
                  <a:pt x="59199" y="338"/>
                </a:lnTo>
                <a:lnTo>
                  <a:pt x="65182" y="0"/>
                </a:lnTo>
                <a:lnTo>
                  <a:pt x="71205" y="338"/>
                </a:lnTo>
                <a:lnTo>
                  <a:pt x="87808" y="5364"/>
                </a:lnTo>
                <a:lnTo>
                  <a:pt x="96961" y="11738"/>
                </a:lnTo>
                <a:lnTo>
                  <a:pt x="100963" y="16096"/>
                </a:lnTo>
                <a:close/>
              </a:path>
            </a:pathLst>
          </a:custGeom>
          <a:solidFill>
            <a:srgbClr val="F4E4D5"/>
          </a:solidFill>
        </p:spPr>
        <p:txBody>
          <a:bodyPr wrap="square" lIns="0" tIns="0" rIns="0" bIns="0" rtlCol="0">
            <a:noAutofit/>
          </a:bodyPr>
          <a:lstStyle/>
          <a:p>
            <a:endParaRPr>
              <a:solidFill>
                <a:schemeClr val="bg1"/>
              </a:solidFill>
            </a:endParaRPr>
          </a:p>
        </p:txBody>
      </p:sp>
      <p:sp>
        <p:nvSpPr>
          <p:cNvPr id="104" name="object 104"/>
          <p:cNvSpPr/>
          <p:nvPr/>
        </p:nvSpPr>
        <p:spPr>
          <a:xfrm>
            <a:off x="9478783" y="1818637"/>
            <a:ext cx="132465" cy="391014"/>
          </a:xfrm>
          <a:custGeom>
            <a:avLst/>
            <a:gdLst/>
            <a:ahLst/>
            <a:cxnLst/>
            <a:rect l="l" t="t" r="r" b="b"/>
            <a:pathLst>
              <a:path w="132465" h="391014">
                <a:moveTo>
                  <a:pt x="131316" y="207912"/>
                </a:moveTo>
                <a:lnTo>
                  <a:pt x="128463" y="223342"/>
                </a:lnTo>
                <a:lnTo>
                  <a:pt x="124144" y="237424"/>
                </a:lnTo>
                <a:lnTo>
                  <a:pt x="115308" y="262238"/>
                </a:lnTo>
                <a:lnTo>
                  <a:pt x="110156" y="282361"/>
                </a:lnTo>
                <a:lnTo>
                  <a:pt x="107581" y="299129"/>
                </a:lnTo>
                <a:lnTo>
                  <a:pt x="107581" y="312540"/>
                </a:lnTo>
                <a:lnTo>
                  <a:pt x="109285" y="322939"/>
                </a:lnTo>
                <a:lnTo>
                  <a:pt x="112138" y="330985"/>
                </a:lnTo>
                <a:lnTo>
                  <a:pt x="115863" y="336687"/>
                </a:lnTo>
                <a:lnTo>
                  <a:pt x="119587" y="341046"/>
                </a:lnTo>
                <a:lnTo>
                  <a:pt x="122995" y="345072"/>
                </a:lnTo>
                <a:lnTo>
                  <a:pt x="125293" y="348759"/>
                </a:lnTo>
                <a:lnTo>
                  <a:pt x="126442" y="352113"/>
                </a:lnTo>
                <a:lnTo>
                  <a:pt x="126442" y="355466"/>
                </a:lnTo>
                <a:lnTo>
                  <a:pt x="125571" y="358482"/>
                </a:lnTo>
                <a:lnTo>
                  <a:pt x="123867" y="361502"/>
                </a:lnTo>
                <a:lnTo>
                  <a:pt x="121569" y="364518"/>
                </a:lnTo>
                <a:lnTo>
                  <a:pt x="118438" y="367204"/>
                </a:lnTo>
                <a:lnTo>
                  <a:pt x="114713" y="369548"/>
                </a:lnTo>
                <a:lnTo>
                  <a:pt x="110434" y="371897"/>
                </a:lnTo>
                <a:lnTo>
                  <a:pt x="105837" y="373907"/>
                </a:lnTo>
                <a:lnTo>
                  <a:pt x="100686" y="375922"/>
                </a:lnTo>
                <a:lnTo>
                  <a:pt x="95535" y="377932"/>
                </a:lnTo>
                <a:lnTo>
                  <a:pt x="90384" y="379609"/>
                </a:lnTo>
                <a:lnTo>
                  <a:pt x="84955" y="380953"/>
                </a:lnTo>
                <a:lnTo>
                  <a:pt x="79527" y="382291"/>
                </a:lnTo>
                <a:lnTo>
                  <a:pt x="73821" y="383968"/>
                </a:lnTo>
                <a:lnTo>
                  <a:pt x="67798" y="385645"/>
                </a:lnTo>
                <a:lnTo>
                  <a:pt x="61497" y="387660"/>
                </a:lnTo>
                <a:lnTo>
                  <a:pt x="54920" y="389337"/>
                </a:lnTo>
                <a:lnTo>
                  <a:pt x="48065" y="390676"/>
                </a:lnTo>
                <a:lnTo>
                  <a:pt x="41487" y="391014"/>
                </a:lnTo>
                <a:lnTo>
                  <a:pt x="34909" y="390342"/>
                </a:lnTo>
                <a:lnTo>
                  <a:pt x="22308" y="384974"/>
                </a:lnTo>
                <a:lnTo>
                  <a:pt x="11729" y="371897"/>
                </a:lnTo>
                <a:lnTo>
                  <a:pt x="4319" y="349092"/>
                </a:lnTo>
                <a:lnTo>
                  <a:pt x="1743" y="333334"/>
                </a:lnTo>
                <a:lnTo>
                  <a:pt x="277" y="314216"/>
                </a:lnTo>
                <a:lnTo>
                  <a:pt x="0" y="291750"/>
                </a:lnTo>
                <a:lnTo>
                  <a:pt x="594" y="243459"/>
                </a:lnTo>
                <a:lnTo>
                  <a:pt x="1426" y="197184"/>
                </a:lnTo>
                <a:lnTo>
                  <a:pt x="2575" y="153590"/>
                </a:lnTo>
                <a:lnTo>
                  <a:pt x="4318" y="114017"/>
                </a:lnTo>
                <a:lnTo>
                  <a:pt x="7171" y="79474"/>
                </a:lnTo>
                <a:lnTo>
                  <a:pt x="11451" y="50972"/>
                </a:lnTo>
                <a:lnTo>
                  <a:pt x="17157" y="29511"/>
                </a:lnTo>
                <a:lnTo>
                  <a:pt x="24606" y="16096"/>
                </a:lnTo>
                <a:lnTo>
                  <a:pt x="39188" y="5364"/>
                </a:lnTo>
                <a:lnTo>
                  <a:pt x="56346" y="338"/>
                </a:lnTo>
                <a:lnTo>
                  <a:pt x="62091" y="0"/>
                </a:lnTo>
                <a:lnTo>
                  <a:pt x="67797" y="338"/>
                </a:lnTo>
                <a:lnTo>
                  <a:pt x="83528" y="5030"/>
                </a:lnTo>
                <a:lnTo>
                  <a:pt x="96129" y="15763"/>
                </a:lnTo>
                <a:lnTo>
                  <a:pt x="101835" y="28168"/>
                </a:lnTo>
                <a:lnTo>
                  <a:pt x="103261" y="32527"/>
                </a:lnTo>
                <a:lnTo>
                  <a:pt x="105837" y="39906"/>
                </a:lnTo>
                <a:lnTo>
                  <a:pt x="108690" y="49295"/>
                </a:lnTo>
                <a:lnTo>
                  <a:pt x="112137" y="61034"/>
                </a:lnTo>
                <a:lnTo>
                  <a:pt x="115862" y="74448"/>
                </a:lnTo>
                <a:lnTo>
                  <a:pt x="119864" y="89202"/>
                </a:lnTo>
                <a:lnTo>
                  <a:pt x="123312" y="104961"/>
                </a:lnTo>
                <a:lnTo>
                  <a:pt x="126719" y="121729"/>
                </a:lnTo>
                <a:lnTo>
                  <a:pt x="129295" y="139170"/>
                </a:lnTo>
                <a:lnTo>
                  <a:pt x="131316" y="156605"/>
                </a:lnTo>
                <a:lnTo>
                  <a:pt x="132465" y="174046"/>
                </a:lnTo>
                <a:lnTo>
                  <a:pt x="132465" y="191148"/>
                </a:lnTo>
                <a:lnTo>
                  <a:pt x="131316" y="207912"/>
                </a:lnTo>
                <a:close/>
              </a:path>
            </a:pathLst>
          </a:custGeom>
          <a:solidFill>
            <a:srgbClr val="F4E1D1"/>
          </a:solidFill>
        </p:spPr>
        <p:txBody>
          <a:bodyPr wrap="square" lIns="0" tIns="0" rIns="0" bIns="0" rtlCol="0">
            <a:noAutofit/>
          </a:bodyPr>
          <a:lstStyle/>
          <a:p>
            <a:endParaRPr>
              <a:solidFill>
                <a:schemeClr val="bg1"/>
              </a:solidFill>
            </a:endParaRPr>
          </a:p>
        </p:txBody>
      </p:sp>
      <p:sp>
        <p:nvSpPr>
          <p:cNvPr id="105" name="object 105"/>
          <p:cNvSpPr/>
          <p:nvPr/>
        </p:nvSpPr>
        <p:spPr>
          <a:xfrm>
            <a:off x="9480804" y="1822324"/>
            <a:ext cx="126442" cy="386317"/>
          </a:xfrm>
          <a:custGeom>
            <a:avLst/>
            <a:gdLst/>
            <a:ahLst/>
            <a:cxnLst/>
            <a:rect l="l" t="t" r="r" b="b"/>
            <a:pathLst>
              <a:path w="126442" h="386317">
                <a:moveTo>
                  <a:pt x="125293" y="205234"/>
                </a:moveTo>
                <a:lnTo>
                  <a:pt x="122717" y="220321"/>
                </a:lnTo>
                <a:lnTo>
                  <a:pt x="118398" y="234408"/>
                </a:lnTo>
                <a:lnTo>
                  <a:pt x="110117" y="258889"/>
                </a:lnTo>
                <a:lnTo>
                  <a:pt x="104966" y="279007"/>
                </a:lnTo>
                <a:lnTo>
                  <a:pt x="102390" y="295776"/>
                </a:lnTo>
                <a:lnTo>
                  <a:pt x="102390" y="308852"/>
                </a:lnTo>
                <a:lnTo>
                  <a:pt x="103817" y="319252"/>
                </a:lnTo>
                <a:lnTo>
                  <a:pt x="106670" y="326964"/>
                </a:lnTo>
                <a:lnTo>
                  <a:pt x="110394" y="333000"/>
                </a:lnTo>
                <a:lnTo>
                  <a:pt x="114119" y="337021"/>
                </a:lnTo>
                <a:lnTo>
                  <a:pt x="117844" y="341046"/>
                </a:lnTo>
                <a:lnTo>
                  <a:pt x="120142" y="344738"/>
                </a:lnTo>
                <a:lnTo>
                  <a:pt x="121291" y="348425"/>
                </a:lnTo>
                <a:lnTo>
                  <a:pt x="121568" y="351779"/>
                </a:lnTo>
                <a:lnTo>
                  <a:pt x="120697" y="354795"/>
                </a:lnTo>
                <a:lnTo>
                  <a:pt x="119270" y="357815"/>
                </a:lnTo>
                <a:lnTo>
                  <a:pt x="116695" y="360497"/>
                </a:lnTo>
                <a:lnTo>
                  <a:pt x="113564" y="363179"/>
                </a:lnTo>
                <a:lnTo>
                  <a:pt x="109840" y="365527"/>
                </a:lnTo>
                <a:lnTo>
                  <a:pt x="105837" y="367538"/>
                </a:lnTo>
                <a:lnTo>
                  <a:pt x="101241" y="369553"/>
                </a:lnTo>
                <a:lnTo>
                  <a:pt x="96407" y="371563"/>
                </a:lnTo>
                <a:lnTo>
                  <a:pt x="91256" y="373240"/>
                </a:lnTo>
                <a:lnTo>
                  <a:pt x="86104" y="374917"/>
                </a:lnTo>
                <a:lnTo>
                  <a:pt x="80953" y="376260"/>
                </a:lnTo>
                <a:lnTo>
                  <a:pt x="75802" y="377599"/>
                </a:lnTo>
                <a:lnTo>
                  <a:pt x="70373" y="379276"/>
                </a:lnTo>
                <a:lnTo>
                  <a:pt x="64628" y="380953"/>
                </a:lnTo>
                <a:lnTo>
                  <a:pt x="58644" y="382963"/>
                </a:lnTo>
                <a:lnTo>
                  <a:pt x="52344" y="384640"/>
                </a:lnTo>
                <a:lnTo>
                  <a:pt x="46044" y="385983"/>
                </a:lnTo>
                <a:lnTo>
                  <a:pt x="39466" y="386317"/>
                </a:lnTo>
                <a:lnTo>
                  <a:pt x="33166" y="385650"/>
                </a:lnTo>
                <a:lnTo>
                  <a:pt x="21437" y="380281"/>
                </a:lnTo>
                <a:lnTo>
                  <a:pt x="11451" y="367538"/>
                </a:lnTo>
                <a:lnTo>
                  <a:pt x="4002" y="345072"/>
                </a:lnTo>
                <a:lnTo>
                  <a:pt x="1703" y="329308"/>
                </a:lnTo>
                <a:lnTo>
                  <a:pt x="277" y="310529"/>
                </a:lnTo>
                <a:lnTo>
                  <a:pt x="0" y="288396"/>
                </a:lnTo>
                <a:lnTo>
                  <a:pt x="554" y="240777"/>
                </a:lnTo>
                <a:lnTo>
                  <a:pt x="1426" y="194835"/>
                </a:lnTo>
                <a:lnTo>
                  <a:pt x="2575" y="151579"/>
                </a:lnTo>
                <a:lnTo>
                  <a:pt x="4279" y="112678"/>
                </a:lnTo>
                <a:lnTo>
                  <a:pt x="6854" y="78474"/>
                </a:lnTo>
                <a:lnTo>
                  <a:pt x="10856" y="50305"/>
                </a:lnTo>
                <a:lnTo>
                  <a:pt x="16285" y="28840"/>
                </a:lnTo>
                <a:lnTo>
                  <a:pt x="23457" y="15763"/>
                </a:lnTo>
                <a:lnTo>
                  <a:pt x="37445" y="5030"/>
                </a:lnTo>
                <a:lnTo>
                  <a:pt x="53493" y="338"/>
                </a:lnTo>
                <a:lnTo>
                  <a:pt x="59199" y="0"/>
                </a:lnTo>
                <a:lnTo>
                  <a:pt x="64627" y="338"/>
                </a:lnTo>
                <a:lnTo>
                  <a:pt x="79804" y="5030"/>
                </a:lnTo>
                <a:lnTo>
                  <a:pt x="91533" y="15763"/>
                </a:lnTo>
                <a:lnTo>
                  <a:pt x="97239" y="27834"/>
                </a:lnTo>
                <a:lnTo>
                  <a:pt x="103816" y="48628"/>
                </a:lnTo>
                <a:lnTo>
                  <a:pt x="110711" y="73443"/>
                </a:lnTo>
                <a:lnTo>
                  <a:pt x="114119" y="87863"/>
                </a:lnTo>
                <a:lnTo>
                  <a:pt x="117566" y="103622"/>
                </a:lnTo>
                <a:lnTo>
                  <a:pt x="120697" y="120391"/>
                </a:lnTo>
                <a:lnTo>
                  <a:pt x="123272" y="137493"/>
                </a:lnTo>
                <a:lnTo>
                  <a:pt x="125293" y="154595"/>
                </a:lnTo>
                <a:lnTo>
                  <a:pt x="126442" y="172035"/>
                </a:lnTo>
                <a:lnTo>
                  <a:pt x="126442" y="188799"/>
                </a:lnTo>
                <a:lnTo>
                  <a:pt x="125293" y="205234"/>
                </a:lnTo>
                <a:close/>
              </a:path>
            </a:pathLst>
          </a:custGeom>
          <a:solidFill>
            <a:srgbClr val="F1DDC8"/>
          </a:solidFill>
        </p:spPr>
        <p:txBody>
          <a:bodyPr wrap="square" lIns="0" tIns="0" rIns="0" bIns="0" rtlCol="0">
            <a:noAutofit/>
          </a:bodyPr>
          <a:lstStyle/>
          <a:p>
            <a:endParaRPr>
              <a:solidFill>
                <a:schemeClr val="bg1"/>
              </a:solidFill>
            </a:endParaRPr>
          </a:p>
        </p:txBody>
      </p:sp>
      <p:sp>
        <p:nvSpPr>
          <p:cNvPr id="106" name="object 106"/>
          <p:cNvSpPr/>
          <p:nvPr/>
        </p:nvSpPr>
        <p:spPr>
          <a:xfrm>
            <a:off x="9757694" y="1620434"/>
            <a:ext cx="107268" cy="59384"/>
          </a:xfrm>
          <a:custGeom>
            <a:avLst/>
            <a:gdLst/>
            <a:ahLst/>
            <a:cxnLst/>
            <a:rect l="l" t="t" r="r" b="b"/>
            <a:pathLst>
              <a:path w="107268" h="59384">
                <a:moveTo>
                  <a:pt x="92393" y="12738"/>
                </a:moveTo>
                <a:lnTo>
                  <a:pt x="99256" y="21493"/>
                </a:lnTo>
                <a:lnTo>
                  <a:pt x="103832" y="29182"/>
                </a:lnTo>
                <a:lnTo>
                  <a:pt x="106408" y="36223"/>
                </a:lnTo>
                <a:lnTo>
                  <a:pt x="107268" y="42245"/>
                </a:lnTo>
                <a:lnTo>
                  <a:pt x="106693" y="47619"/>
                </a:lnTo>
                <a:lnTo>
                  <a:pt x="105552" y="51649"/>
                </a:lnTo>
                <a:lnTo>
                  <a:pt x="103547" y="55030"/>
                </a:lnTo>
                <a:lnTo>
                  <a:pt x="101261" y="57346"/>
                </a:lnTo>
                <a:lnTo>
                  <a:pt x="98970" y="58690"/>
                </a:lnTo>
                <a:lnTo>
                  <a:pt x="97255" y="59384"/>
                </a:lnTo>
                <a:lnTo>
                  <a:pt x="95539" y="59014"/>
                </a:lnTo>
                <a:lnTo>
                  <a:pt x="94108" y="58041"/>
                </a:lnTo>
                <a:lnTo>
                  <a:pt x="93249" y="56003"/>
                </a:lnTo>
                <a:lnTo>
                  <a:pt x="92393" y="52992"/>
                </a:lnTo>
                <a:lnTo>
                  <a:pt x="92107" y="49333"/>
                </a:lnTo>
                <a:lnTo>
                  <a:pt x="92393" y="44608"/>
                </a:lnTo>
                <a:lnTo>
                  <a:pt x="92393" y="39929"/>
                </a:lnTo>
                <a:lnTo>
                  <a:pt x="91248" y="35204"/>
                </a:lnTo>
                <a:lnTo>
                  <a:pt x="88961" y="31545"/>
                </a:lnTo>
                <a:lnTo>
                  <a:pt x="85526" y="28534"/>
                </a:lnTo>
                <a:lnTo>
                  <a:pt x="80664" y="26171"/>
                </a:lnTo>
                <a:lnTo>
                  <a:pt x="74942" y="24504"/>
                </a:lnTo>
                <a:lnTo>
                  <a:pt x="67794" y="24180"/>
                </a:lnTo>
                <a:lnTo>
                  <a:pt x="59211" y="24828"/>
                </a:lnTo>
                <a:lnTo>
                  <a:pt x="57495" y="25152"/>
                </a:lnTo>
                <a:lnTo>
                  <a:pt x="53204" y="26820"/>
                </a:lnTo>
                <a:lnTo>
                  <a:pt x="46911" y="29182"/>
                </a:lnTo>
                <a:lnTo>
                  <a:pt x="39188" y="32193"/>
                </a:lnTo>
                <a:lnTo>
                  <a:pt x="31462" y="36223"/>
                </a:lnTo>
                <a:lnTo>
                  <a:pt x="24028" y="40948"/>
                </a:lnTo>
                <a:lnTo>
                  <a:pt x="17732" y="46646"/>
                </a:lnTo>
                <a:lnTo>
                  <a:pt x="13730" y="52668"/>
                </a:lnTo>
                <a:lnTo>
                  <a:pt x="10583" y="57022"/>
                </a:lnTo>
                <a:lnTo>
                  <a:pt x="7148" y="57346"/>
                </a:lnTo>
                <a:lnTo>
                  <a:pt x="4002" y="54660"/>
                </a:lnTo>
                <a:lnTo>
                  <a:pt x="1430" y="49333"/>
                </a:lnTo>
                <a:lnTo>
                  <a:pt x="0" y="42616"/>
                </a:lnTo>
                <a:lnTo>
                  <a:pt x="285" y="34880"/>
                </a:lnTo>
                <a:lnTo>
                  <a:pt x="2856" y="27191"/>
                </a:lnTo>
                <a:lnTo>
                  <a:pt x="8293" y="20150"/>
                </a:lnTo>
                <a:lnTo>
                  <a:pt x="12014" y="16768"/>
                </a:lnTo>
                <a:lnTo>
                  <a:pt x="16301" y="13757"/>
                </a:lnTo>
                <a:lnTo>
                  <a:pt x="20878" y="10746"/>
                </a:lnTo>
                <a:lnTo>
                  <a:pt x="26029" y="8060"/>
                </a:lnTo>
                <a:lnTo>
                  <a:pt x="31462" y="5697"/>
                </a:lnTo>
                <a:lnTo>
                  <a:pt x="37183" y="3705"/>
                </a:lnTo>
                <a:lnTo>
                  <a:pt x="43191" y="2038"/>
                </a:lnTo>
                <a:lnTo>
                  <a:pt x="48912" y="694"/>
                </a:lnTo>
                <a:lnTo>
                  <a:pt x="55205" y="0"/>
                </a:lnTo>
                <a:lnTo>
                  <a:pt x="60927" y="0"/>
                </a:lnTo>
                <a:lnTo>
                  <a:pt x="66934" y="370"/>
                </a:lnTo>
                <a:lnTo>
                  <a:pt x="72656" y="1343"/>
                </a:lnTo>
                <a:lnTo>
                  <a:pt x="78088" y="3010"/>
                </a:lnTo>
                <a:lnTo>
                  <a:pt x="83239" y="5373"/>
                </a:lnTo>
                <a:lnTo>
                  <a:pt x="88101" y="8754"/>
                </a:lnTo>
                <a:lnTo>
                  <a:pt x="92393" y="12738"/>
                </a:lnTo>
                <a:close/>
              </a:path>
            </a:pathLst>
          </a:custGeom>
          <a:solidFill>
            <a:srgbClr val="FFFFFF"/>
          </a:solidFill>
        </p:spPr>
        <p:txBody>
          <a:bodyPr wrap="square" lIns="0" tIns="0" rIns="0" bIns="0" rtlCol="0">
            <a:noAutofit/>
          </a:bodyPr>
          <a:lstStyle/>
          <a:p>
            <a:endParaRPr>
              <a:solidFill>
                <a:schemeClr val="bg1"/>
              </a:solidFill>
            </a:endParaRPr>
          </a:p>
        </p:txBody>
      </p:sp>
      <p:sp>
        <p:nvSpPr>
          <p:cNvPr id="107" name="object 107"/>
          <p:cNvSpPr/>
          <p:nvPr/>
        </p:nvSpPr>
        <p:spPr>
          <a:xfrm>
            <a:off x="9759980" y="1622148"/>
            <a:ext cx="104122" cy="55308"/>
          </a:xfrm>
          <a:custGeom>
            <a:avLst/>
            <a:gdLst/>
            <a:ahLst/>
            <a:cxnLst/>
            <a:rect l="l" t="t" r="r" b="b"/>
            <a:pathLst>
              <a:path w="104122" h="55308">
                <a:moveTo>
                  <a:pt x="103551" y="35853"/>
                </a:moveTo>
                <a:lnTo>
                  <a:pt x="104122" y="40207"/>
                </a:lnTo>
                <a:lnTo>
                  <a:pt x="103836" y="43913"/>
                </a:lnTo>
                <a:lnTo>
                  <a:pt x="103266" y="46600"/>
                </a:lnTo>
                <a:lnTo>
                  <a:pt x="102691" y="48591"/>
                </a:lnTo>
                <a:lnTo>
                  <a:pt x="101546" y="50630"/>
                </a:lnTo>
                <a:lnTo>
                  <a:pt x="100405" y="52621"/>
                </a:lnTo>
                <a:lnTo>
                  <a:pt x="98974" y="53965"/>
                </a:lnTo>
                <a:lnTo>
                  <a:pt x="95539" y="55308"/>
                </a:lnTo>
                <a:lnTo>
                  <a:pt x="93253" y="53316"/>
                </a:lnTo>
                <a:lnTo>
                  <a:pt x="91822" y="48267"/>
                </a:lnTo>
                <a:lnTo>
                  <a:pt x="91537" y="40207"/>
                </a:lnTo>
                <a:lnTo>
                  <a:pt x="90962" y="35529"/>
                </a:lnTo>
                <a:lnTo>
                  <a:pt x="89246" y="31174"/>
                </a:lnTo>
                <a:lnTo>
                  <a:pt x="86675" y="27144"/>
                </a:lnTo>
                <a:lnTo>
                  <a:pt x="82954" y="23809"/>
                </a:lnTo>
                <a:lnTo>
                  <a:pt x="78092" y="21447"/>
                </a:lnTo>
                <a:lnTo>
                  <a:pt x="72085" y="20103"/>
                </a:lnTo>
                <a:lnTo>
                  <a:pt x="64933" y="20103"/>
                </a:lnTo>
                <a:lnTo>
                  <a:pt x="56924" y="21771"/>
                </a:lnTo>
                <a:lnTo>
                  <a:pt x="53493" y="22790"/>
                </a:lnTo>
                <a:lnTo>
                  <a:pt x="48342" y="24458"/>
                </a:lnTo>
                <a:lnTo>
                  <a:pt x="42049" y="27144"/>
                </a:lnTo>
                <a:lnTo>
                  <a:pt x="34612" y="30155"/>
                </a:lnTo>
                <a:lnTo>
                  <a:pt x="27459" y="33861"/>
                </a:lnTo>
                <a:lnTo>
                  <a:pt x="20882" y="38215"/>
                </a:lnTo>
                <a:lnTo>
                  <a:pt x="15445" y="42894"/>
                </a:lnTo>
                <a:lnTo>
                  <a:pt x="11728" y="48267"/>
                </a:lnTo>
                <a:lnTo>
                  <a:pt x="10013" y="51278"/>
                </a:lnTo>
                <a:lnTo>
                  <a:pt x="8297" y="52621"/>
                </a:lnTo>
                <a:lnTo>
                  <a:pt x="6292" y="53316"/>
                </a:lnTo>
                <a:lnTo>
                  <a:pt x="4576" y="52621"/>
                </a:lnTo>
                <a:lnTo>
                  <a:pt x="2860" y="50954"/>
                </a:lnTo>
                <a:lnTo>
                  <a:pt x="1430" y="48591"/>
                </a:lnTo>
                <a:lnTo>
                  <a:pt x="570" y="45256"/>
                </a:lnTo>
                <a:lnTo>
                  <a:pt x="0" y="41550"/>
                </a:lnTo>
                <a:lnTo>
                  <a:pt x="0" y="35853"/>
                </a:lnTo>
                <a:lnTo>
                  <a:pt x="570" y="32842"/>
                </a:lnTo>
                <a:lnTo>
                  <a:pt x="2575" y="27144"/>
                </a:lnTo>
                <a:lnTo>
                  <a:pt x="4291" y="24133"/>
                </a:lnTo>
                <a:lnTo>
                  <a:pt x="6292" y="21122"/>
                </a:lnTo>
                <a:lnTo>
                  <a:pt x="8868" y="18436"/>
                </a:lnTo>
                <a:lnTo>
                  <a:pt x="12584" y="15054"/>
                </a:lnTo>
                <a:lnTo>
                  <a:pt x="17161" y="12043"/>
                </a:lnTo>
                <a:lnTo>
                  <a:pt x="22027" y="9032"/>
                </a:lnTo>
                <a:lnTo>
                  <a:pt x="27174" y="6346"/>
                </a:lnTo>
                <a:lnTo>
                  <a:pt x="32896" y="3983"/>
                </a:lnTo>
                <a:lnTo>
                  <a:pt x="38903" y="2316"/>
                </a:lnTo>
                <a:lnTo>
                  <a:pt x="44910" y="972"/>
                </a:lnTo>
                <a:lnTo>
                  <a:pt x="50917" y="324"/>
                </a:lnTo>
                <a:lnTo>
                  <a:pt x="56350" y="0"/>
                </a:lnTo>
                <a:lnTo>
                  <a:pt x="61786" y="324"/>
                </a:lnTo>
                <a:lnTo>
                  <a:pt x="66934" y="972"/>
                </a:lnTo>
                <a:lnTo>
                  <a:pt x="72085" y="1991"/>
                </a:lnTo>
                <a:lnTo>
                  <a:pt x="76662" y="3659"/>
                </a:lnTo>
                <a:lnTo>
                  <a:pt x="81238" y="6021"/>
                </a:lnTo>
                <a:lnTo>
                  <a:pt x="85530" y="8708"/>
                </a:lnTo>
                <a:lnTo>
                  <a:pt x="89246" y="12043"/>
                </a:lnTo>
                <a:lnTo>
                  <a:pt x="91537" y="14406"/>
                </a:lnTo>
                <a:lnTo>
                  <a:pt x="93538" y="17092"/>
                </a:lnTo>
                <a:lnTo>
                  <a:pt x="96969" y="21771"/>
                </a:lnTo>
                <a:lnTo>
                  <a:pt x="98400" y="24133"/>
                </a:lnTo>
                <a:lnTo>
                  <a:pt x="99830" y="26449"/>
                </a:lnTo>
                <a:lnTo>
                  <a:pt x="100975" y="28812"/>
                </a:lnTo>
                <a:lnTo>
                  <a:pt x="101835" y="31174"/>
                </a:lnTo>
                <a:lnTo>
                  <a:pt x="103551" y="35853"/>
                </a:lnTo>
                <a:close/>
              </a:path>
            </a:pathLst>
          </a:custGeom>
          <a:solidFill>
            <a:srgbClr val="D1B9B1"/>
          </a:solidFill>
        </p:spPr>
        <p:txBody>
          <a:bodyPr wrap="square" lIns="0" tIns="0" rIns="0" bIns="0" rtlCol="0">
            <a:noAutofit/>
          </a:bodyPr>
          <a:lstStyle/>
          <a:p>
            <a:endParaRPr>
              <a:solidFill>
                <a:schemeClr val="bg1"/>
              </a:solidFill>
            </a:endParaRPr>
          </a:p>
        </p:txBody>
      </p:sp>
      <p:sp>
        <p:nvSpPr>
          <p:cNvPr id="108" name="object 108"/>
          <p:cNvSpPr/>
          <p:nvPr/>
        </p:nvSpPr>
        <p:spPr>
          <a:xfrm>
            <a:off x="9761125" y="1623815"/>
            <a:ext cx="101261" cy="50630"/>
          </a:xfrm>
          <a:custGeom>
            <a:avLst/>
            <a:gdLst/>
            <a:ahLst/>
            <a:cxnLst/>
            <a:rect l="l" t="t" r="r" b="b"/>
            <a:pathLst>
              <a:path w="101261" h="50630">
                <a:moveTo>
                  <a:pt x="100401" y="32518"/>
                </a:moveTo>
                <a:lnTo>
                  <a:pt x="101261" y="36872"/>
                </a:lnTo>
                <a:lnTo>
                  <a:pt x="101261" y="40207"/>
                </a:lnTo>
                <a:lnTo>
                  <a:pt x="100975" y="42570"/>
                </a:lnTo>
                <a:lnTo>
                  <a:pt x="100401" y="44237"/>
                </a:lnTo>
                <a:lnTo>
                  <a:pt x="99830" y="46275"/>
                </a:lnTo>
                <a:lnTo>
                  <a:pt x="98970" y="48591"/>
                </a:lnTo>
                <a:lnTo>
                  <a:pt x="97255" y="50305"/>
                </a:lnTo>
                <a:lnTo>
                  <a:pt x="94394" y="50630"/>
                </a:lnTo>
                <a:lnTo>
                  <a:pt x="92963" y="47943"/>
                </a:lnTo>
                <a:lnTo>
                  <a:pt x="92107" y="42570"/>
                </a:lnTo>
                <a:lnTo>
                  <a:pt x="91248" y="35204"/>
                </a:lnTo>
                <a:lnTo>
                  <a:pt x="90392" y="31174"/>
                </a:lnTo>
                <a:lnTo>
                  <a:pt x="88387" y="26820"/>
                </a:lnTo>
                <a:lnTo>
                  <a:pt x="85240" y="23114"/>
                </a:lnTo>
                <a:lnTo>
                  <a:pt x="81238" y="20103"/>
                </a:lnTo>
                <a:lnTo>
                  <a:pt x="76087" y="17741"/>
                </a:lnTo>
                <a:lnTo>
                  <a:pt x="70080" y="16768"/>
                </a:lnTo>
                <a:lnTo>
                  <a:pt x="62932" y="16768"/>
                </a:lnTo>
                <a:lnTo>
                  <a:pt x="54919" y="18436"/>
                </a:lnTo>
                <a:lnTo>
                  <a:pt x="50058" y="20103"/>
                </a:lnTo>
                <a:lnTo>
                  <a:pt x="44336" y="22141"/>
                </a:lnTo>
                <a:lnTo>
                  <a:pt x="37758" y="24458"/>
                </a:lnTo>
                <a:lnTo>
                  <a:pt x="30891" y="27469"/>
                </a:lnTo>
                <a:lnTo>
                  <a:pt x="24313" y="31174"/>
                </a:lnTo>
                <a:lnTo>
                  <a:pt x="18306" y="34880"/>
                </a:lnTo>
                <a:lnTo>
                  <a:pt x="13729" y="39234"/>
                </a:lnTo>
                <a:lnTo>
                  <a:pt x="10583" y="43589"/>
                </a:lnTo>
                <a:lnTo>
                  <a:pt x="8868" y="46275"/>
                </a:lnTo>
                <a:lnTo>
                  <a:pt x="7152" y="47943"/>
                </a:lnTo>
                <a:lnTo>
                  <a:pt x="5147" y="48267"/>
                </a:lnTo>
                <a:lnTo>
                  <a:pt x="3431" y="47943"/>
                </a:lnTo>
                <a:lnTo>
                  <a:pt x="2001" y="46600"/>
                </a:lnTo>
                <a:lnTo>
                  <a:pt x="855" y="44237"/>
                </a:lnTo>
                <a:lnTo>
                  <a:pt x="0" y="41226"/>
                </a:lnTo>
                <a:lnTo>
                  <a:pt x="0" y="37196"/>
                </a:lnTo>
                <a:lnTo>
                  <a:pt x="285" y="34880"/>
                </a:lnTo>
                <a:lnTo>
                  <a:pt x="855" y="32193"/>
                </a:lnTo>
                <a:lnTo>
                  <a:pt x="1715" y="29507"/>
                </a:lnTo>
                <a:lnTo>
                  <a:pt x="2575" y="26820"/>
                </a:lnTo>
                <a:lnTo>
                  <a:pt x="5721" y="21447"/>
                </a:lnTo>
                <a:lnTo>
                  <a:pt x="7722" y="18760"/>
                </a:lnTo>
                <a:lnTo>
                  <a:pt x="10013" y="16398"/>
                </a:lnTo>
                <a:lnTo>
                  <a:pt x="13729" y="13062"/>
                </a:lnTo>
                <a:lnTo>
                  <a:pt x="18021" y="10051"/>
                </a:lnTo>
                <a:lnTo>
                  <a:pt x="22597" y="7365"/>
                </a:lnTo>
                <a:lnTo>
                  <a:pt x="27745" y="5002"/>
                </a:lnTo>
                <a:lnTo>
                  <a:pt x="32896" y="3010"/>
                </a:lnTo>
                <a:lnTo>
                  <a:pt x="38614" y="1343"/>
                </a:lnTo>
                <a:lnTo>
                  <a:pt x="44336" y="324"/>
                </a:lnTo>
                <a:lnTo>
                  <a:pt x="50057" y="0"/>
                </a:lnTo>
                <a:lnTo>
                  <a:pt x="55494" y="0"/>
                </a:lnTo>
                <a:lnTo>
                  <a:pt x="60641" y="324"/>
                </a:lnTo>
                <a:lnTo>
                  <a:pt x="65789" y="972"/>
                </a:lnTo>
                <a:lnTo>
                  <a:pt x="70369" y="1991"/>
                </a:lnTo>
                <a:lnTo>
                  <a:pt x="74946" y="3659"/>
                </a:lnTo>
                <a:lnTo>
                  <a:pt x="78948" y="5373"/>
                </a:lnTo>
                <a:lnTo>
                  <a:pt x="82954" y="7689"/>
                </a:lnTo>
                <a:lnTo>
                  <a:pt x="86386" y="10700"/>
                </a:lnTo>
                <a:lnTo>
                  <a:pt x="90392" y="15054"/>
                </a:lnTo>
                <a:lnTo>
                  <a:pt x="93538" y="19084"/>
                </a:lnTo>
                <a:lnTo>
                  <a:pt x="94968" y="21447"/>
                </a:lnTo>
                <a:lnTo>
                  <a:pt x="96399" y="23438"/>
                </a:lnTo>
                <a:lnTo>
                  <a:pt x="97544" y="25801"/>
                </a:lnTo>
                <a:lnTo>
                  <a:pt x="98685" y="27839"/>
                </a:lnTo>
                <a:lnTo>
                  <a:pt x="100401" y="32518"/>
                </a:lnTo>
                <a:close/>
              </a:path>
            </a:pathLst>
          </a:custGeom>
          <a:solidFill>
            <a:srgbClr val="9F7166"/>
          </a:solidFill>
        </p:spPr>
        <p:txBody>
          <a:bodyPr wrap="square" lIns="0" tIns="0" rIns="0" bIns="0" rtlCol="0">
            <a:noAutofit/>
          </a:bodyPr>
          <a:lstStyle/>
          <a:p>
            <a:endParaRPr>
              <a:solidFill>
                <a:schemeClr val="bg1"/>
              </a:solidFill>
            </a:endParaRPr>
          </a:p>
        </p:txBody>
      </p:sp>
      <p:sp>
        <p:nvSpPr>
          <p:cNvPr id="109" name="object 109"/>
          <p:cNvSpPr/>
          <p:nvPr/>
        </p:nvSpPr>
        <p:spPr>
          <a:xfrm>
            <a:off x="9761981" y="1624788"/>
            <a:ext cx="99260" cy="47294"/>
          </a:xfrm>
          <a:custGeom>
            <a:avLst/>
            <a:gdLst/>
            <a:ahLst/>
            <a:cxnLst/>
            <a:rect l="l" t="t" r="r" b="b"/>
            <a:pathLst>
              <a:path w="99260" h="47294">
                <a:moveTo>
                  <a:pt x="98974" y="34556"/>
                </a:moveTo>
                <a:lnTo>
                  <a:pt x="99260" y="37567"/>
                </a:lnTo>
                <a:lnTo>
                  <a:pt x="98974" y="39234"/>
                </a:lnTo>
                <a:lnTo>
                  <a:pt x="98689" y="40578"/>
                </a:lnTo>
                <a:lnTo>
                  <a:pt x="98404" y="42940"/>
                </a:lnTo>
                <a:lnTo>
                  <a:pt x="97259" y="45627"/>
                </a:lnTo>
                <a:lnTo>
                  <a:pt x="95543" y="47294"/>
                </a:lnTo>
                <a:lnTo>
                  <a:pt x="93538" y="47294"/>
                </a:lnTo>
                <a:lnTo>
                  <a:pt x="92967" y="43635"/>
                </a:lnTo>
                <a:lnTo>
                  <a:pt x="92682" y="37891"/>
                </a:lnTo>
                <a:lnTo>
                  <a:pt x="91251" y="30850"/>
                </a:lnTo>
                <a:lnTo>
                  <a:pt x="89821" y="27191"/>
                </a:lnTo>
                <a:lnTo>
                  <a:pt x="87531" y="23161"/>
                </a:lnTo>
                <a:lnTo>
                  <a:pt x="84099" y="19825"/>
                </a:lnTo>
                <a:lnTo>
                  <a:pt x="79808" y="16768"/>
                </a:lnTo>
                <a:lnTo>
                  <a:pt x="74661" y="14776"/>
                </a:lnTo>
                <a:lnTo>
                  <a:pt x="68368" y="13757"/>
                </a:lnTo>
                <a:lnTo>
                  <a:pt x="61501" y="13757"/>
                </a:lnTo>
                <a:lnTo>
                  <a:pt x="53493" y="15795"/>
                </a:lnTo>
                <a:lnTo>
                  <a:pt x="47201" y="17787"/>
                </a:lnTo>
                <a:lnTo>
                  <a:pt x="40334" y="20474"/>
                </a:lnTo>
                <a:lnTo>
                  <a:pt x="33756" y="23161"/>
                </a:lnTo>
                <a:lnTo>
                  <a:pt x="27174" y="26172"/>
                </a:lnTo>
                <a:lnTo>
                  <a:pt x="21456" y="29182"/>
                </a:lnTo>
                <a:lnTo>
                  <a:pt x="16305" y="32564"/>
                </a:lnTo>
                <a:lnTo>
                  <a:pt x="12014" y="35899"/>
                </a:lnTo>
                <a:lnTo>
                  <a:pt x="9442" y="39605"/>
                </a:lnTo>
                <a:lnTo>
                  <a:pt x="7726" y="41921"/>
                </a:lnTo>
                <a:lnTo>
                  <a:pt x="6007" y="43635"/>
                </a:lnTo>
                <a:lnTo>
                  <a:pt x="4291" y="44283"/>
                </a:lnTo>
                <a:lnTo>
                  <a:pt x="2575" y="43959"/>
                </a:lnTo>
                <a:lnTo>
                  <a:pt x="1430" y="42616"/>
                </a:lnTo>
                <a:lnTo>
                  <a:pt x="289" y="40578"/>
                </a:lnTo>
                <a:lnTo>
                  <a:pt x="0" y="37567"/>
                </a:lnTo>
                <a:lnTo>
                  <a:pt x="574" y="33537"/>
                </a:lnTo>
                <a:lnTo>
                  <a:pt x="1145" y="31221"/>
                </a:lnTo>
                <a:lnTo>
                  <a:pt x="2005" y="29182"/>
                </a:lnTo>
                <a:lnTo>
                  <a:pt x="2860" y="26866"/>
                </a:lnTo>
                <a:lnTo>
                  <a:pt x="4006" y="24180"/>
                </a:lnTo>
                <a:lnTo>
                  <a:pt x="5436" y="21817"/>
                </a:lnTo>
                <a:lnTo>
                  <a:pt x="7152" y="19455"/>
                </a:lnTo>
                <a:lnTo>
                  <a:pt x="9157" y="17463"/>
                </a:lnTo>
                <a:lnTo>
                  <a:pt x="11443" y="15101"/>
                </a:lnTo>
                <a:lnTo>
                  <a:pt x="15160" y="12090"/>
                </a:lnTo>
                <a:lnTo>
                  <a:pt x="19166" y="9079"/>
                </a:lnTo>
                <a:lnTo>
                  <a:pt x="23457" y="6392"/>
                </a:lnTo>
                <a:lnTo>
                  <a:pt x="28319" y="4030"/>
                </a:lnTo>
                <a:lnTo>
                  <a:pt x="33181" y="2362"/>
                </a:lnTo>
                <a:lnTo>
                  <a:pt x="38333" y="1019"/>
                </a:lnTo>
                <a:lnTo>
                  <a:pt x="43765" y="0"/>
                </a:lnTo>
                <a:lnTo>
                  <a:pt x="49202" y="0"/>
                </a:lnTo>
                <a:lnTo>
                  <a:pt x="54638" y="370"/>
                </a:lnTo>
                <a:lnTo>
                  <a:pt x="59785" y="1019"/>
                </a:lnTo>
                <a:lnTo>
                  <a:pt x="64647" y="1713"/>
                </a:lnTo>
                <a:lnTo>
                  <a:pt x="68939" y="2686"/>
                </a:lnTo>
                <a:lnTo>
                  <a:pt x="73230" y="4030"/>
                </a:lnTo>
                <a:lnTo>
                  <a:pt x="76947" y="5743"/>
                </a:lnTo>
                <a:lnTo>
                  <a:pt x="80668" y="7735"/>
                </a:lnTo>
                <a:lnTo>
                  <a:pt x="83814" y="10422"/>
                </a:lnTo>
                <a:lnTo>
                  <a:pt x="85815" y="12090"/>
                </a:lnTo>
                <a:lnTo>
                  <a:pt x="87531" y="13757"/>
                </a:lnTo>
                <a:lnTo>
                  <a:pt x="88961" y="15425"/>
                </a:lnTo>
                <a:lnTo>
                  <a:pt x="90681" y="17139"/>
                </a:lnTo>
                <a:lnTo>
                  <a:pt x="92107" y="19131"/>
                </a:lnTo>
                <a:lnTo>
                  <a:pt x="93253" y="21169"/>
                </a:lnTo>
                <a:lnTo>
                  <a:pt x="94683" y="23161"/>
                </a:lnTo>
                <a:lnTo>
                  <a:pt x="95828" y="25152"/>
                </a:lnTo>
                <a:lnTo>
                  <a:pt x="97829" y="30202"/>
                </a:lnTo>
                <a:lnTo>
                  <a:pt x="98974" y="34556"/>
                </a:lnTo>
                <a:close/>
              </a:path>
            </a:pathLst>
          </a:custGeom>
          <a:solidFill>
            <a:srgbClr val="712B18"/>
          </a:solidFill>
        </p:spPr>
        <p:txBody>
          <a:bodyPr wrap="square" lIns="0" tIns="0" rIns="0" bIns="0" rtlCol="0">
            <a:noAutofit/>
          </a:bodyPr>
          <a:lstStyle/>
          <a:p>
            <a:endParaRPr>
              <a:solidFill>
                <a:schemeClr val="bg1"/>
              </a:solidFill>
            </a:endParaRPr>
          </a:p>
        </p:txBody>
      </p:sp>
      <p:sp>
        <p:nvSpPr>
          <p:cNvPr id="110" name="object 110"/>
          <p:cNvSpPr/>
          <p:nvPr/>
        </p:nvSpPr>
        <p:spPr>
          <a:xfrm>
            <a:off x="9762841" y="1625807"/>
            <a:ext cx="96969" cy="44283"/>
          </a:xfrm>
          <a:custGeom>
            <a:avLst/>
            <a:gdLst/>
            <a:ahLst/>
            <a:cxnLst/>
            <a:rect l="l" t="t" r="r" b="b"/>
            <a:pathLst>
              <a:path w="96969" h="44283">
                <a:moveTo>
                  <a:pt x="96969" y="35204"/>
                </a:moveTo>
                <a:lnTo>
                  <a:pt x="96969" y="37242"/>
                </a:lnTo>
                <a:lnTo>
                  <a:pt x="96684" y="39559"/>
                </a:lnTo>
                <a:lnTo>
                  <a:pt x="96113" y="42245"/>
                </a:lnTo>
                <a:lnTo>
                  <a:pt x="94108" y="44283"/>
                </a:lnTo>
                <a:lnTo>
                  <a:pt x="92678" y="43264"/>
                </a:lnTo>
                <a:lnTo>
                  <a:pt x="92967" y="39234"/>
                </a:lnTo>
                <a:lnTo>
                  <a:pt x="93253" y="33212"/>
                </a:lnTo>
                <a:lnTo>
                  <a:pt x="91537" y="26496"/>
                </a:lnTo>
                <a:lnTo>
                  <a:pt x="89532" y="23161"/>
                </a:lnTo>
                <a:lnTo>
                  <a:pt x="86671" y="19455"/>
                </a:lnTo>
                <a:lnTo>
                  <a:pt x="82954" y="16444"/>
                </a:lnTo>
                <a:lnTo>
                  <a:pt x="78377" y="13433"/>
                </a:lnTo>
                <a:lnTo>
                  <a:pt x="72941" y="11395"/>
                </a:lnTo>
                <a:lnTo>
                  <a:pt x="66934" y="10422"/>
                </a:lnTo>
                <a:lnTo>
                  <a:pt x="59785" y="11070"/>
                </a:lnTo>
                <a:lnTo>
                  <a:pt x="52063" y="13062"/>
                </a:lnTo>
                <a:lnTo>
                  <a:pt x="44050" y="16120"/>
                </a:lnTo>
                <a:lnTo>
                  <a:pt x="36613" y="18806"/>
                </a:lnTo>
                <a:lnTo>
                  <a:pt x="29750" y="21817"/>
                </a:lnTo>
                <a:lnTo>
                  <a:pt x="23743" y="24504"/>
                </a:lnTo>
                <a:lnTo>
                  <a:pt x="18306" y="27191"/>
                </a:lnTo>
                <a:lnTo>
                  <a:pt x="14015" y="29831"/>
                </a:lnTo>
                <a:lnTo>
                  <a:pt x="10583" y="32518"/>
                </a:lnTo>
                <a:lnTo>
                  <a:pt x="8582" y="35204"/>
                </a:lnTo>
                <a:lnTo>
                  <a:pt x="6866" y="37567"/>
                </a:lnTo>
                <a:lnTo>
                  <a:pt x="5147" y="39234"/>
                </a:lnTo>
                <a:lnTo>
                  <a:pt x="3431" y="39929"/>
                </a:lnTo>
                <a:lnTo>
                  <a:pt x="1715" y="39559"/>
                </a:lnTo>
                <a:lnTo>
                  <a:pt x="570" y="38586"/>
                </a:lnTo>
                <a:lnTo>
                  <a:pt x="0" y="36548"/>
                </a:lnTo>
                <a:lnTo>
                  <a:pt x="0" y="33861"/>
                </a:lnTo>
                <a:lnTo>
                  <a:pt x="1145" y="29831"/>
                </a:lnTo>
                <a:lnTo>
                  <a:pt x="2001" y="27515"/>
                </a:lnTo>
                <a:lnTo>
                  <a:pt x="3431" y="25152"/>
                </a:lnTo>
                <a:lnTo>
                  <a:pt x="5147" y="22466"/>
                </a:lnTo>
                <a:lnTo>
                  <a:pt x="6866" y="19779"/>
                </a:lnTo>
                <a:lnTo>
                  <a:pt x="9153" y="17092"/>
                </a:lnTo>
                <a:lnTo>
                  <a:pt x="11728" y="14406"/>
                </a:lnTo>
                <a:lnTo>
                  <a:pt x="14589" y="12090"/>
                </a:lnTo>
                <a:lnTo>
                  <a:pt x="17736" y="9727"/>
                </a:lnTo>
                <a:lnTo>
                  <a:pt x="20882" y="7365"/>
                </a:lnTo>
                <a:lnTo>
                  <a:pt x="24599" y="5373"/>
                </a:lnTo>
                <a:lnTo>
                  <a:pt x="28034" y="3705"/>
                </a:lnTo>
                <a:lnTo>
                  <a:pt x="32036" y="2362"/>
                </a:lnTo>
                <a:lnTo>
                  <a:pt x="36042" y="1019"/>
                </a:lnTo>
                <a:lnTo>
                  <a:pt x="40048" y="324"/>
                </a:lnTo>
                <a:lnTo>
                  <a:pt x="44336" y="0"/>
                </a:lnTo>
                <a:lnTo>
                  <a:pt x="48627" y="324"/>
                </a:lnTo>
                <a:lnTo>
                  <a:pt x="56639" y="1343"/>
                </a:lnTo>
                <a:lnTo>
                  <a:pt x="63787" y="2686"/>
                </a:lnTo>
                <a:lnTo>
                  <a:pt x="70080" y="4030"/>
                </a:lnTo>
                <a:lnTo>
                  <a:pt x="75516" y="6392"/>
                </a:lnTo>
                <a:lnTo>
                  <a:pt x="80378" y="9079"/>
                </a:lnTo>
                <a:lnTo>
                  <a:pt x="84955" y="12414"/>
                </a:lnTo>
                <a:lnTo>
                  <a:pt x="88961" y="17092"/>
                </a:lnTo>
                <a:lnTo>
                  <a:pt x="92678" y="22466"/>
                </a:lnTo>
                <a:lnTo>
                  <a:pt x="95254" y="27839"/>
                </a:lnTo>
                <a:lnTo>
                  <a:pt x="96399" y="32193"/>
                </a:lnTo>
                <a:lnTo>
                  <a:pt x="96969" y="35204"/>
                </a:lnTo>
                <a:close/>
              </a:path>
            </a:pathLst>
          </a:custGeom>
          <a:solidFill>
            <a:srgbClr val="440000"/>
          </a:solidFill>
        </p:spPr>
        <p:txBody>
          <a:bodyPr wrap="square" lIns="0" tIns="0" rIns="0" bIns="0" rtlCol="0">
            <a:noAutofit/>
          </a:bodyPr>
          <a:lstStyle/>
          <a:p>
            <a:endParaRPr>
              <a:solidFill>
                <a:schemeClr val="bg1"/>
              </a:solidFill>
            </a:endParaRPr>
          </a:p>
        </p:txBody>
      </p:sp>
      <p:sp>
        <p:nvSpPr>
          <p:cNvPr id="111" name="object 111"/>
          <p:cNvSpPr/>
          <p:nvPr/>
        </p:nvSpPr>
        <p:spPr>
          <a:xfrm>
            <a:off x="9658719" y="2088589"/>
            <a:ext cx="81238" cy="71766"/>
          </a:xfrm>
          <a:custGeom>
            <a:avLst/>
            <a:gdLst/>
            <a:ahLst/>
            <a:cxnLst/>
            <a:rect l="l" t="t" r="r" b="b"/>
            <a:pathLst>
              <a:path w="81238" h="71766">
                <a:moveTo>
                  <a:pt x="75516" y="38229"/>
                </a:moveTo>
                <a:lnTo>
                  <a:pt x="76947" y="40578"/>
                </a:lnTo>
                <a:lnTo>
                  <a:pt x="78092" y="42255"/>
                </a:lnTo>
                <a:lnTo>
                  <a:pt x="78663" y="43598"/>
                </a:lnTo>
                <a:lnTo>
                  <a:pt x="78948" y="43931"/>
                </a:lnTo>
                <a:lnTo>
                  <a:pt x="80664" y="49967"/>
                </a:lnTo>
                <a:lnTo>
                  <a:pt x="81238" y="54998"/>
                </a:lnTo>
                <a:lnTo>
                  <a:pt x="80378" y="59357"/>
                </a:lnTo>
                <a:lnTo>
                  <a:pt x="78663" y="63382"/>
                </a:lnTo>
                <a:lnTo>
                  <a:pt x="75802" y="66398"/>
                </a:lnTo>
                <a:lnTo>
                  <a:pt x="72085" y="68746"/>
                </a:lnTo>
                <a:lnTo>
                  <a:pt x="67794" y="70423"/>
                </a:lnTo>
                <a:lnTo>
                  <a:pt x="62646" y="71428"/>
                </a:lnTo>
                <a:lnTo>
                  <a:pt x="57210" y="71766"/>
                </a:lnTo>
                <a:lnTo>
                  <a:pt x="51203" y="71095"/>
                </a:lnTo>
                <a:lnTo>
                  <a:pt x="45196" y="70090"/>
                </a:lnTo>
                <a:lnTo>
                  <a:pt x="38618" y="68074"/>
                </a:lnTo>
                <a:lnTo>
                  <a:pt x="32322" y="65392"/>
                </a:lnTo>
                <a:lnTo>
                  <a:pt x="26029" y="61705"/>
                </a:lnTo>
                <a:lnTo>
                  <a:pt x="20022" y="57680"/>
                </a:lnTo>
                <a:lnTo>
                  <a:pt x="14300" y="52649"/>
                </a:lnTo>
                <a:lnTo>
                  <a:pt x="9438" y="47285"/>
                </a:lnTo>
                <a:lnTo>
                  <a:pt x="5436" y="41921"/>
                </a:lnTo>
                <a:lnTo>
                  <a:pt x="2860" y="36552"/>
                </a:lnTo>
                <a:lnTo>
                  <a:pt x="859" y="31522"/>
                </a:lnTo>
                <a:lnTo>
                  <a:pt x="0" y="26491"/>
                </a:lnTo>
                <a:lnTo>
                  <a:pt x="0" y="21799"/>
                </a:lnTo>
                <a:lnTo>
                  <a:pt x="859" y="17440"/>
                </a:lnTo>
                <a:lnTo>
                  <a:pt x="2290" y="13081"/>
                </a:lnTo>
                <a:lnTo>
                  <a:pt x="4576" y="9727"/>
                </a:lnTo>
                <a:lnTo>
                  <a:pt x="7152" y="6373"/>
                </a:lnTo>
                <a:lnTo>
                  <a:pt x="10583" y="4025"/>
                </a:lnTo>
                <a:lnTo>
                  <a:pt x="14300" y="2015"/>
                </a:lnTo>
                <a:lnTo>
                  <a:pt x="18306" y="671"/>
                </a:lnTo>
                <a:lnTo>
                  <a:pt x="22883" y="0"/>
                </a:lnTo>
                <a:lnTo>
                  <a:pt x="27745" y="0"/>
                </a:lnTo>
                <a:lnTo>
                  <a:pt x="32611" y="1009"/>
                </a:lnTo>
                <a:lnTo>
                  <a:pt x="37473" y="2682"/>
                </a:lnTo>
                <a:lnTo>
                  <a:pt x="42335" y="5030"/>
                </a:lnTo>
                <a:lnTo>
                  <a:pt x="46911" y="7712"/>
                </a:lnTo>
                <a:lnTo>
                  <a:pt x="51203" y="10732"/>
                </a:lnTo>
                <a:lnTo>
                  <a:pt x="55209" y="14086"/>
                </a:lnTo>
                <a:lnTo>
                  <a:pt x="59211" y="17773"/>
                </a:lnTo>
                <a:lnTo>
                  <a:pt x="62646" y="21465"/>
                </a:lnTo>
                <a:lnTo>
                  <a:pt x="65793" y="25152"/>
                </a:lnTo>
                <a:lnTo>
                  <a:pt x="68649" y="28840"/>
                </a:lnTo>
                <a:lnTo>
                  <a:pt x="71510" y="32193"/>
                </a:lnTo>
                <a:lnTo>
                  <a:pt x="73515" y="35547"/>
                </a:lnTo>
                <a:lnTo>
                  <a:pt x="75516" y="38229"/>
                </a:lnTo>
                <a:close/>
              </a:path>
            </a:pathLst>
          </a:custGeom>
          <a:solidFill>
            <a:srgbClr val="FFFFFF"/>
          </a:solidFill>
        </p:spPr>
        <p:txBody>
          <a:bodyPr wrap="square" lIns="0" tIns="0" rIns="0" bIns="0" rtlCol="0">
            <a:noAutofit/>
          </a:bodyPr>
          <a:lstStyle/>
          <a:p>
            <a:endParaRPr>
              <a:solidFill>
                <a:schemeClr val="bg1"/>
              </a:solidFill>
            </a:endParaRPr>
          </a:p>
        </p:txBody>
      </p:sp>
      <p:sp>
        <p:nvSpPr>
          <p:cNvPr id="112" name="object 112"/>
          <p:cNvSpPr/>
          <p:nvPr/>
        </p:nvSpPr>
        <p:spPr>
          <a:xfrm>
            <a:off x="9661010" y="2091609"/>
            <a:ext cx="74371" cy="65392"/>
          </a:xfrm>
          <a:custGeom>
            <a:avLst/>
            <a:gdLst/>
            <a:ahLst/>
            <a:cxnLst/>
            <a:rect l="l" t="t" r="r" b="b"/>
            <a:pathLst>
              <a:path w="74371" h="65392">
                <a:moveTo>
                  <a:pt x="73797" y="54326"/>
                </a:moveTo>
                <a:lnTo>
                  <a:pt x="72081" y="58013"/>
                </a:lnTo>
                <a:lnTo>
                  <a:pt x="69509" y="60695"/>
                </a:lnTo>
                <a:lnTo>
                  <a:pt x="66074" y="62710"/>
                </a:lnTo>
                <a:lnTo>
                  <a:pt x="62072" y="64387"/>
                </a:lnTo>
                <a:lnTo>
                  <a:pt x="57495" y="65054"/>
                </a:lnTo>
                <a:lnTo>
                  <a:pt x="52344" y="65392"/>
                </a:lnTo>
                <a:lnTo>
                  <a:pt x="46911" y="65054"/>
                </a:lnTo>
                <a:lnTo>
                  <a:pt x="41190" y="63716"/>
                </a:lnTo>
                <a:lnTo>
                  <a:pt x="35468" y="62039"/>
                </a:lnTo>
                <a:lnTo>
                  <a:pt x="29746" y="59690"/>
                </a:lnTo>
                <a:lnTo>
                  <a:pt x="24024" y="56336"/>
                </a:lnTo>
                <a:lnTo>
                  <a:pt x="18306" y="52649"/>
                </a:lnTo>
                <a:lnTo>
                  <a:pt x="13155" y="47952"/>
                </a:lnTo>
                <a:lnTo>
                  <a:pt x="5147" y="38229"/>
                </a:lnTo>
                <a:lnTo>
                  <a:pt x="855" y="28840"/>
                </a:lnTo>
                <a:lnTo>
                  <a:pt x="0" y="19784"/>
                </a:lnTo>
                <a:lnTo>
                  <a:pt x="2286" y="12405"/>
                </a:lnTo>
                <a:lnTo>
                  <a:pt x="6577" y="6035"/>
                </a:lnTo>
                <a:lnTo>
                  <a:pt x="13155" y="2010"/>
                </a:lnTo>
                <a:lnTo>
                  <a:pt x="21167" y="0"/>
                </a:lnTo>
                <a:lnTo>
                  <a:pt x="30031" y="1005"/>
                </a:lnTo>
                <a:lnTo>
                  <a:pt x="38899" y="4692"/>
                </a:lnTo>
                <a:lnTo>
                  <a:pt x="46911" y="10061"/>
                </a:lnTo>
                <a:lnTo>
                  <a:pt x="54349" y="16430"/>
                </a:lnTo>
                <a:lnTo>
                  <a:pt x="60356" y="23137"/>
                </a:lnTo>
                <a:lnTo>
                  <a:pt x="65503" y="29511"/>
                </a:lnTo>
                <a:lnTo>
                  <a:pt x="69220" y="35209"/>
                </a:lnTo>
                <a:lnTo>
                  <a:pt x="71510" y="38901"/>
                </a:lnTo>
                <a:lnTo>
                  <a:pt x="72366" y="40240"/>
                </a:lnTo>
                <a:lnTo>
                  <a:pt x="74086" y="45604"/>
                </a:lnTo>
                <a:lnTo>
                  <a:pt x="74371" y="50301"/>
                </a:lnTo>
                <a:lnTo>
                  <a:pt x="73797" y="54326"/>
                </a:lnTo>
                <a:close/>
              </a:path>
            </a:pathLst>
          </a:custGeom>
          <a:solidFill>
            <a:srgbClr val="ECDDD2"/>
          </a:solidFill>
        </p:spPr>
        <p:txBody>
          <a:bodyPr wrap="square" lIns="0" tIns="0" rIns="0" bIns="0" rtlCol="0">
            <a:noAutofit/>
          </a:bodyPr>
          <a:lstStyle/>
          <a:p>
            <a:endParaRPr>
              <a:solidFill>
                <a:schemeClr val="bg1"/>
              </a:solidFill>
            </a:endParaRPr>
          </a:p>
        </p:txBody>
      </p:sp>
      <p:sp>
        <p:nvSpPr>
          <p:cNvPr id="113" name="object 113"/>
          <p:cNvSpPr/>
          <p:nvPr/>
        </p:nvSpPr>
        <p:spPr>
          <a:xfrm>
            <a:off x="9665297" y="2094963"/>
            <a:ext cx="67794" cy="59019"/>
          </a:xfrm>
          <a:custGeom>
            <a:avLst/>
            <a:gdLst/>
            <a:ahLst/>
            <a:cxnLst/>
            <a:rect l="l" t="t" r="r" b="b"/>
            <a:pathLst>
              <a:path w="67794" h="59019">
                <a:moveTo>
                  <a:pt x="67223" y="40911"/>
                </a:moveTo>
                <a:lnTo>
                  <a:pt x="67794" y="45270"/>
                </a:lnTo>
                <a:lnTo>
                  <a:pt x="67223" y="48957"/>
                </a:lnTo>
                <a:lnTo>
                  <a:pt x="65507" y="51978"/>
                </a:lnTo>
                <a:lnTo>
                  <a:pt x="63217" y="54660"/>
                </a:lnTo>
                <a:lnTo>
                  <a:pt x="60071" y="56670"/>
                </a:lnTo>
                <a:lnTo>
                  <a:pt x="56639" y="58013"/>
                </a:lnTo>
                <a:lnTo>
                  <a:pt x="52348" y="58685"/>
                </a:lnTo>
                <a:lnTo>
                  <a:pt x="47771" y="59019"/>
                </a:lnTo>
                <a:lnTo>
                  <a:pt x="42909" y="58347"/>
                </a:lnTo>
                <a:lnTo>
                  <a:pt x="37758" y="57342"/>
                </a:lnTo>
                <a:lnTo>
                  <a:pt x="32325" y="56003"/>
                </a:lnTo>
                <a:lnTo>
                  <a:pt x="27174" y="53654"/>
                </a:lnTo>
                <a:lnTo>
                  <a:pt x="21742" y="50972"/>
                </a:lnTo>
                <a:lnTo>
                  <a:pt x="16880" y="47281"/>
                </a:lnTo>
                <a:lnTo>
                  <a:pt x="12014" y="43260"/>
                </a:lnTo>
                <a:lnTo>
                  <a:pt x="4576" y="34537"/>
                </a:lnTo>
                <a:lnTo>
                  <a:pt x="859" y="25819"/>
                </a:lnTo>
                <a:lnTo>
                  <a:pt x="0" y="18107"/>
                </a:lnTo>
                <a:lnTo>
                  <a:pt x="2005" y="11066"/>
                </a:lnTo>
                <a:lnTo>
                  <a:pt x="6296" y="5364"/>
                </a:lnTo>
                <a:lnTo>
                  <a:pt x="12014" y="1676"/>
                </a:lnTo>
                <a:lnTo>
                  <a:pt x="19166" y="0"/>
                </a:lnTo>
                <a:lnTo>
                  <a:pt x="27463" y="671"/>
                </a:lnTo>
                <a:lnTo>
                  <a:pt x="35472" y="4025"/>
                </a:lnTo>
                <a:lnTo>
                  <a:pt x="42909" y="8717"/>
                </a:lnTo>
                <a:lnTo>
                  <a:pt x="49487" y="14420"/>
                </a:lnTo>
                <a:lnTo>
                  <a:pt x="54923" y="20789"/>
                </a:lnTo>
                <a:lnTo>
                  <a:pt x="59500" y="26491"/>
                </a:lnTo>
                <a:lnTo>
                  <a:pt x="62932" y="31522"/>
                </a:lnTo>
                <a:lnTo>
                  <a:pt x="64933" y="34875"/>
                </a:lnTo>
                <a:lnTo>
                  <a:pt x="65793" y="36214"/>
                </a:lnTo>
                <a:lnTo>
                  <a:pt x="67223" y="40911"/>
                </a:lnTo>
                <a:close/>
              </a:path>
            </a:pathLst>
          </a:custGeom>
          <a:solidFill>
            <a:srgbClr val="D5B7A4"/>
          </a:solidFill>
        </p:spPr>
        <p:txBody>
          <a:bodyPr wrap="square" lIns="0" tIns="0" rIns="0" bIns="0" rtlCol="0">
            <a:noAutofit/>
          </a:bodyPr>
          <a:lstStyle/>
          <a:p>
            <a:endParaRPr>
              <a:solidFill>
                <a:schemeClr val="bg1"/>
              </a:solidFill>
            </a:endParaRPr>
          </a:p>
        </p:txBody>
      </p:sp>
      <p:sp>
        <p:nvSpPr>
          <p:cNvPr id="114" name="object 114"/>
          <p:cNvSpPr/>
          <p:nvPr/>
        </p:nvSpPr>
        <p:spPr>
          <a:xfrm>
            <a:off x="9668733" y="2098316"/>
            <a:ext cx="60927" cy="52311"/>
          </a:xfrm>
          <a:custGeom>
            <a:avLst/>
            <a:gdLst/>
            <a:ahLst/>
            <a:cxnLst/>
            <a:rect l="l" t="t" r="r" b="b"/>
            <a:pathLst>
              <a:path w="60927" h="52311">
                <a:moveTo>
                  <a:pt x="59211" y="32193"/>
                </a:moveTo>
                <a:lnTo>
                  <a:pt x="60641" y="36552"/>
                </a:lnTo>
                <a:lnTo>
                  <a:pt x="60927" y="40240"/>
                </a:lnTo>
                <a:lnTo>
                  <a:pt x="60356" y="43593"/>
                </a:lnTo>
                <a:lnTo>
                  <a:pt x="58926" y="46275"/>
                </a:lnTo>
                <a:lnTo>
                  <a:pt x="56921" y="48624"/>
                </a:lnTo>
                <a:lnTo>
                  <a:pt x="54060" y="50301"/>
                </a:lnTo>
                <a:lnTo>
                  <a:pt x="50913" y="51639"/>
                </a:lnTo>
                <a:lnTo>
                  <a:pt x="46911" y="52311"/>
                </a:lnTo>
                <a:lnTo>
                  <a:pt x="42905" y="52311"/>
                </a:lnTo>
                <a:lnTo>
                  <a:pt x="38614" y="51978"/>
                </a:lnTo>
                <a:lnTo>
                  <a:pt x="33752" y="51306"/>
                </a:lnTo>
                <a:lnTo>
                  <a:pt x="29175" y="49629"/>
                </a:lnTo>
                <a:lnTo>
                  <a:pt x="24313" y="47619"/>
                </a:lnTo>
                <a:lnTo>
                  <a:pt x="19737" y="45270"/>
                </a:lnTo>
                <a:lnTo>
                  <a:pt x="15160" y="42250"/>
                </a:lnTo>
                <a:lnTo>
                  <a:pt x="10869" y="38563"/>
                </a:lnTo>
                <a:lnTo>
                  <a:pt x="4287" y="30517"/>
                </a:lnTo>
                <a:lnTo>
                  <a:pt x="855" y="23137"/>
                </a:lnTo>
                <a:lnTo>
                  <a:pt x="0" y="15758"/>
                </a:lnTo>
                <a:lnTo>
                  <a:pt x="1715" y="9723"/>
                </a:lnTo>
                <a:lnTo>
                  <a:pt x="5432" y="4692"/>
                </a:lnTo>
                <a:lnTo>
                  <a:pt x="10869" y="1338"/>
                </a:lnTo>
                <a:lnTo>
                  <a:pt x="17161" y="0"/>
                </a:lnTo>
                <a:lnTo>
                  <a:pt x="24599" y="671"/>
                </a:lnTo>
                <a:lnTo>
                  <a:pt x="31751" y="3353"/>
                </a:lnTo>
                <a:lnTo>
                  <a:pt x="38329" y="7712"/>
                </a:lnTo>
                <a:lnTo>
                  <a:pt x="44336" y="12743"/>
                </a:lnTo>
                <a:lnTo>
                  <a:pt x="49483" y="18440"/>
                </a:lnTo>
                <a:lnTo>
                  <a:pt x="53489" y="23471"/>
                </a:lnTo>
                <a:lnTo>
                  <a:pt x="56635" y="27830"/>
                </a:lnTo>
                <a:lnTo>
                  <a:pt x="58636" y="31184"/>
                </a:lnTo>
                <a:lnTo>
                  <a:pt x="59211" y="32193"/>
                </a:lnTo>
                <a:close/>
              </a:path>
            </a:pathLst>
          </a:custGeom>
          <a:solidFill>
            <a:srgbClr val="C1957B"/>
          </a:solidFill>
        </p:spPr>
        <p:txBody>
          <a:bodyPr wrap="square" lIns="0" tIns="0" rIns="0" bIns="0" rtlCol="0">
            <a:noAutofit/>
          </a:bodyPr>
          <a:lstStyle/>
          <a:p>
            <a:endParaRPr>
              <a:solidFill>
                <a:schemeClr val="bg1"/>
              </a:solidFill>
            </a:endParaRPr>
          </a:p>
        </p:txBody>
      </p:sp>
      <p:sp>
        <p:nvSpPr>
          <p:cNvPr id="115" name="object 115"/>
          <p:cNvSpPr/>
          <p:nvPr/>
        </p:nvSpPr>
        <p:spPr>
          <a:xfrm>
            <a:off x="9672164" y="2101332"/>
            <a:ext cx="54064" cy="46280"/>
          </a:xfrm>
          <a:custGeom>
            <a:avLst/>
            <a:gdLst/>
            <a:ahLst/>
            <a:cxnLst/>
            <a:rect l="l" t="t" r="r" b="b"/>
            <a:pathLst>
              <a:path w="54064" h="46280">
                <a:moveTo>
                  <a:pt x="52348" y="28506"/>
                </a:moveTo>
                <a:lnTo>
                  <a:pt x="53489" y="32193"/>
                </a:lnTo>
                <a:lnTo>
                  <a:pt x="54064" y="35547"/>
                </a:lnTo>
                <a:lnTo>
                  <a:pt x="53489" y="38567"/>
                </a:lnTo>
                <a:lnTo>
                  <a:pt x="52348" y="40911"/>
                </a:lnTo>
                <a:lnTo>
                  <a:pt x="50343" y="42926"/>
                </a:lnTo>
                <a:lnTo>
                  <a:pt x="48057" y="44265"/>
                </a:lnTo>
                <a:lnTo>
                  <a:pt x="45196" y="45270"/>
                </a:lnTo>
                <a:lnTo>
                  <a:pt x="41764" y="45942"/>
                </a:lnTo>
                <a:lnTo>
                  <a:pt x="38043" y="46280"/>
                </a:lnTo>
                <a:lnTo>
                  <a:pt x="34037" y="45942"/>
                </a:lnTo>
                <a:lnTo>
                  <a:pt x="30035" y="44937"/>
                </a:lnTo>
                <a:lnTo>
                  <a:pt x="25744" y="43931"/>
                </a:lnTo>
                <a:lnTo>
                  <a:pt x="21452" y="41921"/>
                </a:lnTo>
                <a:lnTo>
                  <a:pt x="17446" y="39906"/>
                </a:lnTo>
                <a:lnTo>
                  <a:pt x="13159" y="37224"/>
                </a:lnTo>
                <a:lnTo>
                  <a:pt x="9438" y="33870"/>
                </a:lnTo>
                <a:lnTo>
                  <a:pt x="3431" y="26829"/>
                </a:lnTo>
                <a:lnTo>
                  <a:pt x="570" y="20122"/>
                </a:lnTo>
                <a:lnTo>
                  <a:pt x="0" y="14086"/>
                </a:lnTo>
                <a:lnTo>
                  <a:pt x="1430" y="8722"/>
                </a:lnTo>
                <a:lnTo>
                  <a:pt x="4861" y="4358"/>
                </a:lnTo>
                <a:lnTo>
                  <a:pt x="9438" y="1343"/>
                </a:lnTo>
                <a:lnTo>
                  <a:pt x="15160" y="0"/>
                </a:lnTo>
                <a:lnTo>
                  <a:pt x="21738" y="671"/>
                </a:lnTo>
                <a:lnTo>
                  <a:pt x="28319" y="3353"/>
                </a:lnTo>
                <a:lnTo>
                  <a:pt x="34037" y="7045"/>
                </a:lnTo>
                <a:lnTo>
                  <a:pt x="39474" y="11404"/>
                </a:lnTo>
                <a:lnTo>
                  <a:pt x="43765" y="16435"/>
                </a:lnTo>
                <a:lnTo>
                  <a:pt x="47482" y="20793"/>
                </a:lnTo>
                <a:lnTo>
                  <a:pt x="50058" y="24814"/>
                </a:lnTo>
                <a:lnTo>
                  <a:pt x="51773" y="27501"/>
                </a:lnTo>
                <a:lnTo>
                  <a:pt x="52348" y="28506"/>
                </a:lnTo>
                <a:close/>
              </a:path>
            </a:pathLst>
          </a:custGeom>
          <a:solidFill>
            <a:srgbClr val="AE7551"/>
          </a:solidFill>
        </p:spPr>
        <p:txBody>
          <a:bodyPr wrap="square" lIns="0" tIns="0" rIns="0" bIns="0" rtlCol="0">
            <a:noAutofit/>
          </a:bodyPr>
          <a:lstStyle/>
          <a:p>
            <a:endParaRPr>
              <a:solidFill>
                <a:schemeClr val="bg1"/>
              </a:solidFill>
            </a:endParaRPr>
          </a:p>
        </p:txBody>
      </p:sp>
      <p:sp>
        <p:nvSpPr>
          <p:cNvPr id="116" name="object 116"/>
          <p:cNvSpPr/>
          <p:nvPr/>
        </p:nvSpPr>
        <p:spPr>
          <a:xfrm>
            <a:off x="9663581" y="1806232"/>
            <a:ext cx="353272" cy="360492"/>
          </a:xfrm>
          <a:custGeom>
            <a:avLst/>
            <a:gdLst/>
            <a:ahLst/>
            <a:cxnLst/>
            <a:rect l="l" t="t" r="r" b="b"/>
            <a:pathLst>
              <a:path w="353272" h="360492">
                <a:moveTo>
                  <a:pt x="349267" y="153919"/>
                </a:moveTo>
                <a:lnTo>
                  <a:pt x="350984" y="162975"/>
                </a:lnTo>
                <a:lnTo>
                  <a:pt x="352128" y="170687"/>
                </a:lnTo>
                <a:lnTo>
                  <a:pt x="352700" y="177061"/>
                </a:lnTo>
                <a:lnTo>
                  <a:pt x="352986" y="181754"/>
                </a:lnTo>
                <a:lnTo>
                  <a:pt x="353272" y="184774"/>
                </a:lnTo>
                <a:lnTo>
                  <a:pt x="349839" y="198522"/>
                </a:lnTo>
                <a:lnTo>
                  <a:pt x="345549" y="211599"/>
                </a:lnTo>
                <a:lnTo>
                  <a:pt x="340686" y="225014"/>
                </a:lnTo>
                <a:lnTo>
                  <a:pt x="335538" y="238091"/>
                </a:lnTo>
                <a:lnTo>
                  <a:pt x="329817" y="251172"/>
                </a:lnTo>
                <a:lnTo>
                  <a:pt x="323524" y="264249"/>
                </a:lnTo>
                <a:lnTo>
                  <a:pt x="316657" y="276658"/>
                </a:lnTo>
                <a:lnTo>
                  <a:pt x="309505" y="288730"/>
                </a:lnTo>
                <a:lnTo>
                  <a:pt x="302067" y="300130"/>
                </a:lnTo>
                <a:lnTo>
                  <a:pt x="294345" y="310863"/>
                </a:lnTo>
                <a:lnTo>
                  <a:pt x="286051" y="320586"/>
                </a:lnTo>
                <a:lnTo>
                  <a:pt x="277754" y="329642"/>
                </a:lnTo>
                <a:lnTo>
                  <a:pt x="269175" y="337021"/>
                </a:lnTo>
                <a:lnTo>
                  <a:pt x="260592" y="343724"/>
                </a:lnTo>
                <a:lnTo>
                  <a:pt x="251724" y="348754"/>
                </a:lnTo>
                <a:lnTo>
                  <a:pt x="242856" y="352108"/>
                </a:lnTo>
                <a:lnTo>
                  <a:pt x="233703" y="354456"/>
                </a:lnTo>
                <a:lnTo>
                  <a:pt x="223979" y="356805"/>
                </a:lnTo>
                <a:lnTo>
                  <a:pt x="213966" y="358482"/>
                </a:lnTo>
                <a:lnTo>
                  <a:pt x="203382" y="359487"/>
                </a:lnTo>
                <a:lnTo>
                  <a:pt x="192798" y="360159"/>
                </a:lnTo>
                <a:lnTo>
                  <a:pt x="182214" y="360492"/>
                </a:lnTo>
                <a:lnTo>
                  <a:pt x="171916" y="359821"/>
                </a:lnTo>
                <a:lnTo>
                  <a:pt x="161332" y="359154"/>
                </a:lnTo>
                <a:lnTo>
                  <a:pt x="151323" y="357477"/>
                </a:lnTo>
                <a:lnTo>
                  <a:pt x="141880" y="355462"/>
                </a:lnTo>
                <a:lnTo>
                  <a:pt x="132727" y="352780"/>
                </a:lnTo>
                <a:lnTo>
                  <a:pt x="124433" y="349426"/>
                </a:lnTo>
                <a:lnTo>
                  <a:pt x="116711" y="345401"/>
                </a:lnTo>
                <a:lnTo>
                  <a:pt x="110129" y="340708"/>
                </a:lnTo>
                <a:lnTo>
                  <a:pt x="104407" y="335344"/>
                </a:lnTo>
                <a:lnTo>
                  <a:pt x="99830" y="329304"/>
                </a:lnTo>
                <a:lnTo>
                  <a:pt x="94968" y="322934"/>
                </a:lnTo>
                <a:lnTo>
                  <a:pt x="88961" y="316227"/>
                </a:lnTo>
                <a:lnTo>
                  <a:pt x="81809" y="309858"/>
                </a:lnTo>
                <a:lnTo>
                  <a:pt x="74086" y="303484"/>
                </a:lnTo>
                <a:lnTo>
                  <a:pt x="65507" y="297114"/>
                </a:lnTo>
                <a:lnTo>
                  <a:pt x="56639" y="290740"/>
                </a:lnTo>
                <a:lnTo>
                  <a:pt x="47486" y="284371"/>
                </a:lnTo>
                <a:lnTo>
                  <a:pt x="38618" y="277664"/>
                </a:lnTo>
                <a:lnTo>
                  <a:pt x="30035" y="271290"/>
                </a:lnTo>
                <a:lnTo>
                  <a:pt x="22312" y="264921"/>
                </a:lnTo>
                <a:lnTo>
                  <a:pt x="15160" y="258213"/>
                </a:lnTo>
                <a:lnTo>
                  <a:pt x="9153" y="251839"/>
                </a:lnTo>
                <a:lnTo>
                  <a:pt x="4576" y="245136"/>
                </a:lnTo>
                <a:lnTo>
                  <a:pt x="1430" y="238091"/>
                </a:lnTo>
                <a:lnTo>
                  <a:pt x="0" y="231383"/>
                </a:lnTo>
                <a:lnTo>
                  <a:pt x="859" y="224342"/>
                </a:lnTo>
                <a:lnTo>
                  <a:pt x="3146" y="216630"/>
                </a:lnTo>
                <a:lnTo>
                  <a:pt x="6581" y="207912"/>
                </a:lnTo>
                <a:lnTo>
                  <a:pt x="10583" y="197851"/>
                </a:lnTo>
                <a:lnTo>
                  <a:pt x="15445" y="187118"/>
                </a:lnTo>
                <a:lnTo>
                  <a:pt x="20882" y="175718"/>
                </a:lnTo>
                <a:lnTo>
                  <a:pt x="27174" y="163646"/>
                </a:lnTo>
                <a:lnTo>
                  <a:pt x="33756" y="151575"/>
                </a:lnTo>
                <a:lnTo>
                  <a:pt x="40619" y="139165"/>
                </a:lnTo>
                <a:lnTo>
                  <a:pt x="48056" y="127094"/>
                </a:lnTo>
                <a:lnTo>
                  <a:pt x="55494" y="115356"/>
                </a:lnTo>
                <a:lnTo>
                  <a:pt x="63217" y="104289"/>
                </a:lnTo>
                <a:lnTo>
                  <a:pt x="70654" y="93556"/>
                </a:lnTo>
                <a:lnTo>
                  <a:pt x="78377" y="84167"/>
                </a:lnTo>
                <a:lnTo>
                  <a:pt x="85815" y="75449"/>
                </a:lnTo>
                <a:lnTo>
                  <a:pt x="92967" y="68408"/>
                </a:lnTo>
                <a:lnTo>
                  <a:pt x="99830" y="62706"/>
                </a:lnTo>
                <a:lnTo>
                  <a:pt x="106697" y="57342"/>
                </a:lnTo>
                <a:lnTo>
                  <a:pt x="113849" y="50634"/>
                </a:lnTo>
                <a:lnTo>
                  <a:pt x="121287" y="43593"/>
                </a:lnTo>
                <a:lnTo>
                  <a:pt x="129010" y="35881"/>
                </a:lnTo>
                <a:lnTo>
                  <a:pt x="137589" y="28502"/>
                </a:lnTo>
                <a:lnTo>
                  <a:pt x="146457" y="21122"/>
                </a:lnTo>
                <a:lnTo>
                  <a:pt x="156184" y="14415"/>
                </a:lnTo>
                <a:lnTo>
                  <a:pt x="166483" y="8717"/>
                </a:lnTo>
                <a:lnTo>
                  <a:pt x="177352" y="4020"/>
                </a:lnTo>
                <a:lnTo>
                  <a:pt x="189366" y="1005"/>
                </a:lnTo>
                <a:lnTo>
                  <a:pt x="201951" y="0"/>
                </a:lnTo>
                <a:lnTo>
                  <a:pt x="215681" y="1338"/>
                </a:lnTo>
                <a:lnTo>
                  <a:pt x="230271" y="5025"/>
                </a:lnTo>
                <a:lnTo>
                  <a:pt x="246002" y="11733"/>
                </a:lnTo>
                <a:lnTo>
                  <a:pt x="262878" y="21794"/>
                </a:lnTo>
                <a:lnTo>
                  <a:pt x="280900" y="35209"/>
                </a:lnTo>
                <a:lnTo>
                  <a:pt x="293488" y="46609"/>
                </a:lnTo>
                <a:lnTo>
                  <a:pt x="304643" y="58680"/>
                </a:lnTo>
                <a:lnTo>
                  <a:pt x="314371" y="71090"/>
                </a:lnTo>
                <a:lnTo>
                  <a:pt x="322379" y="83833"/>
                </a:lnTo>
                <a:lnTo>
                  <a:pt x="329531" y="96576"/>
                </a:lnTo>
                <a:lnTo>
                  <a:pt x="335249" y="108986"/>
                </a:lnTo>
                <a:lnTo>
                  <a:pt x="340113" y="121058"/>
                </a:lnTo>
                <a:lnTo>
                  <a:pt x="344118" y="132796"/>
                </a:lnTo>
                <a:lnTo>
                  <a:pt x="346979" y="143862"/>
                </a:lnTo>
                <a:lnTo>
                  <a:pt x="349267" y="153919"/>
                </a:lnTo>
                <a:close/>
              </a:path>
            </a:pathLst>
          </a:custGeom>
          <a:solidFill>
            <a:srgbClr val="FFFFFF"/>
          </a:solidFill>
        </p:spPr>
        <p:txBody>
          <a:bodyPr wrap="square" lIns="0" tIns="0" rIns="0" bIns="0" rtlCol="0">
            <a:noAutofit/>
          </a:bodyPr>
          <a:lstStyle/>
          <a:p>
            <a:endParaRPr>
              <a:solidFill>
                <a:schemeClr val="bg1"/>
              </a:solidFill>
            </a:endParaRPr>
          </a:p>
        </p:txBody>
      </p:sp>
      <p:sp>
        <p:nvSpPr>
          <p:cNvPr id="117" name="object 117"/>
          <p:cNvSpPr/>
          <p:nvPr/>
        </p:nvSpPr>
        <p:spPr>
          <a:xfrm>
            <a:off x="9669303" y="1815955"/>
            <a:ext cx="341829" cy="345405"/>
          </a:xfrm>
          <a:custGeom>
            <a:avLst/>
            <a:gdLst/>
            <a:ahLst/>
            <a:cxnLst/>
            <a:rect l="l" t="t" r="r" b="b"/>
            <a:pathLst>
              <a:path w="341829" h="345405">
                <a:moveTo>
                  <a:pt x="341829" y="174713"/>
                </a:moveTo>
                <a:lnTo>
                  <a:pt x="341829" y="176056"/>
                </a:lnTo>
                <a:lnTo>
                  <a:pt x="341543" y="177395"/>
                </a:lnTo>
                <a:lnTo>
                  <a:pt x="341257" y="178404"/>
                </a:lnTo>
                <a:lnTo>
                  <a:pt x="340971" y="179410"/>
                </a:lnTo>
                <a:lnTo>
                  <a:pt x="340685" y="180748"/>
                </a:lnTo>
                <a:lnTo>
                  <a:pt x="337252" y="192825"/>
                </a:lnTo>
                <a:lnTo>
                  <a:pt x="332963" y="205568"/>
                </a:lnTo>
                <a:lnTo>
                  <a:pt x="328386" y="217973"/>
                </a:lnTo>
                <a:lnTo>
                  <a:pt x="323235" y="230383"/>
                </a:lnTo>
                <a:lnTo>
                  <a:pt x="317513" y="242788"/>
                </a:lnTo>
                <a:lnTo>
                  <a:pt x="311506" y="255197"/>
                </a:lnTo>
                <a:lnTo>
                  <a:pt x="305214" y="266935"/>
                </a:lnTo>
                <a:lnTo>
                  <a:pt x="298351" y="278002"/>
                </a:lnTo>
                <a:lnTo>
                  <a:pt x="291198" y="288730"/>
                </a:lnTo>
                <a:lnTo>
                  <a:pt x="283761" y="298791"/>
                </a:lnTo>
                <a:lnTo>
                  <a:pt x="276038" y="308181"/>
                </a:lnTo>
                <a:lnTo>
                  <a:pt x="268315" y="316231"/>
                </a:lnTo>
                <a:lnTo>
                  <a:pt x="260018" y="323606"/>
                </a:lnTo>
                <a:lnTo>
                  <a:pt x="252009" y="329308"/>
                </a:lnTo>
                <a:lnTo>
                  <a:pt x="243716" y="334001"/>
                </a:lnTo>
                <a:lnTo>
                  <a:pt x="235133" y="337354"/>
                </a:lnTo>
                <a:lnTo>
                  <a:pt x="226265" y="339703"/>
                </a:lnTo>
                <a:lnTo>
                  <a:pt x="216827" y="341713"/>
                </a:lnTo>
                <a:lnTo>
                  <a:pt x="207099" y="343390"/>
                </a:lnTo>
                <a:lnTo>
                  <a:pt x="196800" y="344400"/>
                </a:lnTo>
                <a:lnTo>
                  <a:pt x="186791" y="345067"/>
                </a:lnTo>
                <a:lnTo>
                  <a:pt x="176493" y="345405"/>
                </a:lnTo>
                <a:lnTo>
                  <a:pt x="166194" y="345067"/>
                </a:lnTo>
                <a:lnTo>
                  <a:pt x="156185" y="344062"/>
                </a:lnTo>
                <a:lnTo>
                  <a:pt x="146457" y="342723"/>
                </a:lnTo>
                <a:lnTo>
                  <a:pt x="137304" y="340708"/>
                </a:lnTo>
                <a:lnTo>
                  <a:pt x="128436" y="338026"/>
                </a:lnTo>
                <a:lnTo>
                  <a:pt x="120427" y="334672"/>
                </a:lnTo>
                <a:lnTo>
                  <a:pt x="112990" y="330985"/>
                </a:lnTo>
                <a:lnTo>
                  <a:pt x="100976" y="321257"/>
                </a:lnTo>
                <a:lnTo>
                  <a:pt x="91822" y="308852"/>
                </a:lnTo>
                <a:lnTo>
                  <a:pt x="86100" y="302478"/>
                </a:lnTo>
                <a:lnTo>
                  <a:pt x="79237" y="296443"/>
                </a:lnTo>
                <a:lnTo>
                  <a:pt x="71510" y="290073"/>
                </a:lnTo>
                <a:lnTo>
                  <a:pt x="63217" y="284038"/>
                </a:lnTo>
                <a:lnTo>
                  <a:pt x="54634" y="277664"/>
                </a:lnTo>
                <a:lnTo>
                  <a:pt x="45766" y="271628"/>
                </a:lnTo>
                <a:lnTo>
                  <a:pt x="37187" y="265259"/>
                </a:lnTo>
                <a:lnTo>
                  <a:pt x="28890" y="258885"/>
                </a:lnTo>
                <a:lnTo>
                  <a:pt x="21452" y="252849"/>
                </a:lnTo>
                <a:lnTo>
                  <a:pt x="14589" y="246480"/>
                </a:lnTo>
                <a:lnTo>
                  <a:pt x="8582" y="240106"/>
                </a:lnTo>
                <a:lnTo>
                  <a:pt x="4006" y="233398"/>
                </a:lnTo>
                <a:lnTo>
                  <a:pt x="1145" y="227029"/>
                </a:lnTo>
                <a:lnTo>
                  <a:pt x="0" y="220322"/>
                </a:lnTo>
                <a:lnTo>
                  <a:pt x="570" y="213614"/>
                </a:lnTo>
                <a:lnTo>
                  <a:pt x="2860" y="206235"/>
                </a:lnTo>
                <a:lnTo>
                  <a:pt x="6007" y="197517"/>
                </a:lnTo>
                <a:lnTo>
                  <a:pt x="10013" y="187794"/>
                </a:lnTo>
                <a:lnTo>
                  <a:pt x="14875" y="177395"/>
                </a:lnTo>
                <a:lnTo>
                  <a:pt x="20307" y="166328"/>
                </a:lnTo>
                <a:lnTo>
                  <a:pt x="26029" y="154595"/>
                </a:lnTo>
                <a:lnTo>
                  <a:pt x="32611" y="142857"/>
                </a:lnTo>
                <a:lnTo>
                  <a:pt x="39188" y="131119"/>
                </a:lnTo>
                <a:lnTo>
                  <a:pt x="46341" y="119381"/>
                </a:lnTo>
                <a:lnTo>
                  <a:pt x="53489" y="107981"/>
                </a:lnTo>
                <a:lnTo>
                  <a:pt x="60926" y="96915"/>
                </a:lnTo>
                <a:lnTo>
                  <a:pt x="68364" y="86854"/>
                </a:lnTo>
                <a:lnTo>
                  <a:pt x="75516" y="77464"/>
                </a:lnTo>
                <a:lnTo>
                  <a:pt x="82954" y="69418"/>
                </a:lnTo>
                <a:lnTo>
                  <a:pt x="89821" y="62372"/>
                </a:lnTo>
                <a:lnTo>
                  <a:pt x="96399" y="57008"/>
                </a:lnTo>
                <a:lnTo>
                  <a:pt x="102976" y="51644"/>
                </a:lnTo>
                <a:lnTo>
                  <a:pt x="110129" y="45608"/>
                </a:lnTo>
                <a:lnTo>
                  <a:pt x="117566" y="39234"/>
                </a:lnTo>
                <a:lnTo>
                  <a:pt x="125574" y="32193"/>
                </a:lnTo>
                <a:lnTo>
                  <a:pt x="133872" y="25486"/>
                </a:lnTo>
                <a:lnTo>
                  <a:pt x="143025" y="18779"/>
                </a:lnTo>
                <a:lnTo>
                  <a:pt x="152749" y="12743"/>
                </a:lnTo>
                <a:lnTo>
                  <a:pt x="162762" y="7379"/>
                </a:lnTo>
                <a:lnTo>
                  <a:pt x="173917" y="3353"/>
                </a:lnTo>
                <a:lnTo>
                  <a:pt x="185360" y="1005"/>
                </a:lnTo>
                <a:lnTo>
                  <a:pt x="197660" y="0"/>
                </a:lnTo>
                <a:lnTo>
                  <a:pt x="210819" y="1005"/>
                </a:lnTo>
                <a:lnTo>
                  <a:pt x="224834" y="4358"/>
                </a:lnTo>
                <a:lnTo>
                  <a:pt x="239710" y="10061"/>
                </a:lnTo>
                <a:lnTo>
                  <a:pt x="255441" y="18778"/>
                </a:lnTo>
                <a:lnTo>
                  <a:pt x="272032" y="30516"/>
                </a:lnTo>
                <a:lnTo>
                  <a:pt x="284331" y="41245"/>
                </a:lnTo>
                <a:lnTo>
                  <a:pt x="295204" y="52649"/>
                </a:lnTo>
                <a:lnTo>
                  <a:pt x="304643" y="64387"/>
                </a:lnTo>
                <a:lnTo>
                  <a:pt x="312651" y="76459"/>
                </a:lnTo>
                <a:lnTo>
                  <a:pt x="319233" y="88530"/>
                </a:lnTo>
                <a:lnTo>
                  <a:pt x="324951" y="100602"/>
                </a:lnTo>
                <a:lnTo>
                  <a:pt x="329527" y="112340"/>
                </a:lnTo>
                <a:lnTo>
                  <a:pt x="333248" y="123406"/>
                </a:lnTo>
                <a:lnTo>
                  <a:pt x="336108" y="134139"/>
                </a:lnTo>
                <a:lnTo>
                  <a:pt x="338397" y="144196"/>
                </a:lnTo>
                <a:lnTo>
                  <a:pt x="339827" y="152918"/>
                </a:lnTo>
                <a:lnTo>
                  <a:pt x="340971" y="160631"/>
                </a:lnTo>
                <a:lnTo>
                  <a:pt x="341829" y="171697"/>
                </a:lnTo>
                <a:lnTo>
                  <a:pt x="341829" y="174713"/>
                </a:lnTo>
                <a:close/>
              </a:path>
            </a:pathLst>
          </a:custGeom>
          <a:solidFill>
            <a:srgbClr val="F7EEEA"/>
          </a:solidFill>
        </p:spPr>
        <p:txBody>
          <a:bodyPr wrap="square" lIns="0" tIns="0" rIns="0" bIns="0" rtlCol="0">
            <a:noAutofit/>
          </a:bodyPr>
          <a:lstStyle/>
          <a:p>
            <a:endParaRPr>
              <a:solidFill>
                <a:schemeClr val="bg1"/>
              </a:solidFill>
            </a:endParaRPr>
          </a:p>
        </p:txBody>
      </p:sp>
      <p:sp>
        <p:nvSpPr>
          <p:cNvPr id="118" name="object 118"/>
          <p:cNvSpPr/>
          <p:nvPr/>
        </p:nvSpPr>
        <p:spPr>
          <a:xfrm>
            <a:off x="9675025" y="1825344"/>
            <a:ext cx="330672" cy="330652"/>
          </a:xfrm>
          <a:custGeom>
            <a:avLst/>
            <a:gdLst/>
            <a:ahLst/>
            <a:cxnLst/>
            <a:rect l="l" t="t" r="r" b="b"/>
            <a:pathLst>
              <a:path w="330672" h="330652">
                <a:moveTo>
                  <a:pt x="330672" y="165323"/>
                </a:moveTo>
                <a:lnTo>
                  <a:pt x="330672" y="166666"/>
                </a:lnTo>
                <a:lnTo>
                  <a:pt x="330386" y="168005"/>
                </a:lnTo>
                <a:lnTo>
                  <a:pt x="330100" y="169015"/>
                </a:lnTo>
                <a:lnTo>
                  <a:pt x="329814" y="170020"/>
                </a:lnTo>
                <a:lnTo>
                  <a:pt x="329528" y="171025"/>
                </a:lnTo>
                <a:lnTo>
                  <a:pt x="326096" y="182763"/>
                </a:lnTo>
                <a:lnTo>
                  <a:pt x="322090" y="194835"/>
                </a:lnTo>
                <a:lnTo>
                  <a:pt x="317513" y="207245"/>
                </a:lnTo>
                <a:lnTo>
                  <a:pt x="312651" y="219316"/>
                </a:lnTo>
                <a:lnTo>
                  <a:pt x="307215" y="231388"/>
                </a:lnTo>
                <a:lnTo>
                  <a:pt x="301208" y="243126"/>
                </a:lnTo>
                <a:lnTo>
                  <a:pt x="295200" y="254526"/>
                </a:lnTo>
                <a:lnTo>
                  <a:pt x="288623" y="265592"/>
                </a:lnTo>
                <a:lnTo>
                  <a:pt x="281760" y="275987"/>
                </a:lnTo>
                <a:lnTo>
                  <a:pt x="274607" y="285714"/>
                </a:lnTo>
                <a:lnTo>
                  <a:pt x="267170" y="294432"/>
                </a:lnTo>
                <a:lnTo>
                  <a:pt x="259447" y="302478"/>
                </a:lnTo>
                <a:lnTo>
                  <a:pt x="251724" y="309524"/>
                </a:lnTo>
                <a:lnTo>
                  <a:pt x="243712" y="315222"/>
                </a:lnTo>
                <a:lnTo>
                  <a:pt x="235704" y="319919"/>
                </a:lnTo>
                <a:lnTo>
                  <a:pt x="227410" y="322934"/>
                </a:lnTo>
                <a:lnTo>
                  <a:pt x="218828" y="325283"/>
                </a:lnTo>
                <a:lnTo>
                  <a:pt x="209674" y="327298"/>
                </a:lnTo>
                <a:lnTo>
                  <a:pt x="200236" y="328636"/>
                </a:lnTo>
                <a:lnTo>
                  <a:pt x="190508" y="329980"/>
                </a:lnTo>
                <a:lnTo>
                  <a:pt x="180495" y="330313"/>
                </a:lnTo>
                <a:lnTo>
                  <a:pt x="170485" y="330652"/>
                </a:lnTo>
                <a:lnTo>
                  <a:pt x="160757" y="330313"/>
                </a:lnTo>
                <a:lnTo>
                  <a:pt x="151034" y="329308"/>
                </a:lnTo>
                <a:lnTo>
                  <a:pt x="141595" y="327965"/>
                </a:lnTo>
                <a:lnTo>
                  <a:pt x="132727" y="325954"/>
                </a:lnTo>
                <a:lnTo>
                  <a:pt x="124144" y="323606"/>
                </a:lnTo>
                <a:lnTo>
                  <a:pt x="116136" y="320590"/>
                </a:lnTo>
                <a:lnTo>
                  <a:pt x="109269" y="316565"/>
                </a:lnTo>
                <a:lnTo>
                  <a:pt x="102977" y="312206"/>
                </a:lnTo>
                <a:lnTo>
                  <a:pt x="97540" y="307176"/>
                </a:lnTo>
                <a:lnTo>
                  <a:pt x="93253" y="301473"/>
                </a:lnTo>
                <a:lnTo>
                  <a:pt x="88676" y="295437"/>
                </a:lnTo>
                <a:lnTo>
                  <a:pt x="83239" y="289402"/>
                </a:lnTo>
                <a:lnTo>
                  <a:pt x="76372" y="283366"/>
                </a:lnTo>
                <a:lnTo>
                  <a:pt x="68935" y="277330"/>
                </a:lnTo>
                <a:lnTo>
                  <a:pt x="60927" y="271294"/>
                </a:lnTo>
                <a:lnTo>
                  <a:pt x="52633" y="265259"/>
                </a:lnTo>
                <a:lnTo>
                  <a:pt x="44336" y="259223"/>
                </a:lnTo>
                <a:lnTo>
                  <a:pt x="36042" y="253182"/>
                </a:lnTo>
                <a:lnTo>
                  <a:pt x="28030" y="247147"/>
                </a:lnTo>
                <a:lnTo>
                  <a:pt x="20593" y="241111"/>
                </a:lnTo>
                <a:lnTo>
                  <a:pt x="14015" y="235075"/>
                </a:lnTo>
                <a:lnTo>
                  <a:pt x="8293" y="228706"/>
                </a:lnTo>
                <a:lnTo>
                  <a:pt x="4002" y="222332"/>
                </a:lnTo>
                <a:lnTo>
                  <a:pt x="1145" y="215963"/>
                </a:lnTo>
                <a:lnTo>
                  <a:pt x="0" y="209589"/>
                </a:lnTo>
                <a:lnTo>
                  <a:pt x="570" y="203219"/>
                </a:lnTo>
                <a:lnTo>
                  <a:pt x="2860" y="196178"/>
                </a:lnTo>
                <a:lnTo>
                  <a:pt x="5721" y="187794"/>
                </a:lnTo>
                <a:lnTo>
                  <a:pt x="9723" y="178405"/>
                </a:lnTo>
                <a:lnTo>
                  <a:pt x="14300" y="168343"/>
                </a:lnTo>
                <a:lnTo>
                  <a:pt x="19451" y="157611"/>
                </a:lnTo>
                <a:lnTo>
                  <a:pt x="25169" y="146211"/>
                </a:lnTo>
                <a:lnTo>
                  <a:pt x="31176" y="134806"/>
                </a:lnTo>
                <a:lnTo>
                  <a:pt x="37758" y="123406"/>
                </a:lnTo>
                <a:lnTo>
                  <a:pt x="44621" y="112007"/>
                </a:lnTo>
                <a:lnTo>
                  <a:pt x="51773" y="100940"/>
                </a:lnTo>
                <a:lnTo>
                  <a:pt x="58640" y="90541"/>
                </a:lnTo>
                <a:lnTo>
                  <a:pt x="66078" y="80484"/>
                </a:lnTo>
                <a:lnTo>
                  <a:pt x="72941" y="71762"/>
                </a:lnTo>
                <a:lnTo>
                  <a:pt x="80093" y="63716"/>
                </a:lnTo>
                <a:lnTo>
                  <a:pt x="86671" y="57008"/>
                </a:lnTo>
                <a:lnTo>
                  <a:pt x="93252" y="51644"/>
                </a:lnTo>
                <a:lnTo>
                  <a:pt x="99830" y="46614"/>
                </a:lnTo>
                <a:lnTo>
                  <a:pt x="106697" y="41245"/>
                </a:lnTo>
                <a:lnTo>
                  <a:pt x="114131" y="35209"/>
                </a:lnTo>
                <a:lnTo>
                  <a:pt x="122143" y="28840"/>
                </a:lnTo>
                <a:lnTo>
                  <a:pt x="130722" y="22804"/>
                </a:lnTo>
                <a:lnTo>
                  <a:pt x="139590" y="16768"/>
                </a:lnTo>
                <a:lnTo>
                  <a:pt x="149317" y="11399"/>
                </a:lnTo>
                <a:lnTo>
                  <a:pt x="159616" y="6707"/>
                </a:lnTo>
                <a:lnTo>
                  <a:pt x="170200" y="3353"/>
                </a:lnTo>
                <a:lnTo>
                  <a:pt x="181639" y="1005"/>
                </a:lnTo>
                <a:lnTo>
                  <a:pt x="193654" y="0"/>
                </a:lnTo>
                <a:lnTo>
                  <a:pt x="206242" y="1005"/>
                </a:lnTo>
                <a:lnTo>
                  <a:pt x="219398" y="3687"/>
                </a:lnTo>
                <a:lnTo>
                  <a:pt x="233128" y="8717"/>
                </a:lnTo>
                <a:lnTo>
                  <a:pt x="247718" y="16096"/>
                </a:lnTo>
                <a:lnTo>
                  <a:pt x="262878" y="26158"/>
                </a:lnTo>
                <a:lnTo>
                  <a:pt x="274892" y="35881"/>
                </a:lnTo>
                <a:lnTo>
                  <a:pt x="285476" y="46613"/>
                </a:lnTo>
                <a:lnTo>
                  <a:pt x="294630" y="57680"/>
                </a:lnTo>
                <a:lnTo>
                  <a:pt x="302353" y="69080"/>
                </a:lnTo>
                <a:lnTo>
                  <a:pt x="308934" y="80818"/>
                </a:lnTo>
                <a:lnTo>
                  <a:pt x="314367" y="92218"/>
                </a:lnTo>
                <a:lnTo>
                  <a:pt x="318943" y="103622"/>
                </a:lnTo>
                <a:lnTo>
                  <a:pt x="322375" y="114688"/>
                </a:lnTo>
                <a:lnTo>
                  <a:pt x="325236" y="125083"/>
                </a:lnTo>
                <a:lnTo>
                  <a:pt x="327241" y="134806"/>
                </a:lnTo>
                <a:lnTo>
                  <a:pt x="328956" y="143529"/>
                </a:lnTo>
                <a:lnTo>
                  <a:pt x="329814" y="151241"/>
                </a:lnTo>
                <a:lnTo>
                  <a:pt x="330672" y="162308"/>
                </a:lnTo>
                <a:lnTo>
                  <a:pt x="330672" y="165323"/>
                </a:lnTo>
                <a:close/>
              </a:path>
            </a:pathLst>
          </a:custGeom>
          <a:solidFill>
            <a:srgbClr val="F1E1D5"/>
          </a:solidFill>
        </p:spPr>
        <p:txBody>
          <a:bodyPr wrap="square" lIns="0" tIns="0" rIns="0" bIns="0" rtlCol="0">
            <a:noAutofit/>
          </a:bodyPr>
          <a:lstStyle/>
          <a:p>
            <a:endParaRPr>
              <a:solidFill>
                <a:schemeClr val="bg1"/>
              </a:solidFill>
            </a:endParaRPr>
          </a:p>
        </p:txBody>
      </p:sp>
      <p:sp>
        <p:nvSpPr>
          <p:cNvPr id="119" name="object 119"/>
          <p:cNvSpPr/>
          <p:nvPr/>
        </p:nvSpPr>
        <p:spPr>
          <a:xfrm>
            <a:off x="9680457" y="1834734"/>
            <a:ext cx="319803" cy="316231"/>
          </a:xfrm>
          <a:custGeom>
            <a:avLst/>
            <a:gdLst/>
            <a:ahLst/>
            <a:cxnLst/>
            <a:rect l="l" t="t" r="r" b="b"/>
            <a:pathLst>
              <a:path w="319803" h="316231">
                <a:moveTo>
                  <a:pt x="312366" y="105632"/>
                </a:moveTo>
                <a:lnTo>
                  <a:pt x="314941" y="116027"/>
                </a:lnTo>
                <a:lnTo>
                  <a:pt x="316942" y="125417"/>
                </a:lnTo>
                <a:lnTo>
                  <a:pt x="318373" y="134139"/>
                </a:lnTo>
                <a:lnTo>
                  <a:pt x="319233" y="141514"/>
                </a:lnTo>
                <a:lnTo>
                  <a:pt x="319803" y="147887"/>
                </a:lnTo>
                <a:lnTo>
                  <a:pt x="319803" y="157610"/>
                </a:lnTo>
                <a:lnTo>
                  <a:pt x="319518" y="158616"/>
                </a:lnTo>
                <a:lnTo>
                  <a:pt x="319233" y="159287"/>
                </a:lnTo>
                <a:lnTo>
                  <a:pt x="319233" y="160293"/>
                </a:lnTo>
                <a:lnTo>
                  <a:pt x="315516" y="172702"/>
                </a:lnTo>
                <a:lnTo>
                  <a:pt x="311795" y="184440"/>
                </a:lnTo>
                <a:lnTo>
                  <a:pt x="307504" y="196178"/>
                </a:lnTo>
                <a:lnTo>
                  <a:pt x="302642" y="207912"/>
                </a:lnTo>
                <a:lnTo>
                  <a:pt x="297205" y="219650"/>
                </a:lnTo>
                <a:lnTo>
                  <a:pt x="291488" y="231054"/>
                </a:lnTo>
                <a:lnTo>
                  <a:pt x="285480" y="242121"/>
                </a:lnTo>
                <a:lnTo>
                  <a:pt x="279184" y="252849"/>
                </a:lnTo>
                <a:lnTo>
                  <a:pt x="272606" y="262910"/>
                </a:lnTo>
                <a:lnTo>
                  <a:pt x="265454" y="272633"/>
                </a:lnTo>
                <a:lnTo>
                  <a:pt x="258306" y="281017"/>
                </a:lnTo>
                <a:lnTo>
                  <a:pt x="250868" y="289068"/>
                </a:lnTo>
                <a:lnTo>
                  <a:pt x="243431" y="295776"/>
                </a:lnTo>
                <a:lnTo>
                  <a:pt x="235708" y="301473"/>
                </a:lnTo>
                <a:lnTo>
                  <a:pt x="227985" y="305832"/>
                </a:lnTo>
                <a:lnTo>
                  <a:pt x="219973" y="308852"/>
                </a:lnTo>
                <a:lnTo>
                  <a:pt x="211679" y="311201"/>
                </a:lnTo>
                <a:lnTo>
                  <a:pt x="202811" y="312878"/>
                </a:lnTo>
                <a:lnTo>
                  <a:pt x="193658" y="314216"/>
                </a:lnTo>
                <a:lnTo>
                  <a:pt x="184219" y="315222"/>
                </a:lnTo>
                <a:lnTo>
                  <a:pt x="174491" y="315893"/>
                </a:lnTo>
                <a:lnTo>
                  <a:pt x="165053" y="316231"/>
                </a:lnTo>
                <a:lnTo>
                  <a:pt x="155325" y="315893"/>
                </a:lnTo>
                <a:lnTo>
                  <a:pt x="145886" y="314888"/>
                </a:lnTo>
                <a:lnTo>
                  <a:pt x="137018" y="313545"/>
                </a:lnTo>
                <a:lnTo>
                  <a:pt x="128150" y="311868"/>
                </a:lnTo>
                <a:lnTo>
                  <a:pt x="120142" y="309186"/>
                </a:lnTo>
                <a:lnTo>
                  <a:pt x="112419" y="306170"/>
                </a:lnTo>
                <a:lnTo>
                  <a:pt x="99545" y="298458"/>
                </a:lnTo>
                <a:lnTo>
                  <a:pt x="90106" y="288063"/>
                </a:lnTo>
                <a:lnTo>
                  <a:pt x="85815" y="282023"/>
                </a:lnTo>
                <a:lnTo>
                  <a:pt x="80382" y="276325"/>
                </a:lnTo>
                <a:lnTo>
                  <a:pt x="74090" y="270623"/>
                </a:lnTo>
                <a:lnTo>
                  <a:pt x="66652" y="264587"/>
                </a:lnTo>
                <a:lnTo>
                  <a:pt x="58926" y="258885"/>
                </a:lnTo>
                <a:lnTo>
                  <a:pt x="50917" y="252849"/>
                </a:lnTo>
                <a:lnTo>
                  <a:pt x="42909" y="247147"/>
                </a:lnTo>
                <a:lnTo>
                  <a:pt x="34901" y="241449"/>
                </a:lnTo>
                <a:lnTo>
                  <a:pt x="27174" y="235413"/>
                </a:lnTo>
                <a:lnTo>
                  <a:pt x="20026" y="229378"/>
                </a:lnTo>
                <a:lnTo>
                  <a:pt x="13444" y="223675"/>
                </a:lnTo>
                <a:lnTo>
                  <a:pt x="8012" y="217640"/>
                </a:lnTo>
                <a:lnTo>
                  <a:pt x="4006" y="211604"/>
                </a:lnTo>
                <a:lnTo>
                  <a:pt x="1145" y="205230"/>
                </a:lnTo>
                <a:lnTo>
                  <a:pt x="0" y="199194"/>
                </a:lnTo>
                <a:lnTo>
                  <a:pt x="574" y="192825"/>
                </a:lnTo>
                <a:lnTo>
                  <a:pt x="2575" y="185779"/>
                </a:lnTo>
                <a:lnTo>
                  <a:pt x="5721" y="177733"/>
                </a:lnTo>
                <a:lnTo>
                  <a:pt x="9442" y="169015"/>
                </a:lnTo>
                <a:lnTo>
                  <a:pt x="13729" y="158954"/>
                </a:lnTo>
                <a:lnTo>
                  <a:pt x="18881" y="148559"/>
                </a:lnTo>
                <a:lnTo>
                  <a:pt x="24317" y="137826"/>
                </a:lnTo>
                <a:lnTo>
                  <a:pt x="30320" y="126760"/>
                </a:lnTo>
                <a:lnTo>
                  <a:pt x="36617" y="115694"/>
                </a:lnTo>
                <a:lnTo>
                  <a:pt x="43194" y="104961"/>
                </a:lnTo>
                <a:lnTo>
                  <a:pt x="50061" y="94233"/>
                </a:lnTo>
                <a:lnTo>
                  <a:pt x="56924" y="83838"/>
                </a:lnTo>
                <a:lnTo>
                  <a:pt x="63791" y="74449"/>
                </a:lnTo>
                <a:lnTo>
                  <a:pt x="70654" y="65726"/>
                </a:lnTo>
                <a:lnTo>
                  <a:pt x="77521" y="58013"/>
                </a:lnTo>
                <a:lnTo>
                  <a:pt x="83814" y="51306"/>
                </a:lnTo>
                <a:lnTo>
                  <a:pt x="90106" y="46275"/>
                </a:lnTo>
                <a:lnTo>
                  <a:pt x="96399" y="41583"/>
                </a:lnTo>
                <a:lnTo>
                  <a:pt x="103266" y="36219"/>
                </a:lnTo>
                <a:lnTo>
                  <a:pt x="110988" y="30850"/>
                </a:lnTo>
                <a:lnTo>
                  <a:pt x="118997" y="25486"/>
                </a:lnTo>
                <a:lnTo>
                  <a:pt x="127579" y="19784"/>
                </a:lnTo>
                <a:lnTo>
                  <a:pt x="136733" y="14753"/>
                </a:lnTo>
                <a:lnTo>
                  <a:pt x="146171" y="10061"/>
                </a:lnTo>
                <a:lnTo>
                  <a:pt x="156470" y="6035"/>
                </a:lnTo>
                <a:lnTo>
                  <a:pt x="167054" y="3020"/>
                </a:lnTo>
                <a:lnTo>
                  <a:pt x="178212" y="671"/>
                </a:lnTo>
                <a:lnTo>
                  <a:pt x="189652" y="0"/>
                </a:lnTo>
                <a:lnTo>
                  <a:pt x="201951" y="671"/>
                </a:lnTo>
                <a:lnTo>
                  <a:pt x="214251" y="3020"/>
                </a:lnTo>
                <a:lnTo>
                  <a:pt x="227125" y="7040"/>
                </a:lnTo>
                <a:lnTo>
                  <a:pt x="240569" y="13414"/>
                </a:lnTo>
                <a:lnTo>
                  <a:pt x="254299" y="21799"/>
                </a:lnTo>
                <a:lnTo>
                  <a:pt x="266028" y="30850"/>
                </a:lnTo>
                <a:lnTo>
                  <a:pt x="276327" y="40578"/>
                </a:lnTo>
                <a:lnTo>
                  <a:pt x="285191" y="50972"/>
                </a:lnTo>
                <a:lnTo>
                  <a:pt x="292629" y="62039"/>
                </a:lnTo>
                <a:lnTo>
                  <a:pt x="299210" y="73105"/>
                </a:lnTo>
                <a:lnTo>
                  <a:pt x="304358" y="84171"/>
                </a:lnTo>
                <a:lnTo>
                  <a:pt x="308934" y="95238"/>
                </a:lnTo>
                <a:lnTo>
                  <a:pt x="312366" y="105632"/>
                </a:lnTo>
                <a:close/>
              </a:path>
            </a:pathLst>
          </a:custGeom>
          <a:solidFill>
            <a:srgbClr val="EAD2C1"/>
          </a:solidFill>
        </p:spPr>
        <p:txBody>
          <a:bodyPr wrap="square" lIns="0" tIns="0" rIns="0" bIns="0" rtlCol="0">
            <a:noAutofit/>
          </a:bodyPr>
          <a:lstStyle/>
          <a:p>
            <a:endParaRPr>
              <a:solidFill>
                <a:schemeClr val="bg1"/>
              </a:solidFill>
            </a:endParaRPr>
          </a:p>
        </p:txBody>
      </p:sp>
      <p:sp>
        <p:nvSpPr>
          <p:cNvPr id="120" name="object 120"/>
          <p:cNvSpPr/>
          <p:nvPr/>
        </p:nvSpPr>
        <p:spPr>
          <a:xfrm>
            <a:off x="9685894" y="1844123"/>
            <a:ext cx="308934" cy="301811"/>
          </a:xfrm>
          <a:custGeom>
            <a:avLst/>
            <a:gdLst/>
            <a:ahLst/>
            <a:cxnLst/>
            <a:rect l="l" t="t" r="r" b="b"/>
            <a:pathLst>
              <a:path w="308934" h="301811">
                <a:moveTo>
                  <a:pt x="245717" y="17440"/>
                </a:moveTo>
                <a:lnTo>
                  <a:pt x="257156" y="25819"/>
                </a:lnTo>
                <a:lnTo>
                  <a:pt x="267170" y="34875"/>
                </a:lnTo>
                <a:lnTo>
                  <a:pt x="275752" y="44598"/>
                </a:lnTo>
                <a:lnTo>
                  <a:pt x="283190" y="54660"/>
                </a:lnTo>
                <a:lnTo>
                  <a:pt x="289482" y="65392"/>
                </a:lnTo>
                <a:lnTo>
                  <a:pt x="294630" y="76125"/>
                </a:lnTo>
                <a:lnTo>
                  <a:pt x="298636" y="86853"/>
                </a:lnTo>
                <a:lnTo>
                  <a:pt x="302067" y="96915"/>
                </a:lnTo>
                <a:lnTo>
                  <a:pt x="304643" y="106976"/>
                </a:lnTo>
                <a:lnTo>
                  <a:pt x="306359" y="116365"/>
                </a:lnTo>
                <a:lnTo>
                  <a:pt x="307789" y="124750"/>
                </a:lnTo>
                <a:lnTo>
                  <a:pt x="308360" y="132462"/>
                </a:lnTo>
                <a:lnTo>
                  <a:pt x="308934" y="138498"/>
                </a:lnTo>
                <a:lnTo>
                  <a:pt x="308934" y="148559"/>
                </a:lnTo>
                <a:lnTo>
                  <a:pt x="308360" y="149898"/>
                </a:lnTo>
                <a:lnTo>
                  <a:pt x="308360" y="150903"/>
                </a:lnTo>
                <a:lnTo>
                  <a:pt x="308074" y="151575"/>
                </a:lnTo>
                <a:lnTo>
                  <a:pt x="304928" y="162641"/>
                </a:lnTo>
                <a:lnTo>
                  <a:pt x="301211" y="174046"/>
                </a:lnTo>
                <a:lnTo>
                  <a:pt x="296920" y="185445"/>
                </a:lnTo>
                <a:lnTo>
                  <a:pt x="292343" y="196845"/>
                </a:lnTo>
                <a:lnTo>
                  <a:pt x="287192" y="207912"/>
                </a:lnTo>
                <a:lnTo>
                  <a:pt x="281760" y="218978"/>
                </a:lnTo>
                <a:lnTo>
                  <a:pt x="276038" y="230044"/>
                </a:lnTo>
                <a:lnTo>
                  <a:pt x="269745" y="240106"/>
                </a:lnTo>
                <a:lnTo>
                  <a:pt x="263453" y="250167"/>
                </a:lnTo>
                <a:lnTo>
                  <a:pt x="256586" y="259223"/>
                </a:lnTo>
                <a:lnTo>
                  <a:pt x="249723" y="267607"/>
                </a:lnTo>
                <a:lnTo>
                  <a:pt x="242571" y="274982"/>
                </a:lnTo>
                <a:lnTo>
                  <a:pt x="235419" y="281689"/>
                </a:lnTo>
                <a:lnTo>
                  <a:pt x="227696" y="287053"/>
                </a:lnTo>
                <a:lnTo>
                  <a:pt x="220258" y="291412"/>
                </a:lnTo>
                <a:lnTo>
                  <a:pt x="212535" y="294432"/>
                </a:lnTo>
                <a:lnTo>
                  <a:pt x="204527" y="296781"/>
                </a:lnTo>
                <a:lnTo>
                  <a:pt x="195944" y="298458"/>
                </a:lnTo>
                <a:lnTo>
                  <a:pt x="187076" y="299796"/>
                </a:lnTo>
                <a:lnTo>
                  <a:pt x="177923" y="300806"/>
                </a:lnTo>
                <a:lnTo>
                  <a:pt x="168770" y="301473"/>
                </a:lnTo>
                <a:lnTo>
                  <a:pt x="159331" y="301811"/>
                </a:lnTo>
                <a:lnTo>
                  <a:pt x="150178" y="301473"/>
                </a:lnTo>
                <a:lnTo>
                  <a:pt x="141310" y="300468"/>
                </a:lnTo>
                <a:lnTo>
                  <a:pt x="132442" y="299129"/>
                </a:lnTo>
                <a:lnTo>
                  <a:pt x="124144" y="297452"/>
                </a:lnTo>
                <a:lnTo>
                  <a:pt x="116136" y="295104"/>
                </a:lnTo>
                <a:lnTo>
                  <a:pt x="108698" y="292084"/>
                </a:lnTo>
                <a:lnTo>
                  <a:pt x="102121" y="288730"/>
                </a:lnTo>
                <a:lnTo>
                  <a:pt x="96114" y="284371"/>
                </a:lnTo>
                <a:lnTo>
                  <a:pt x="91248" y="279679"/>
                </a:lnTo>
                <a:lnTo>
                  <a:pt x="87246" y="274310"/>
                </a:lnTo>
                <a:lnTo>
                  <a:pt x="83239" y="268612"/>
                </a:lnTo>
                <a:lnTo>
                  <a:pt x="77807" y="262910"/>
                </a:lnTo>
                <a:lnTo>
                  <a:pt x="71510" y="257546"/>
                </a:lnTo>
                <a:lnTo>
                  <a:pt x="64647" y="251844"/>
                </a:lnTo>
                <a:lnTo>
                  <a:pt x="57210" y="246141"/>
                </a:lnTo>
                <a:lnTo>
                  <a:pt x="49487" y="240777"/>
                </a:lnTo>
                <a:lnTo>
                  <a:pt x="41475" y="235075"/>
                </a:lnTo>
                <a:lnTo>
                  <a:pt x="33752" y="229378"/>
                </a:lnTo>
                <a:lnTo>
                  <a:pt x="26314" y="223675"/>
                </a:lnTo>
                <a:lnTo>
                  <a:pt x="19451" y="217973"/>
                </a:lnTo>
                <a:lnTo>
                  <a:pt x="13159" y="212271"/>
                </a:lnTo>
                <a:lnTo>
                  <a:pt x="8008" y="206573"/>
                </a:lnTo>
                <a:lnTo>
                  <a:pt x="3716" y="200871"/>
                </a:lnTo>
                <a:lnTo>
                  <a:pt x="1145" y="194835"/>
                </a:lnTo>
                <a:lnTo>
                  <a:pt x="0" y="188799"/>
                </a:lnTo>
                <a:lnTo>
                  <a:pt x="570" y="182764"/>
                </a:lnTo>
                <a:lnTo>
                  <a:pt x="2575" y="176056"/>
                </a:lnTo>
                <a:lnTo>
                  <a:pt x="5436" y="168343"/>
                </a:lnTo>
                <a:lnTo>
                  <a:pt x="9153" y="159626"/>
                </a:lnTo>
                <a:lnTo>
                  <a:pt x="13444" y="150236"/>
                </a:lnTo>
                <a:lnTo>
                  <a:pt x="18306" y="140175"/>
                </a:lnTo>
                <a:lnTo>
                  <a:pt x="23457" y="129780"/>
                </a:lnTo>
                <a:lnTo>
                  <a:pt x="29175" y="119047"/>
                </a:lnTo>
                <a:lnTo>
                  <a:pt x="35472" y="108315"/>
                </a:lnTo>
                <a:lnTo>
                  <a:pt x="41764" y="97586"/>
                </a:lnTo>
                <a:lnTo>
                  <a:pt x="48342" y="87192"/>
                </a:lnTo>
                <a:lnTo>
                  <a:pt x="54919" y="77464"/>
                </a:lnTo>
                <a:lnTo>
                  <a:pt x="61786" y="68408"/>
                </a:lnTo>
                <a:lnTo>
                  <a:pt x="68364" y="60028"/>
                </a:lnTo>
                <a:lnTo>
                  <a:pt x="74946" y="52316"/>
                </a:lnTo>
                <a:lnTo>
                  <a:pt x="81238" y="46275"/>
                </a:lnTo>
                <a:lnTo>
                  <a:pt x="87245" y="41249"/>
                </a:lnTo>
                <a:lnTo>
                  <a:pt x="93252" y="36886"/>
                </a:lnTo>
                <a:lnTo>
                  <a:pt x="100115" y="31855"/>
                </a:lnTo>
                <a:lnTo>
                  <a:pt x="107838" y="27163"/>
                </a:lnTo>
                <a:lnTo>
                  <a:pt x="115850" y="22132"/>
                </a:lnTo>
                <a:lnTo>
                  <a:pt x="124429" y="17102"/>
                </a:lnTo>
                <a:lnTo>
                  <a:pt x="133586" y="12743"/>
                </a:lnTo>
                <a:lnTo>
                  <a:pt x="143310" y="8717"/>
                </a:lnTo>
                <a:lnTo>
                  <a:pt x="153324" y="5030"/>
                </a:lnTo>
                <a:lnTo>
                  <a:pt x="163907" y="2348"/>
                </a:lnTo>
                <a:lnTo>
                  <a:pt x="174776" y="671"/>
                </a:lnTo>
                <a:lnTo>
                  <a:pt x="185931" y="0"/>
                </a:lnTo>
                <a:lnTo>
                  <a:pt x="197660" y="333"/>
                </a:lnTo>
                <a:lnTo>
                  <a:pt x="209389" y="2348"/>
                </a:lnTo>
                <a:lnTo>
                  <a:pt x="221403" y="5702"/>
                </a:lnTo>
                <a:lnTo>
                  <a:pt x="233417" y="10732"/>
                </a:lnTo>
                <a:lnTo>
                  <a:pt x="245717" y="17440"/>
                </a:lnTo>
                <a:close/>
              </a:path>
            </a:pathLst>
          </a:custGeom>
          <a:solidFill>
            <a:srgbClr val="E1C1AC"/>
          </a:solidFill>
        </p:spPr>
        <p:txBody>
          <a:bodyPr wrap="square" lIns="0" tIns="0" rIns="0" bIns="0" rtlCol="0">
            <a:noAutofit/>
          </a:bodyPr>
          <a:lstStyle/>
          <a:p>
            <a:endParaRPr>
              <a:solidFill>
                <a:schemeClr val="bg1"/>
              </a:solidFill>
            </a:endParaRPr>
          </a:p>
        </p:txBody>
      </p:sp>
      <p:sp>
        <p:nvSpPr>
          <p:cNvPr id="121" name="object 121"/>
          <p:cNvSpPr/>
          <p:nvPr/>
        </p:nvSpPr>
        <p:spPr>
          <a:xfrm>
            <a:off x="9691616" y="1853179"/>
            <a:ext cx="298061" cy="287725"/>
          </a:xfrm>
          <a:custGeom>
            <a:avLst/>
            <a:gdLst/>
            <a:ahLst/>
            <a:cxnLst/>
            <a:rect l="l" t="t" r="r" b="b"/>
            <a:pathLst>
              <a:path w="298061" h="287725">
                <a:moveTo>
                  <a:pt x="236563" y="13410"/>
                </a:moveTo>
                <a:lnTo>
                  <a:pt x="247718" y="20789"/>
                </a:lnTo>
                <a:lnTo>
                  <a:pt x="257731" y="29173"/>
                </a:lnTo>
                <a:lnTo>
                  <a:pt x="266024" y="38229"/>
                </a:lnTo>
                <a:lnTo>
                  <a:pt x="273177" y="47952"/>
                </a:lnTo>
                <a:lnTo>
                  <a:pt x="279184" y="58013"/>
                </a:lnTo>
                <a:lnTo>
                  <a:pt x="284331" y="68074"/>
                </a:lnTo>
                <a:lnTo>
                  <a:pt x="288337" y="78469"/>
                </a:lnTo>
                <a:lnTo>
                  <a:pt x="291483" y="88530"/>
                </a:lnTo>
                <a:lnTo>
                  <a:pt x="293774" y="98253"/>
                </a:lnTo>
                <a:lnTo>
                  <a:pt x="295490" y="107309"/>
                </a:lnTo>
                <a:lnTo>
                  <a:pt x="296631" y="115694"/>
                </a:lnTo>
                <a:lnTo>
                  <a:pt x="297491" y="123406"/>
                </a:lnTo>
                <a:lnTo>
                  <a:pt x="297776" y="129442"/>
                </a:lnTo>
                <a:lnTo>
                  <a:pt x="298061" y="134473"/>
                </a:lnTo>
                <a:lnTo>
                  <a:pt x="297776" y="138160"/>
                </a:lnTo>
                <a:lnTo>
                  <a:pt x="297776" y="139837"/>
                </a:lnTo>
                <a:lnTo>
                  <a:pt x="297491" y="141180"/>
                </a:lnTo>
                <a:lnTo>
                  <a:pt x="294059" y="152913"/>
                </a:lnTo>
                <a:lnTo>
                  <a:pt x="290624" y="163980"/>
                </a:lnTo>
                <a:lnTo>
                  <a:pt x="286336" y="175046"/>
                </a:lnTo>
                <a:lnTo>
                  <a:pt x="282045" y="186113"/>
                </a:lnTo>
                <a:lnTo>
                  <a:pt x="277183" y="196845"/>
                </a:lnTo>
                <a:lnTo>
                  <a:pt x="271746" y="207578"/>
                </a:lnTo>
                <a:lnTo>
                  <a:pt x="266025" y="218306"/>
                </a:lnTo>
                <a:lnTo>
                  <a:pt x="260303" y="228034"/>
                </a:lnTo>
                <a:lnTo>
                  <a:pt x="254010" y="237757"/>
                </a:lnTo>
                <a:lnTo>
                  <a:pt x="247433" y="246475"/>
                </a:lnTo>
                <a:lnTo>
                  <a:pt x="240851" y="254526"/>
                </a:lnTo>
                <a:lnTo>
                  <a:pt x="233703" y="261900"/>
                </a:lnTo>
                <a:lnTo>
                  <a:pt x="226550" y="268274"/>
                </a:lnTo>
                <a:lnTo>
                  <a:pt x="219398" y="273638"/>
                </a:lnTo>
                <a:lnTo>
                  <a:pt x="211961" y="277664"/>
                </a:lnTo>
                <a:lnTo>
                  <a:pt x="204523" y="280684"/>
                </a:lnTo>
                <a:lnTo>
                  <a:pt x="196800" y="282694"/>
                </a:lnTo>
                <a:lnTo>
                  <a:pt x="188507" y="284371"/>
                </a:lnTo>
                <a:lnTo>
                  <a:pt x="179924" y="286048"/>
                </a:lnTo>
                <a:lnTo>
                  <a:pt x="171341" y="286720"/>
                </a:lnTo>
                <a:lnTo>
                  <a:pt x="162473" y="287387"/>
                </a:lnTo>
                <a:lnTo>
                  <a:pt x="153609" y="287725"/>
                </a:lnTo>
                <a:lnTo>
                  <a:pt x="144741" y="287387"/>
                </a:lnTo>
                <a:lnTo>
                  <a:pt x="135873" y="286381"/>
                </a:lnTo>
                <a:lnTo>
                  <a:pt x="127576" y="285376"/>
                </a:lnTo>
                <a:lnTo>
                  <a:pt x="119282" y="283699"/>
                </a:lnTo>
                <a:lnTo>
                  <a:pt x="111845" y="281351"/>
                </a:lnTo>
                <a:lnTo>
                  <a:pt x="104692" y="278335"/>
                </a:lnTo>
                <a:lnTo>
                  <a:pt x="98115" y="274982"/>
                </a:lnTo>
                <a:lnTo>
                  <a:pt x="87816" y="266597"/>
                </a:lnTo>
                <a:lnTo>
                  <a:pt x="79808" y="255864"/>
                </a:lnTo>
                <a:lnTo>
                  <a:pt x="74657" y="250500"/>
                </a:lnTo>
                <a:lnTo>
                  <a:pt x="68650" y="244798"/>
                </a:lnTo>
                <a:lnTo>
                  <a:pt x="62072" y="239434"/>
                </a:lnTo>
                <a:lnTo>
                  <a:pt x="54920" y="234070"/>
                </a:lnTo>
                <a:lnTo>
                  <a:pt x="47482" y="228701"/>
                </a:lnTo>
                <a:lnTo>
                  <a:pt x="39759" y="223337"/>
                </a:lnTo>
                <a:lnTo>
                  <a:pt x="32322" y="217973"/>
                </a:lnTo>
                <a:lnTo>
                  <a:pt x="25169" y="212609"/>
                </a:lnTo>
                <a:lnTo>
                  <a:pt x="18591" y="207240"/>
                </a:lnTo>
                <a:lnTo>
                  <a:pt x="12584" y="201543"/>
                </a:lnTo>
                <a:lnTo>
                  <a:pt x="7437" y="196174"/>
                </a:lnTo>
                <a:lnTo>
                  <a:pt x="3716" y="190476"/>
                </a:lnTo>
                <a:lnTo>
                  <a:pt x="1145" y="184774"/>
                </a:lnTo>
                <a:lnTo>
                  <a:pt x="0" y="178738"/>
                </a:lnTo>
                <a:lnTo>
                  <a:pt x="570" y="173036"/>
                </a:lnTo>
                <a:lnTo>
                  <a:pt x="2571" y="166667"/>
                </a:lnTo>
                <a:lnTo>
                  <a:pt x="5147" y="158949"/>
                </a:lnTo>
                <a:lnTo>
                  <a:pt x="8578" y="150570"/>
                </a:lnTo>
                <a:lnTo>
                  <a:pt x="12870" y="141514"/>
                </a:lnTo>
                <a:lnTo>
                  <a:pt x="17446" y="131791"/>
                </a:lnTo>
                <a:lnTo>
                  <a:pt x="22597" y="121730"/>
                </a:lnTo>
                <a:lnTo>
                  <a:pt x="28030" y="111335"/>
                </a:lnTo>
                <a:lnTo>
                  <a:pt x="34037" y="101274"/>
                </a:lnTo>
                <a:lnTo>
                  <a:pt x="40044" y="90874"/>
                </a:lnTo>
                <a:lnTo>
                  <a:pt x="46341" y="81151"/>
                </a:lnTo>
                <a:lnTo>
                  <a:pt x="52918" y="71428"/>
                </a:lnTo>
                <a:lnTo>
                  <a:pt x="59211" y="62706"/>
                </a:lnTo>
                <a:lnTo>
                  <a:pt x="65788" y="54660"/>
                </a:lnTo>
                <a:lnTo>
                  <a:pt x="71796" y="47281"/>
                </a:lnTo>
                <a:lnTo>
                  <a:pt x="78092" y="41245"/>
                </a:lnTo>
                <a:lnTo>
                  <a:pt x="83810" y="36552"/>
                </a:lnTo>
                <a:lnTo>
                  <a:pt x="89817" y="32193"/>
                </a:lnTo>
                <a:lnTo>
                  <a:pt x="96684" y="27830"/>
                </a:lnTo>
                <a:lnTo>
                  <a:pt x="104121" y="23471"/>
                </a:lnTo>
                <a:lnTo>
                  <a:pt x="112415" y="19112"/>
                </a:lnTo>
                <a:lnTo>
                  <a:pt x="120998" y="15087"/>
                </a:lnTo>
                <a:lnTo>
                  <a:pt x="130436" y="11066"/>
                </a:lnTo>
                <a:lnTo>
                  <a:pt x="140164" y="7712"/>
                </a:lnTo>
                <a:lnTo>
                  <a:pt x="150173" y="4692"/>
                </a:lnTo>
                <a:lnTo>
                  <a:pt x="160472" y="2343"/>
                </a:lnTo>
                <a:lnTo>
                  <a:pt x="171341" y="1005"/>
                </a:lnTo>
                <a:lnTo>
                  <a:pt x="182214" y="0"/>
                </a:lnTo>
                <a:lnTo>
                  <a:pt x="193083" y="333"/>
                </a:lnTo>
                <a:lnTo>
                  <a:pt x="203952" y="1676"/>
                </a:lnTo>
                <a:lnTo>
                  <a:pt x="215107" y="4358"/>
                </a:lnTo>
                <a:lnTo>
                  <a:pt x="225980" y="8046"/>
                </a:lnTo>
                <a:lnTo>
                  <a:pt x="236563" y="13410"/>
                </a:lnTo>
                <a:close/>
              </a:path>
            </a:pathLst>
          </a:custGeom>
          <a:solidFill>
            <a:srgbClr val="DBB199"/>
          </a:solidFill>
        </p:spPr>
        <p:txBody>
          <a:bodyPr wrap="square" lIns="0" tIns="0" rIns="0" bIns="0" rtlCol="0">
            <a:noAutofit/>
          </a:bodyPr>
          <a:lstStyle/>
          <a:p>
            <a:endParaRPr>
              <a:solidFill>
                <a:schemeClr val="bg1"/>
              </a:solidFill>
            </a:endParaRPr>
          </a:p>
        </p:txBody>
      </p:sp>
      <p:sp>
        <p:nvSpPr>
          <p:cNvPr id="122" name="object 122"/>
          <p:cNvSpPr/>
          <p:nvPr/>
        </p:nvSpPr>
        <p:spPr>
          <a:xfrm>
            <a:off x="9697048" y="1862569"/>
            <a:ext cx="286911" cy="273638"/>
          </a:xfrm>
          <a:custGeom>
            <a:avLst/>
            <a:gdLst/>
            <a:ahLst/>
            <a:cxnLst/>
            <a:rect l="l" t="t" r="r" b="b"/>
            <a:pathLst>
              <a:path w="286911" h="273638">
                <a:moveTo>
                  <a:pt x="227985" y="9389"/>
                </a:moveTo>
                <a:lnTo>
                  <a:pt x="239139" y="15758"/>
                </a:lnTo>
                <a:lnTo>
                  <a:pt x="248578" y="23471"/>
                </a:lnTo>
                <a:lnTo>
                  <a:pt x="256875" y="31855"/>
                </a:lnTo>
                <a:lnTo>
                  <a:pt x="263738" y="40911"/>
                </a:lnTo>
                <a:lnTo>
                  <a:pt x="269745" y="50301"/>
                </a:lnTo>
                <a:lnTo>
                  <a:pt x="274322" y="60362"/>
                </a:lnTo>
                <a:lnTo>
                  <a:pt x="278328" y="70085"/>
                </a:lnTo>
                <a:lnTo>
                  <a:pt x="281189" y="79812"/>
                </a:lnTo>
                <a:lnTo>
                  <a:pt x="283475" y="89535"/>
                </a:lnTo>
                <a:lnTo>
                  <a:pt x="284906" y="98591"/>
                </a:lnTo>
                <a:lnTo>
                  <a:pt x="286051" y="106638"/>
                </a:lnTo>
                <a:lnTo>
                  <a:pt x="286622" y="114350"/>
                </a:lnTo>
                <a:lnTo>
                  <a:pt x="286911" y="120724"/>
                </a:lnTo>
                <a:lnTo>
                  <a:pt x="286911" y="129104"/>
                </a:lnTo>
                <a:lnTo>
                  <a:pt x="286622" y="131119"/>
                </a:lnTo>
                <a:lnTo>
                  <a:pt x="286336" y="132124"/>
                </a:lnTo>
                <a:lnTo>
                  <a:pt x="286336" y="133129"/>
                </a:lnTo>
                <a:lnTo>
                  <a:pt x="283475" y="143524"/>
                </a:lnTo>
                <a:lnTo>
                  <a:pt x="280044" y="153923"/>
                </a:lnTo>
                <a:lnTo>
                  <a:pt x="276038" y="164651"/>
                </a:lnTo>
                <a:lnTo>
                  <a:pt x="271750" y="175384"/>
                </a:lnTo>
                <a:lnTo>
                  <a:pt x="267170" y="185779"/>
                </a:lnTo>
                <a:lnTo>
                  <a:pt x="262023" y="196174"/>
                </a:lnTo>
                <a:lnTo>
                  <a:pt x="256586" y="206235"/>
                </a:lnTo>
                <a:lnTo>
                  <a:pt x="250868" y="215958"/>
                </a:lnTo>
                <a:lnTo>
                  <a:pt x="244861" y="225352"/>
                </a:lnTo>
                <a:lnTo>
                  <a:pt x="238569" y="233732"/>
                </a:lnTo>
                <a:lnTo>
                  <a:pt x="231987" y="241782"/>
                </a:lnTo>
                <a:lnTo>
                  <a:pt x="225409" y="248823"/>
                </a:lnTo>
                <a:lnTo>
                  <a:pt x="218542" y="254859"/>
                </a:lnTo>
                <a:lnTo>
                  <a:pt x="211394" y="259890"/>
                </a:lnTo>
                <a:lnTo>
                  <a:pt x="204242" y="264249"/>
                </a:lnTo>
                <a:lnTo>
                  <a:pt x="197089" y="266931"/>
                </a:lnTo>
                <a:lnTo>
                  <a:pt x="189652" y="268946"/>
                </a:lnTo>
                <a:lnTo>
                  <a:pt x="181644" y="270623"/>
                </a:lnTo>
                <a:lnTo>
                  <a:pt x="173632" y="271961"/>
                </a:lnTo>
                <a:lnTo>
                  <a:pt x="165053" y="272967"/>
                </a:lnTo>
                <a:lnTo>
                  <a:pt x="156470" y="273305"/>
                </a:lnTo>
                <a:lnTo>
                  <a:pt x="147887" y="273638"/>
                </a:lnTo>
                <a:lnTo>
                  <a:pt x="139309" y="273305"/>
                </a:lnTo>
                <a:lnTo>
                  <a:pt x="131011" y="272633"/>
                </a:lnTo>
                <a:lnTo>
                  <a:pt x="122718" y="271294"/>
                </a:lnTo>
                <a:lnTo>
                  <a:pt x="114995" y="269618"/>
                </a:lnTo>
                <a:lnTo>
                  <a:pt x="107557" y="267269"/>
                </a:lnTo>
                <a:lnTo>
                  <a:pt x="100690" y="264587"/>
                </a:lnTo>
                <a:lnTo>
                  <a:pt x="88961" y="257541"/>
                </a:lnTo>
                <a:lnTo>
                  <a:pt x="80668" y="248152"/>
                </a:lnTo>
                <a:lnTo>
                  <a:pt x="76947" y="242788"/>
                </a:lnTo>
                <a:lnTo>
                  <a:pt x="72085" y="237757"/>
                </a:lnTo>
                <a:lnTo>
                  <a:pt x="66078" y="232393"/>
                </a:lnTo>
                <a:lnTo>
                  <a:pt x="59785" y="227362"/>
                </a:lnTo>
                <a:lnTo>
                  <a:pt x="52918" y="221998"/>
                </a:lnTo>
                <a:lnTo>
                  <a:pt x="45770" y="216968"/>
                </a:lnTo>
                <a:lnTo>
                  <a:pt x="38333" y="211599"/>
                </a:lnTo>
                <a:lnTo>
                  <a:pt x="31180" y="206569"/>
                </a:lnTo>
                <a:lnTo>
                  <a:pt x="24317" y="201204"/>
                </a:lnTo>
                <a:lnTo>
                  <a:pt x="17736" y="195840"/>
                </a:lnTo>
                <a:lnTo>
                  <a:pt x="12014" y="190476"/>
                </a:lnTo>
                <a:lnTo>
                  <a:pt x="7152" y="185107"/>
                </a:lnTo>
                <a:lnTo>
                  <a:pt x="3435" y="179743"/>
                </a:lnTo>
                <a:lnTo>
                  <a:pt x="1145" y="174379"/>
                </a:lnTo>
                <a:lnTo>
                  <a:pt x="0" y="168677"/>
                </a:lnTo>
                <a:lnTo>
                  <a:pt x="574" y="162975"/>
                </a:lnTo>
                <a:lnTo>
                  <a:pt x="2575" y="156605"/>
                </a:lnTo>
                <a:lnTo>
                  <a:pt x="5151" y="149560"/>
                </a:lnTo>
                <a:lnTo>
                  <a:pt x="8582" y="141514"/>
                </a:lnTo>
                <a:lnTo>
                  <a:pt x="12303" y="132796"/>
                </a:lnTo>
                <a:lnTo>
                  <a:pt x="16880" y="123406"/>
                </a:lnTo>
                <a:lnTo>
                  <a:pt x="22027" y="113679"/>
                </a:lnTo>
                <a:lnTo>
                  <a:pt x="27174" y="103956"/>
                </a:lnTo>
                <a:lnTo>
                  <a:pt x="32896" y="93895"/>
                </a:lnTo>
                <a:lnTo>
                  <a:pt x="38903" y="84172"/>
                </a:lnTo>
                <a:lnTo>
                  <a:pt x="44910" y="74444"/>
                </a:lnTo>
                <a:lnTo>
                  <a:pt x="50917" y="65393"/>
                </a:lnTo>
                <a:lnTo>
                  <a:pt x="57210" y="57008"/>
                </a:lnTo>
                <a:lnTo>
                  <a:pt x="63217" y="48957"/>
                </a:lnTo>
                <a:lnTo>
                  <a:pt x="69224" y="42250"/>
                </a:lnTo>
                <a:lnTo>
                  <a:pt x="75231" y="36552"/>
                </a:lnTo>
                <a:lnTo>
                  <a:pt x="80668" y="31855"/>
                </a:lnTo>
                <a:lnTo>
                  <a:pt x="86675" y="27830"/>
                </a:lnTo>
                <a:lnTo>
                  <a:pt x="93252" y="23809"/>
                </a:lnTo>
                <a:lnTo>
                  <a:pt x="100975" y="20117"/>
                </a:lnTo>
                <a:lnTo>
                  <a:pt x="109273" y="16096"/>
                </a:lnTo>
                <a:lnTo>
                  <a:pt x="118141" y="12743"/>
                </a:lnTo>
                <a:lnTo>
                  <a:pt x="127579" y="9389"/>
                </a:lnTo>
                <a:lnTo>
                  <a:pt x="137303" y="6369"/>
                </a:lnTo>
                <a:lnTo>
                  <a:pt x="147316" y="4020"/>
                </a:lnTo>
                <a:lnTo>
                  <a:pt x="157615" y="2010"/>
                </a:lnTo>
                <a:lnTo>
                  <a:pt x="168199" y="671"/>
                </a:lnTo>
                <a:lnTo>
                  <a:pt x="178497" y="0"/>
                </a:lnTo>
                <a:lnTo>
                  <a:pt x="189081" y="0"/>
                </a:lnTo>
                <a:lnTo>
                  <a:pt x="199090" y="1005"/>
                </a:lnTo>
                <a:lnTo>
                  <a:pt x="209103" y="2682"/>
                </a:lnTo>
                <a:lnTo>
                  <a:pt x="218827" y="5697"/>
                </a:lnTo>
                <a:lnTo>
                  <a:pt x="227985" y="9389"/>
                </a:lnTo>
                <a:close/>
              </a:path>
            </a:pathLst>
          </a:custGeom>
          <a:solidFill>
            <a:srgbClr val="D5A486"/>
          </a:solidFill>
        </p:spPr>
        <p:txBody>
          <a:bodyPr wrap="square" lIns="0" tIns="0" rIns="0" bIns="0" rtlCol="0">
            <a:noAutofit/>
          </a:bodyPr>
          <a:lstStyle/>
          <a:p>
            <a:endParaRPr>
              <a:solidFill>
                <a:schemeClr val="bg1"/>
              </a:solidFill>
            </a:endParaRPr>
          </a:p>
        </p:txBody>
      </p:sp>
      <p:sp>
        <p:nvSpPr>
          <p:cNvPr id="123" name="object 123"/>
          <p:cNvSpPr/>
          <p:nvPr/>
        </p:nvSpPr>
        <p:spPr>
          <a:xfrm>
            <a:off x="9702485" y="1871620"/>
            <a:ext cx="276038" cy="259894"/>
          </a:xfrm>
          <a:custGeom>
            <a:avLst/>
            <a:gdLst/>
            <a:ahLst/>
            <a:cxnLst/>
            <a:rect l="l" t="t" r="r" b="b"/>
            <a:pathLst>
              <a:path w="276038" h="259894">
                <a:moveTo>
                  <a:pt x="219113" y="6035"/>
                </a:moveTo>
                <a:lnTo>
                  <a:pt x="229982" y="11404"/>
                </a:lnTo>
                <a:lnTo>
                  <a:pt x="239424" y="17773"/>
                </a:lnTo>
                <a:lnTo>
                  <a:pt x="247433" y="25486"/>
                </a:lnTo>
                <a:lnTo>
                  <a:pt x="254300" y="33537"/>
                </a:lnTo>
                <a:lnTo>
                  <a:pt x="260017" y="42588"/>
                </a:lnTo>
                <a:lnTo>
                  <a:pt x="264594" y="51978"/>
                </a:lnTo>
                <a:lnTo>
                  <a:pt x="268315" y="61705"/>
                </a:lnTo>
                <a:lnTo>
                  <a:pt x="270890" y="71095"/>
                </a:lnTo>
                <a:lnTo>
                  <a:pt x="273177" y="80484"/>
                </a:lnTo>
                <a:lnTo>
                  <a:pt x="274607" y="89540"/>
                </a:lnTo>
                <a:lnTo>
                  <a:pt x="275467" y="97920"/>
                </a:lnTo>
                <a:lnTo>
                  <a:pt x="276038" y="105299"/>
                </a:lnTo>
                <a:lnTo>
                  <a:pt x="276038" y="120724"/>
                </a:lnTo>
                <a:lnTo>
                  <a:pt x="275752" y="122739"/>
                </a:lnTo>
                <a:lnTo>
                  <a:pt x="275467" y="123073"/>
                </a:lnTo>
                <a:lnTo>
                  <a:pt x="275467" y="124078"/>
                </a:lnTo>
                <a:lnTo>
                  <a:pt x="272606" y="134139"/>
                </a:lnTo>
                <a:lnTo>
                  <a:pt x="269460" y="144200"/>
                </a:lnTo>
                <a:lnTo>
                  <a:pt x="265739" y="154595"/>
                </a:lnTo>
                <a:lnTo>
                  <a:pt x="261448" y="164656"/>
                </a:lnTo>
                <a:lnTo>
                  <a:pt x="256871" y="175051"/>
                </a:lnTo>
                <a:lnTo>
                  <a:pt x="252009" y="185112"/>
                </a:lnTo>
                <a:lnTo>
                  <a:pt x="246862" y="194835"/>
                </a:lnTo>
                <a:lnTo>
                  <a:pt x="241426" y="204224"/>
                </a:lnTo>
                <a:lnTo>
                  <a:pt x="235704" y="212947"/>
                </a:lnTo>
                <a:lnTo>
                  <a:pt x="229411" y="221327"/>
                </a:lnTo>
                <a:lnTo>
                  <a:pt x="223404" y="229044"/>
                </a:lnTo>
                <a:lnTo>
                  <a:pt x="216827" y="235747"/>
                </a:lnTo>
                <a:lnTo>
                  <a:pt x="210245" y="241782"/>
                </a:lnTo>
                <a:lnTo>
                  <a:pt x="203382" y="246480"/>
                </a:lnTo>
                <a:lnTo>
                  <a:pt x="196515" y="250505"/>
                </a:lnTo>
                <a:lnTo>
                  <a:pt x="189652" y="253187"/>
                </a:lnTo>
                <a:lnTo>
                  <a:pt x="182500" y="255197"/>
                </a:lnTo>
                <a:lnTo>
                  <a:pt x="174777" y="256874"/>
                </a:lnTo>
                <a:lnTo>
                  <a:pt x="166769" y="258218"/>
                </a:lnTo>
                <a:lnTo>
                  <a:pt x="158756" y="258889"/>
                </a:lnTo>
                <a:lnTo>
                  <a:pt x="150463" y="259556"/>
                </a:lnTo>
                <a:lnTo>
                  <a:pt x="142166" y="259894"/>
                </a:lnTo>
                <a:lnTo>
                  <a:pt x="133872" y="259556"/>
                </a:lnTo>
                <a:lnTo>
                  <a:pt x="125860" y="258889"/>
                </a:lnTo>
                <a:lnTo>
                  <a:pt x="118137" y="257546"/>
                </a:lnTo>
                <a:lnTo>
                  <a:pt x="110414" y="255869"/>
                </a:lnTo>
                <a:lnTo>
                  <a:pt x="103551" y="253859"/>
                </a:lnTo>
                <a:lnTo>
                  <a:pt x="96969" y="251177"/>
                </a:lnTo>
                <a:lnTo>
                  <a:pt x="90962" y="248156"/>
                </a:lnTo>
                <a:lnTo>
                  <a:pt x="81238" y="240110"/>
                </a:lnTo>
                <a:lnTo>
                  <a:pt x="73801" y="230383"/>
                </a:lnTo>
                <a:lnTo>
                  <a:pt x="69224" y="225352"/>
                </a:lnTo>
                <a:lnTo>
                  <a:pt x="63502" y="220322"/>
                </a:lnTo>
                <a:lnTo>
                  <a:pt x="57495" y="215291"/>
                </a:lnTo>
                <a:lnTo>
                  <a:pt x="50632" y="210260"/>
                </a:lnTo>
                <a:lnTo>
                  <a:pt x="43765" y="205234"/>
                </a:lnTo>
                <a:lnTo>
                  <a:pt x="36898" y="200204"/>
                </a:lnTo>
                <a:lnTo>
                  <a:pt x="30035" y="195173"/>
                </a:lnTo>
                <a:lnTo>
                  <a:pt x="23168" y="190143"/>
                </a:lnTo>
                <a:lnTo>
                  <a:pt x="17161" y="185112"/>
                </a:lnTo>
                <a:lnTo>
                  <a:pt x="11728" y="180082"/>
                </a:lnTo>
                <a:lnTo>
                  <a:pt x="6866" y="174717"/>
                </a:lnTo>
                <a:lnTo>
                  <a:pt x="3431" y="169687"/>
                </a:lnTo>
                <a:lnTo>
                  <a:pt x="859" y="164318"/>
                </a:lnTo>
                <a:lnTo>
                  <a:pt x="0" y="158954"/>
                </a:lnTo>
                <a:lnTo>
                  <a:pt x="570" y="153590"/>
                </a:lnTo>
                <a:lnTo>
                  <a:pt x="2290" y="147554"/>
                </a:lnTo>
                <a:lnTo>
                  <a:pt x="4861" y="140509"/>
                </a:lnTo>
                <a:lnTo>
                  <a:pt x="8008" y="132796"/>
                </a:lnTo>
                <a:lnTo>
                  <a:pt x="11728" y="124416"/>
                </a:lnTo>
                <a:lnTo>
                  <a:pt x="16305" y="115360"/>
                </a:lnTo>
                <a:lnTo>
                  <a:pt x="20882" y="105971"/>
                </a:lnTo>
                <a:lnTo>
                  <a:pt x="26029" y="96581"/>
                </a:lnTo>
                <a:lnTo>
                  <a:pt x="31465" y="86854"/>
                </a:lnTo>
                <a:lnTo>
                  <a:pt x="37187" y="77464"/>
                </a:lnTo>
                <a:lnTo>
                  <a:pt x="43194" y="68413"/>
                </a:lnTo>
                <a:lnTo>
                  <a:pt x="48912" y="59695"/>
                </a:lnTo>
                <a:lnTo>
                  <a:pt x="54919" y="51311"/>
                </a:lnTo>
                <a:lnTo>
                  <a:pt x="60926" y="43931"/>
                </a:lnTo>
                <a:lnTo>
                  <a:pt x="66648" y="37224"/>
                </a:lnTo>
                <a:lnTo>
                  <a:pt x="72085" y="31522"/>
                </a:lnTo>
                <a:lnTo>
                  <a:pt x="77517" y="27163"/>
                </a:lnTo>
                <a:lnTo>
                  <a:pt x="83239" y="23476"/>
                </a:lnTo>
                <a:lnTo>
                  <a:pt x="90106" y="19788"/>
                </a:lnTo>
                <a:lnTo>
                  <a:pt x="97544" y="16435"/>
                </a:lnTo>
                <a:lnTo>
                  <a:pt x="106123" y="13081"/>
                </a:lnTo>
                <a:lnTo>
                  <a:pt x="114991" y="10399"/>
                </a:lnTo>
                <a:lnTo>
                  <a:pt x="124429" y="7712"/>
                </a:lnTo>
                <a:lnTo>
                  <a:pt x="134442" y="5368"/>
                </a:lnTo>
                <a:lnTo>
                  <a:pt x="144456" y="3353"/>
                </a:lnTo>
                <a:lnTo>
                  <a:pt x="154754" y="1676"/>
                </a:lnTo>
                <a:lnTo>
                  <a:pt x="165049" y="671"/>
                </a:lnTo>
                <a:lnTo>
                  <a:pt x="175062" y="0"/>
                </a:lnTo>
                <a:lnTo>
                  <a:pt x="184786" y="0"/>
                </a:lnTo>
                <a:lnTo>
                  <a:pt x="194228" y="671"/>
                </a:lnTo>
                <a:lnTo>
                  <a:pt x="203382" y="1676"/>
                </a:lnTo>
                <a:lnTo>
                  <a:pt x="211675" y="3353"/>
                </a:lnTo>
                <a:lnTo>
                  <a:pt x="219113" y="6035"/>
                </a:lnTo>
                <a:close/>
              </a:path>
            </a:pathLst>
          </a:custGeom>
          <a:solidFill>
            <a:srgbClr val="CE956F"/>
          </a:solidFill>
        </p:spPr>
        <p:txBody>
          <a:bodyPr wrap="square" lIns="0" tIns="0" rIns="0" bIns="0" rtlCol="0">
            <a:noAutofit/>
          </a:bodyPr>
          <a:lstStyle/>
          <a:p>
            <a:endParaRPr>
              <a:solidFill>
                <a:schemeClr val="bg1"/>
              </a:solidFill>
            </a:endParaRPr>
          </a:p>
        </p:txBody>
      </p:sp>
      <p:sp>
        <p:nvSpPr>
          <p:cNvPr id="124" name="object 124"/>
          <p:cNvSpPr/>
          <p:nvPr/>
        </p:nvSpPr>
        <p:spPr>
          <a:xfrm>
            <a:off x="9707921" y="1878999"/>
            <a:ext cx="265454" cy="246141"/>
          </a:xfrm>
          <a:custGeom>
            <a:avLst/>
            <a:gdLst/>
            <a:ahLst/>
            <a:cxnLst/>
            <a:rect l="l" t="t" r="r" b="b"/>
            <a:pathLst>
              <a:path w="265454" h="246141">
                <a:moveTo>
                  <a:pt x="259447" y="55665"/>
                </a:moveTo>
                <a:lnTo>
                  <a:pt x="261733" y="65392"/>
                </a:lnTo>
                <a:lnTo>
                  <a:pt x="263449" y="75115"/>
                </a:lnTo>
                <a:lnTo>
                  <a:pt x="264594" y="84171"/>
                </a:lnTo>
                <a:lnTo>
                  <a:pt x="265165" y="92556"/>
                </a:lnTo>
                <a:lnTo>
                  <a:pt x="265454" y="100268"/>
                </a:lnTo>
                <a:lnTo>
                  <a:pt x="265454" y="106304"/>
                </a:lnTo>
                <a:lnTo>
                  <a:pt x="265165" y="111335"/>
                </a:lnTo>
                <a:lnTo>
                  <a:pt x="264879" y="114350"/>
                </a:lnTo>
                <a:lnTo>
                  <a:pt x="264879" y="115360"/>
                </a:lnTo>
                <a:lnTo>
                  <a:pt x="262304" y="125083"/>
                </a:lnTo>
                <a:lnTo>
                  <a:pt x="259158" y="134806"/>
                </a:lnTo>
                <a:lnTo>
                  <a:pt x="255441" y="144867"/>
                </a:lnTo>
                <a:lnTo>
                  <a:pt x="251435" y="154595"/>
                </a:lnTo>
                <a:lnTo>
                  <a:pt x="247143" y="164656"/>
                </a:lnTo>
                <a:lnTo>
                  <a:pt x="242567" y="174379"/>
                </a:lnTo>
                <a:lnTo>
                  <a:pt x="237420" y="183769"/>
                </a:lnTo>
                <a:lnTo>
                  <a:pt x="231983" y="192825"/>
                </a:lnTo>
                <a:lnTo>
                  <a:pt x="226550" y="201204"/>
                </a:lnTo>
                <a:lnTo>
                  <a:pt x="220829" y="209255"/>
                </a:lnTo>
                <a:lnTo>
                  <a:pt x="214536" y="216634"/>
                </a:lnTo>
                <a:lnTo>
                  <a:pt x="208529" y="223337"/>
                </a:lnTo>
                <a:lnTo>
                  <a:pt x="201947" y="229039"/>
                </a:lnTo>
                <a:lnTo>
                  <a:pt x="195370" y="233736"/>
                </a:lnTo>
                <a:lnTo>
                  <a:pt x="188792" y="237424"/>
                </a:lnTo>
                <a:lnTo>
                  <a:pt x="182210" y="240106"/>
                </a:lnTo>
                <a:lnTo>
                  <a:pt x="175347" y="242121"/>
                </a:lnTo>
                <a:lnTo>
                  <a:pt x="167910" y="243459"/>
                </a:lnTo>
                <a:lnTo>
                  <a:pt x="160472" y="244803"/>
                </a:lnTo>
                <a:lnTo>
                  <a:pt x="152464" y="245470"/>
                </a:lnTo>
                <a:lnTo>
                  <a:pt x="144741" y="246141"/>
                </a:lnTo>
                <a:lnTo>
                  <a:pt x="128721" y="246141"/>
                </a:lnTo>
                <a:lnTo>
                  <a:pt x="120998" y="245470"/>
                </a:lnTo>
                <a:lnTo>
                  <a:pt x="113560" y="244131"/>
                </a:lnTo>
                <a:lnTo>
                  <a:pt x="106408" y="242788"/>
                </a:lnTo>
                <a:lnTo>
                  <a:pt x="99545" y="240777"/>
                </a:lnTo>
                <a:lnTo>
                  <a:pt x="93249" y="238095"/>
                </a:lnTo>
                <a:lnTo>
                  <a:pt x="87531" y="235075"/>
                </a:lnTo>
                <a:lnTo>
                  <a:pt x="82380" y="231721"/>
                </a:lnTo>
                <a:lnTo>
                  <a:pt x="78088" y="227701"/>
                </a:lnTo>
                <a:lnTo>
                  <a:pt x="74657" y="223004"/>
                </a:lnTo>
                <a:lnTo>
                  <a:pt x="71225" y="217973"/>
                </a:lnTo>
                <a:lnTo>
                  <a:pt x="66649" y="213281"/>
                </a:lnTo>
                <a:lnTo>
                  <a:pt x="61497" y="208584"/>
                </a:lnTo>
                <a:lnTo>
                  <a:pt x="55490" y="203553"/>
                </a:lnTo>
                <a:lnTo>
                  <a:pt x="49198" y="198860"/>
                </a:lnTo>
                <a:lnTo>
                  <a:pt x="42335" y="194163"/>
                </a:lnTo>
                <a:lnTo>
                  <a:pt x="35753" y="189133"/>
                </a:lnTo>
                <a:lnTo>
                  <a:pt x="28890" y="184440"/>
                </a:lnTo>
                <a:lnTo>
                  <a:pt x="22598" y="179410"/>
                </a:lnTo>
                <a:lnTo>
                  <a:pt x="16590" y="174713"/>
                </a:lnTo>
                <a:lnTo>
                  <a:pt x="11439" y="169682"/>
                </a:lnTo>
                <a:lnTo>
                  <a:pt x="6863" y="164990"/>
                </a:lnTo>
                <a:lnTo>
                  <a:pt x="3431" y="159959"/>
                </a:lnTo>
                <a:lnTo>
                  <a:pt x="1141" y="154929"/>
                </a:lnTo>
                <a:lnTo>
                  <a:pt x="0" y="149565"/>
                </a:lnTo>
                <a:lnTo>
                  <a:pt x="570" y="144534"/>
                </a:lnTo>
                <a:lnTo>
                  <a:pt x="2286" y="138832"/>
                </a:lnTo>
                <a:lnTo>
                  <a:pt x="4861" y="132124"/>
                </a:lnTo>
                <a:lnTo>
                  <a:pt x="8008" y="124412"/>
                </a:lnTo>
                <a:lnTo>
                  <a:pt x="11439" y="116365"/>
                </a:lnTo>
                <a:lnTo>
                  <a:pt x="15731" y="107981"/>
                </a:lnTo>
                <a:lnTo>
                  <a:pt x="20307" y="98925"/>
                </a:lnTo>
                <a:lnTo>
                  <a:pt x="25169" y="89874"/>
                </a:lnTo>
                <a:lnTo>
                  <a:pt x="30320" y="80484"/>
                </a:lnTo>
                <a:lnTo>
                  <a:pt x="35753" y="71428"/>
                </a:lnTo>
                <a:lnTo>
                  <a:pt x="41475" y="62710"/>
                </a:lnTo>
                <a:lnTo>
                  <a:pt x="47197" y="54326"/>
                </a:lnTo>
                <a:lnTo>
                  <a:pt x="52918" y="46275"/>
                </a:lnTo>
                <a:lnTo>
                  <a:pt x="58636" y="39234"/>
                </a:lnTo>
                <a:lnTo>
                  <a:pt x="64073" y="32865"/>
                </a:lnTo>
                <a:lnTo>
                  <a:pt x="69509" y="27496"/>
                </a:lnTo>
                <a:lnTo>
                  <a:pt x="74656" y="23137"/>
                </a:lnTo>
                <a:lnTo>
                  <a:pt x="80378" y="19784"/>
                </a:lnTo>
                <a:lnTo>
                  <a:pt x="86956" y="16430"/>
                </a:lnTo>
                <a:lnTo>
                  <a:pt x="94679" y="13414"/>
                </a:lnTo>
                <a:lnTo>
                  <a:pt x="103262" y="10732"/>
                </a:lnTo>
                <a:lnTo>
                  <a:pt x="112415" y="8384"/>
                </a:lnTo>
                <a:lnTo>
                  <a:pt x="121854" y="6035"/>
                </a:lnTo>
                <a:lnTo>
                  <a:pt x="131867" y="4358"/>
                </a:lnTo>
                <a:lnTo>
                  <a:pt x="141880" y="2682"/>
                </a:lnTo>
                <a:lnTo>
                  <a:pt x="152174" y="1676"/>
                </a:lnTo>
                <a:lnTo>
                  <a:pt x="162188" y="671"/>
                </a:lnTo>
                <a:lnTo>
                  <a:pt x="171626" y="0"/>
                </a:lnTo>
                <a:lnTo>
                  <a:pt x="189648" y="0"/>
                </a:lnTo>
                <a:lnTo>
                  <a:pt x="197660" y="671"/>
                </a:lnTo>
                <a:lnTo>
                  <a:pt x="204523" y="1343"/>
                </a:lnTo>
                <a:lnTo>
                  <a:pt x="210530" y="2682"/>
                </a:lnTo>
                <a:lnTo>
                  <a:pt x="221688" y="6707"/>
                </a:lnTo>
                <a:lnTo>
                  <a:pt x="231412" y="12409"/>
                </a:lnTo>
                <a:lnTo>
                  <a:pt x="239420" y="19450"/>
                </a:lnTo>
                <a:lnTo>
                  <a:pt x="246287" y="27496"/>
                </a:lnTo>
                <a:lnTo>
                  <a:pt x="251720" y="36552"/>
                </a:lnTo>
                <a:lnTo>
                  <a:pt x="256011" y="45942"/>
                </a:lnTo>
                <a:lnTo>
                  <a:pt x="259447" y="55665"/>
                </a:lnTo>
                <a:close/>
              </a:path>
            </a:pathLst>
          </a:custGeom>
          <a:solidFill>
            <a:srgbClr val="C5865B"/>
          </a:solidFill>
        </p:spPr>
        <p:txBody>
          <a:bodyPr wrap="square" lIns="0" tIns="0" rIns="0" bIns="0" rtlCol="0">
            <a:noAutofit/>
          </a:bodyPr>
          <a:lstStyle/>
          <a:p>
            <a:endParaRPr>
              <a:solidFill>
                <a:schemeClr val="bg1"/>
              </a:solidFill>
            </a:endParaRPr>
          </a:p>
        </p:txBody>
      </p:sp>
      <p:sp>
        <p:nvSpPr>
          <p:cNvPr id="125" name="object 125"/>
          <p:cNvSpPr/>
          <p:nvPr/>
        </p:nvSpPr>
        <p:spPr>
          <a:xfrm>
            <a:off x="9770850" y="1777049"/>
            <a:ext cx="101835" cy="285047"/>
          </a:xfrm>
          <a:custGeom>
            <a:avLst/>
            <a:gdLst/>
            <a:ahLst/>
            <a:cxnLst/>
            <a:rect l="l" t="t" r="r" b="b"/>
            <a:pathLst>
              <a:path w="101835" h="285047">
                <a:moveTo>
                  <a:pt x="20597" y="285047"/>
                </a:moveTo>
                <a:lnTo>
                  <a:pt x="16305" y="273648"/>
                </a:lnTo>
                <a:lnTo>
                  <a:pt x="13444" y="265263"/>
                </a:lnTo>
                <a:lnTo>
                  <a:pt x="10583" y="255202"/>
                </a:lnTo>
                <a:lnTo>
                  <a:pt x="7437" y="242797"/>
                </a:lnTo>
                <a:lnTo>
                  <a:pt x="4576" y="229044"/>
                </a:lnTo>
                <a:lnTo>
                  <a:pt x="2290" y="213619"/>
                </a:lnTo>
                <a:lnTo>
                  <a:pt x="859" y="197188"/>
                </a:lnTo>
                <a:lnTo>
                  <a:pt x="0" y="179081"/>
                </a:lnTo>
                <a:lnTo>
                  <a:pt x="574" y="160302"/>
                </a:lnTo>
                <a:lnTo>
                  <a:pt x="2575" y="140851"/>
                </a:lnTo>
                <a:lnTo>
                  <a:pt x="6007" y="120395"/>
                </a:lnTo>
                <a:lnTo>
                  <a:pt x="11443" y="99601"/>
                </a:lnTo>
                <a:lnTo>
                  <a:pt x="19166" y="78474"/>
                </a:lnTo>
                <a:lnTo>
                  <a:pt x="29179" y="57351"/>
                </a:lnTo>
                <a:lnTo>
                  <a:pt x="29750" y="57351"/>
                </a:lnTo>
                <a:lnTo>
                  <a:pt x="31180" y="57013"/>
                </a:lnTo>
                <a:lnTo>
                  <a:pt x="33756" y="56341"/>
                </a:lnTo>
                <a:lnTo>
                  <a:pt x="36902" y="55336"/>
                </a:lnTo>
                <a:lnTo>
                  <a:pt x="40904" y="53997"/>
                </a:lnTo>
                <a:lnTo>
                  <a:pt x="45195" y="51982"/>
                </a:lnTo>
                <a:lnTo>
                  <a:pt x="50347" y="49638"/>
                </a:lnTo>
                <a:lnTo>
                  <a:pt x="55494" y="46952"/>
                </a:lnTo>
                <a:lnTo>
                  <a:pt x="60930" y="43598"/>
                </a:lnTo>
                <a:lnTo>
                  <a:pt x="66648" y="39577"/>
                </a:lnTo>
                <a:lnTo>
                  <a:pt x="72085" y="34880"/>
                </a:lnTo>
                <a:lnTo>
                  <a:pt x="77807" y="29516"/>
                </a:lnTo>
                <a:lnTo>
                  <a:pt x="82954" y="23480"/>
                </a:lnTo>
                <a:lnTo>
                  <a:pt x="87820" y="16444"/>
                </a:lnTo>
                <a:lnTo>
                  <a:pt x="92396" y="8708"/>
                </a:lnTo>
                <a:lnTo>
                  <a:pt x="96399" y="0"/>
                </a:lnTo>
                <a:lnTo>
                  <a:pt x="96684" y="324"/>
                </a:lnTo>
                <a:lnTo>
                  <a:pt x="97258" y="1343"/>
                </a:lnTo>
                <a:lnTo>
                  <a:pt x="98114" y="2686"/>
                </a:lnTo>
                <a:lnTo>
                  <a:pt x="99259" y="5049"/>
                </a:lnTo>
                <a:lnTo>
                  <a:pt x="100119" y="7735"/>
                </a:lnTo>
                <a:lnTo>
                  <a:pt x="100975" y="11395"/>
                </a:lnTo>
                <a:lnTo>
                  <a:pt x="101550" y="15425"/>
                </a:lnTo>
                <a:lnTo>
                  <a:pt x="101835" y="20126"/>
                </a:lnTo>
                <a:lnTo>
                  <a:pt x="101261" y="25829"/>
                </a:lnTo>
                <a:lnTo>
                  <a:pt x="100405" y="31864"/>
                </a:lnTo>
                <a:lnTo>
                  <a:pt x="98404" y="38905"/>
                </a:lnTo>
                <a:lnTo>
                  <a:pt x="95543" y="46618"/>
                </a:lnTo>
                <a:lnTo>
                  <a:pt x="91537" y="55002"/>
                </a:lnTo>
                <a:lnTo>
                  <a:pt x="86389" y="64058"/>
                </a:lnTo>
                <a:lnTo>
                  <a:pt x="80093" y="73781"/>
                </a:lnTo>
                <a:lnTo>
                  <a:pt x="72085" y="84514"/>
                </a:lnTo>
                <a:lnTo>
                  <a:pt x="63791" y="95581"/>
                </a:lnTo>
                <a:lnTo>
                  <a:pt x="56065" y="106980"/>
                </a:lnTo>
                <a:lnTo>
                  <a:pt x="49202" y="118719"/>
                </a:lnTo>
                <a:lnTo>
                  <a:pt x="43194" y="130790"/>
                </a:lnTo>
                <a:lnTo>
                  <a:pt x="37758" y="142862"/>
                </a:lnTo>
                <a:lnTo>
                  <a:pt x="33181" y="154933"/>
                </a:lnTo>
                <a:lnTo>
                  <a:pt x="28890" y="167343"/>
                </a:lnTo>
                <a:lnTo>
                  <a:pt x="25744" y="180086"/>
                </a:lnTo>
                <a:lnTo>
                  <a:pt x="22883" y="192829"/>
                </a:lnTo>
                <a:lnTo>
                  <a:pt x="20882" y="205573"/>
                </a:lnTo>
                <a:lnTo>
                  <a:pt x="19451" y="218649"/>
                </a:lnTo>
                <a:lnTo>
                  <a:pt x="18595" y="231731"/>
                </a:lnTo>
                <a:lnTo>
                  <a:pt x="18306" y="244807"/>
                </a:lnTo>
                <a:lnTo>
                  <a:pt x="18306" y="258222"/>
                </a:lnTo>
                <a:lnTo>
                  <a:pt x="19166" y="271633"/>
                </a:lnTo>
                <a:lnTo>
                  <a:pt x="20597" y="285047"/>
                </a:lnTo>
                <a:close/>
              </a:path>
            </a:pathLst>
          </a:custGeom>
          <a:solidFill>
            <a:srgbClr val="FFFFFF"/>
          </a:solidFill>
        </p:spPr>
        <p:txBody>
          <a:bodyPr wrap="square" lIns="0" tIns="0" rIns="0" bIns="0" rtlCol="0">
            <a:noAutofit/>
          </a:bodyPr>
          <a:lstStyle/>
          <a:p>
            <a:endParaRPr>
              <a:solidFill>
                <a:schemeClr val="bg1"/>
              </a:solidFill>
            </a:endParaRPr>
          </a:p>
        </p:txBody>
      </p:sp>
      <p:sp>
        <p:nvSpPr>
          <p:cNvPr id="126" name="object 126"/>
          <p:cNvSpPr/>
          <p:nvPr/>
        </p:nvSpPr>
        <p:spPr>
          <a:xfrm>
            <a:off x="9755404" y="1659669"/>
            <a:ext cx="110699" cy="187136"/>
          </a:xfrm>
          <a:custGeom>
            <a:avLst/>
            <a:gdLst/>
            <a:ahLst/>
            <a:cxnLst/>
            <a:rect l="l" t="t" r="r" b="b"/>
            <a:pathLst>
              <a:path w="110699" h="187136">
                <a:moveTo>
                  <a:pt x="80953" y="187136"/>
                </a:moveTo>
                <a:lnTo>
                  <a:pt x="72941" y="186131"/>
                </a:lnTo>
                <a:lnTo>
                  <a:pt x="64077" y="180767"/>
                </a:lnTo>
                <a:lnTo>
                  <a:pt x="54920" y="172045"/>
                </a:lnTo>
                <a:lnTo>
                  <a:pt x="50058" y="166680"/>
                </a:lnTo>
                <a:lnTo>
                  <a:pt x="45196" y="160311"/>
                </a:lnTo>
                <a:lnTo>
                  <a:pt x="40619" y="153266"/>
                </a:lnTo>
                <a:lnTo>
                  <a:pt x="35757" y="145553"/>
                </a:lnTo>
                <a:lnTo>
                  <a:pt x="30895" y="137507"/>
                </a:lnTo>
                <a:lnTo>
                  <a:pt x="26318" y="128775"/>
                </a:lnTo>
                <a:lnTo>
                  <a:pt x="21738" y="119742"/>
                </a:lnTo>
                <a:lnTo>
                  <a:pt x="17161" y="110015"/>
                </a:lnTo>
                <a:lnTo>
                  <a:pt x="12874" y="100287"/>
                </a:lnTo>
                <a:lnTo>
                  <a:pt x="8868" y="89864"/>
                </a:lnTo>
                <a:lnTo>
                  <a:pt x="3431" y="73466"/>
                </a:lnTo>
                <a:lnTo>
                  <a:pt x="570" y="59014"/>
                </a:lnTo>
                <a:lnTo>
                  <a:pt x="0" y="46646"/>
                </a:lnTo>
                <a:lnTo>
                  <a:pt x="1145" y="35575"/>
                </a:lnTo>
                <a:lnTo>
                  <a:pt x="4291" y="26496"/>
                </a:lnTo>
                <a:lnTo>
                  <a:pt x="8582" y="18806"/>
                </a:lnTo>
                <a:lnTo>
                  <a:pt x="14304" y="12414"/>
                </a:lnTo>
                <a:lnTo>
                  <a:pt x="20882" y="7735"/>
                </a:lnTo>
                <a:lnTo>
                  <a:pt x="28034" y="4030"/>
                </a:lnTo>
                <a:lnTo>
                  <a:pt x="35757" y="1713"/>
                </a:lnTo>
                <a:lnTo>
                  <a:pt x="43765" y="370"/>
                </a:lnTo>
                <a:lnTo>
                  <a:pt x="51488" y="0"/>
                </a:lnTo>
                <a:lnTo>
                  <a:pt x="59211" y="694"/>
                </a:lnTo>
                <a:lnTo>
                  <a:pt x="66078" y="2038"/>
                </a:lnTo>
                <a:lnTo>
                  <a:pt x="72370" y="4354"/>
                </a:lnTo>
                <a:lnTo>
                  <a:pt x="86100" y="15425"/>
                </a:lnTo>
                <a:lnTo>
                  <a:pt x="93538" y="28163"/>
                </a:lnTo>
                <a:lnTo>
                  <a:pt x="99545" y="43589"/>
                </a:lnTo>
                <a:lnTo>
                  <a:pt x="104122" y="61376"/>
                </a:lnTo>
                <a:lnTo>
                  <a:pt x="107842" y="80183"/>
                </a:lnTo>
                <a:lnTo>
                  <a:pt x="109843" y="98944"/>
                </a:lnTo>
                <a:lnTo>
                  <a:pt x="110699" y="117055"/>
                </a:lnTo>
                <a:lnTo>
                  <a:pt x="110414" y="133129"/>
                </a:lnTo>
                <a:lnTo>
                  <a:pt x="108413" y="146896"/>
                </a:lnTo>
                <a:lnTo>
                  <a:pt x="104692" y="158296"/>
                </a:lnTo>
                <a:lnTo>
                  <a:pt x="99830" y="167686"/>
                </a:lnTo>
                <a:lnTo>
                  <a:pt x="94683" y="175065"/>
                </a:lnTo>
                <a:lnTo>
                  <a:pt x="89532" y="180429"/>
                </a:lnTo>
                <a:lnTo>
                  <a:pt x="82094" y="186465"/>
                </a:lnTo>
                <a:lnTo>
                  <a:pt x="80953" y="187136"/>
                </a:lnTo>
                <a:close/>
              </a:path>
            </a:pathLst>
          </a:custGeom>
          <a:solidFill>
            <a:srgbClr val="FFFFFF"/>
          </a:solidFill>
        </p:spPr>
        <p:txBody>
          <a:bodyPr wrap="square" lIns="0" tIns="0" rIns="0" bIns="0" rtlCol="0">
            <a:noAutofit/>
          </a:bodyPr>
          <a:lstStyle/>
          <a:p>
            <a:endParaRPr>
              <a:solidFill>
                <a:schemeClr val="bg1"/>
              </a:solidFill>
            </a:endParaRPr>
          </a:p>
        </p:txBody>
      </p:sp>
      <p:sp>
        <p:nvSpPr>
          <p:cNvPr id="127" name="object 127"/>
          <p:cNvSpPr/>
          <p:nvPr/>
        </p:nvSpPr>
        <p:spPr>
          <a:xfrm>
            <a:off x="9759980" y="1665042"/>
            <a:ext cx="103836" cy="177404"/>
          </a:xfrm>
          <a:custGeom>
            <a:avLst/>
            <a:gdLst/>
            <a:ahLst/>
            <a:cxnLst/>
            <a:rect l="l" t="t" r="r" b="b"/>
            <a:pathLst>
              <a:path w="103836" h="177404">
                <a:moveTo>
                  <a:pt x="72370" y="6392"/>
                </a:moveTo>
                <a:lnTo>
                  <a:pt x="80378" y="14406"/>
                </a:lnTo>
                <a:lnTo>
                  <a:pt x="87245" y="26496"/>
                </a:lnTo>
                <a:lnTo>
                  <a:pt x="92967" y="41272"/>
                </a:lnTo>
                <a:lnTo>
                  <a:pt x="97544" y="57671"/>
                </a:lnTo>
                <a:lnTo>
                  <a:pt x="100975" y="75458"/>
                </a:lnTo>
                <a:lnTo>
                  <a:pt x="102977" y="93570"/>
                </a:lnTo>
                <a:lnTo>
                  <a:pt x="103836" y="110663"/>
                </a:lnTo>
                <a:lnTo>
                  <a:pt x="103551" y="126088"/>
                </a:lnTo>
                <a:lnTo>
                  <a:pt x="101546" y="139174"/>
                </a:lnTo>
                <a:lnTo>
                  <a:pt x="98115" y="150241"/>
                </a:lnTo>
                <a:lnTo>
                  <a:pt x="93538" y="158959"/>
                </a:lnTo>
                <a:lnTo>
                  <a:pt x="88676" y="166004"/>
                </a:lnTo>
                <a:lnTo>
                  <a:pt x="83814" y="171035"/>
                </a:lnTo>
                <a:lnTo>
                  <a:pt x="79523" y="174722"/>
                </a:lnTo>
                <a:lnTo>
                  <a:pt x="71800" y="177404"/>
                </a:lnTo>
                <a:lnTo>
                  <a:pt x="68079" y="176399"/>
                </a:lnTo>
                <a:lnTo>
                  <a:pt x="59500" y="171368"/>
                </a:lnTo>
                <a:lnTo>
                  <a:pt x="55209" y="167681"/>
                </a:lnTo>
                <a:lnTo>
                  <a:pt x="50632" y="162984"/>
                </a:lnTo>
                <a:lnTo>
                  <a:pt x="46056" y="157620"/>
                </a:lnTo>
                <a:lnTo>
                  <a:pt x="41479" y="151584"/>
                </a:lnTo>
                <a:lnTo>
                  <a:pt x="36902" y="144877"/>
                </a:lnTo>
                <a:lnTo>
                  <a:pt x="32326" y="137836"/>
                </a:lnTo>
                <a:lnTo>
                  <a:pt x="28034" y="129794"/>
                </a:lnTo>
                <a:lnTo>
                  <a:pt x="23457" y="121410"/>
                </a:lnTo>
                <a:lnTo>
                  <a:pt x="19166" y="112701"/>
                </a:lnTo>
                <a:lnTo>
                  <a:pt x="15160" y="103622"/>
                </a:lnTo>
                <a:lnTo>
                  <a:pt x="11158" y="93894"/>
                </a:lnTo>
                <a:lnTo>
                  <a:pt x="7437" y="84167"/>
                </a:lnTo>
                <a:lnTo>
                  <a:pt x="2860" y="69436"/>
                </a:lnTo>
                <a:lnTo>
                  <a:pt x="570" y="56003"/>
                </a:lnTo>
                <a:lnTo>
                  <a:pt x="0" y="44283"/>
                </a:lnTo>
                <a:lnTo>
                  <a:pt x="1430" y="34232"/>
                </a:lnTo>
                <a:lnTo>
                  <a:pt x="4291" y="25847"/>
                </a:lnTo>
                <a:lnTo>
                  <a:pt x="8297" y="18436"/>
                </a:lnTo>
                <a:lnTo>
                  <a:pt x="13729" y="12414"/>
                </a:lnTo>
                <a:lnTo>
                  <a:pt x="19737" y="7735"/>
                </a:lnTo>
                <a:lnTo>
                  <a:pt x="26318" y="4354"/>
                </a:lnTo>
                <a:lnTo>
                  <a:pt x="33467" y="2038"/>
                </a:lnTo>
                <a:lnTo>
                  <a:pt x="40904" y="324"/>
                </a:lnTo>
                <a:lnTo>
                  <a:pt x="48056" y="0"/>
                </a:lnTo>
                <a:lnTo>
                  <a:pt x="55209" y="324"/>
                </a:lnTo>
                <a:lnTo>
                  <a:pt x="61786" y="1667"/>
                </a:lnTo>
                <a:lnTo>
                  <a:pt x="67508" y="3705"/>
                </a:lnTo>
                <a:lnTo>
                  <a:pt x="72370" y="6392"/>
                </a:lnTo>
                <a:close/>
              </a:path>
            </a:pathLst>
          </a:custGeom>
          <a:solidFill>
            <a:srgbClr val="F1E8DF"/>
          </a:solidFill>
        </p:spPr>
        <p:txBody>
          <a:bodyPr wrap="square" lIns="0" tIns="0" rIns="0" bIns="0" rtlCol="0">
            <a:noAutofit/>
          </a:bodyPr>
          <a:lstStyle/>
          <a:p>
            <a:endParaRPr>
              <a:solidFill>
                <a:schemeClr val="bg1"/>
              </a:solidFill>
            </a:endParaRPr>
          </a:p>
        </p:txBody>
      </p:sp>
      <p:sp>
        <p:nvSpPr>
          <p:cNvPr id="128" name="object 128"/>
          <p:cNvSpPr/>
          <p:nvPr/>
        </p:nvSpPr>
        <p:spPr>
          <a:xfrm>
            <a:off x="9764557" y="1670416"/>
            <a:ext cx="96684" cy="167672"/>
          </a:xfrm>
          <a:custGeom>
            <a:avLst/>
            <a:gdLst/>
            <a:ahLst/>
            <a:cxnLst/>
            <a:rect l="l" t="t" r="r" b="b"/>
            <a:pathLst>
              <a:path w="96684" h="167672">
                <a:moveTo>
                  <a:pt x="66938" y="5697"/>
                </a:moveTo>
                <a:lnTo>
                  <a:pt x="74661" y="13433"/>
                </a:lnTo>
                <a:lnTo>
                  <a:pt x="81238" y="24458"/>
                </a:lnTo>
                <a:lnTo>
                  <a:pt x="86675" y="38586"/>
                </a:lnTo>
                <a:lnTo>
                  <a:pt x="90962" y="54335"/>
                </a:lnTo>
                <a:lnTo>
                  <a:pt x="94112" y="71104"/>
                </a:lnTo>
                <a:lnTo>
                  <a:pt x="96113" y="88197"/>
                </a:lnTo>
                <a:lnTo>
                  <a:pt x="96684" y="104271"/>
                </a:lnTo>
                <a:lnTo>
                  <a:pt x="96399" y="119047"/>
                </a:lnTo>
                <a:lnTo>
                  <a:pt x="94683" y="131452"/>
                </a:lnTo>
                <a:lnTo>
                  <a:pt x="91252" y="141852"/>
                </a:lnTo>
                <a:lnTo>
                  <a:pt x="86960" y="150231"/>
                </a:lnTo>
                <a:lnTo>
                  <a:pt x="82384" y="156939"/>
                </a:lnTo>
                <a:lnTo>
                  <a:pt x="77807" y="161636"/>
                </a:lnTo>
                <a:lnTo>
                  <a:pt x="73801" y="164990"/>
                </a:lnTo>
                <a:lnTo>
                  <a:pt x="66649" y="167672"/>
                </a:lnTo>
                <a:lnTo>
                  <a:pt x="62932" y="166667"/>
                </a:lnTo>
                <a:lnTo>
                  <a:pt x="58926" y="164652"/>
                </a:lnTo>
                <a:lnTo>
                  <a:pt x="54924" y="161636"/>
                </a:lnTo>
                <a:lnTo>
                  <a:pt x="50632" y="158282"/>
                </a:lnTo>
                <a:lnTo>
                  <a:pt x="46626" y="153585"/>
                </a:lnTo>
                <a:lnTo>
                  <a:pt x="42049" y="148559"/>
                </a:lnTo>
                <a:lnTo>
                  <a:pt x="37758" y="142857"/>
                </a:lnTo>
                <a:lnTo>
                  <a:pt x="33467" y="136483"/>
                </a:lnTo>
                <a:lnTo>
                  <a:pt x="29175" y="129442"/>
                </a:lnTo>
                <a:lnTo>
                  <a:pt x="24888" y="121734"/>
                </a:lnTo>
                <a:lnTo>
                  <a:pt x="20882" y="113674"/>
                </a:lnTo>
                <a:lnTo>
                  <a:pt x="16876" y="105290"/>
                </a:lnTo>
                <a:lnTo>
                  <a:pt x="13159" y="96581"/>
                </a:lnTo>
                <a:lnTo>
                  <a:pt x="9438" y="87502"/>
                </a:lnTo>
                <a:lnTo>
                  <a:pt x="6007" y="78145"/>
                </a:lnTo>
                <a:lnTo>
                  <a:pt x="2290" y="64712"/>
                </a:lnTo>
                <a:lnTo>
                  <a:pt x="285" y="52668"/>
                </a:lnTo>
                <a:lnTo>
                  <a:pt x="0" y="42245"/>
                </a:lnTo>
                <a:lnTo>
                  <a:pt x="1430" y="32842"/>
                </a:lnTo>
                <a:lnTo>
                  <a:pt x="4291" y="24828"/>
                </a:lnTo>
                <a:lnTo>
                  <a:pt x="8008" y="18111"/>
                </a:lnTo>
                <a:lnTo>
                  <a:pt x="12874" y="12414"/>
                </a:lnTo>
                <a:lnTo>
                  <a:pt x="18306" y="8060"/>
                </a:lnTo>
                <a:lnTo>
                  <a:pt x="24599" y="4354"/>
                </a:lnTo>
                <a:lnTo>
                  <a:pt x="31180" y="1991"/>
                </a:lnTo>
                <a:lnTo>
                  <a:pt x="37758" y="648"/>
                </a:lnTo>
                <a:lnTo>
                  <a:pt x="44340" y="0"/>
                </a:lnTo>
                <a:lnTo>
                  <a:pt x="50917" y="324"/>
                </a:lnTo>
                <a:lnTo>
                  <a:pt x="56924" y="1343"/>
                </a:lnTo>
                <a:lnTo>
                  <a:pt x="62357" y="3335"/>
                </a:lnTo>
                <a:lnTo>
                  <a:pt x="66938" y="5697"/>
                </a:lnTo>
                <a:close/>
              </a:path>
            </a:pathLst>
          </a:custGeom>
          <a:solidFill>
            <a:srgbClr val="E4D1C5"/>
          </a:solidFill>
        </p:spPr>
        <p:txBody>
          <a:bodyPr wrap="square" lIns="0" tIns="0" rIns="0" bIns="0" rtlCol="0">
            <a:noAutofit/>
          </a:bodyPr>
          <a:lstStyle/>
          <a:p>
            <a:endParaRPr>
              <a:solidFill>
                <a:schemeClr val="bg1"/>
              </a:solidFill>
            </a:endParaRPr>
          </a:p>
        </p:txBody>
      </p:sp>
      <p:sp>
        <p:nvSpPr>
          <p:cNvPr id="129" name="object 129"/>
          <p:cNvSpPr/>
          <p:nvPr/>
        </p:nvSpPr>
        <p:spPr>
          <a:xfrm>
            <a:off x="9769134" y="1676113"/>
            <a:ext cx="89821" cy="157615"/>
          </a:xfrm>
          <a:custGeom>
            <a:avLst/>
            <a:gdLst/>
            <a:ahLst/>
            <a:cxnLst/>
            <a:rect l="l" t="t" r="r" b="b"/>
            <a:pathLst>
              <a:path w="89821" h="157615">
                <a:moveTo>
                  <a:pt x="61501" y="4678"/>
                </a:moveTo>
                <a:lnTo>
                  <a:pt x="68653" y="11719"/>
                </a:lnTo>
                <a:lnTo>
                  <a:pt x="74946" y="22466"/>
                </a:lnTo>
                <a:lnTo>
                  <a:pt x="80093" y="35529"/>
                </a:lnTo>
                <a:lnTo>
                  <a:pt x="84099" y="50630"/>
                </a:lnTo>
                <a:lnTo>
                  <a:pt x="87245" y="66379"/>
                </a:lnTo>
                <a:lnTo>
                  <a:pt x="88961" y="82499"/>
                </a:lnTo>
                <a:lnTo>
                  <a:pt x="89821" y="97924"/>
                </a:lnTo>
                <a:lnTo>
                  <a:pt x="89536" y="111682"/>
                </a:lnTo>
                <a:lnTo>
                  <a:pt x="87816" y="123411"/>
                </a:lnTo>
                <a:lnTo>
                  <a:pt x="84670" y="133134"/>
                </a:lnTo>
                <a:lnTo>
                  <a:pt x="80668" y="141185"/>
                </a:lnTo>
                <a:lnTo>
                  <a:pt x="76091" y="147220"/>
                </a:lnTo>
                <a:lnTo>
                  <a:pt x="71800" y="151913"/>
                </a:lnTo>
                <a:lnTo>
                  <a:pt x="68079" y="155267"/>
                </a:lnTo>
                <a:lnTo>
                  <a:pt x="65218" y="156944"/>
                </a:lnTo>
                <a:lnTo>
                  <a:pt x="64362" y="157615"/>
                </a:lnTo>
                <a:lnTo>
                  <a:pt x="61216" y="157615"/>
                </a:lnTo>
                <a:lnTo>
                  <a:pt x="57495" y="156610"/>
                </a:lnTo>
                <a:lnTo>
                  <a:pt x="53778" y="154595"/>
                </a:lnTo>
                <a:lnTo>
                  <a:pt x="50058" y="151913"/>
                </a:lnTo>
                <a:lnTo>
                  <a:pt x="46056" y="148559"/>
                </a:lnTo>
                <a:lnTo>
                  <a:pt x="42049" y="144200"/>
                </a:lnTo>
                <a:lnTo>
                  <a:pt x="38043" y="139508"/>
                </a:lnTo>
                <a:lnTo>
                  <a:pt x="34041" y="133806"/>
                </a:lnTo>
                <a:lnTo>
                  <a:pt x="29750" y="127770"/>
                </a:lnTo>
                <a:lnTo>
                  <a:pt x="25744" y="121062"/>
                </a:lnTo>
                <a:lnTo>
                  <a:pt x="22027" y="113674"/>
                </a:lnTo>
                <a:lnTo>
                  <a:pt x="18021" y="106309"/>
                </a:lnTo>
                <a:lnTo>
                  <a:pt x="14304" y="98249"/>
                </a:lnTo>
                <a:lnTo>
                  <a:pt x="10869" y="89864"/>
                </a:lnTo>
                <a:lnTo>
                  <a:pt x="7722" y="81156"/>
                </a:lnTo>
                <a:lnTo>
                  <a:pt x="4576" y="72123"/>
                </a:lnTo>
                <a:lnTo>
                  <a:pt x="1430" y="60033"/>
                </a:lnTo>
                <a:lnTo>
                  <a:pt x="0" y="49286"/>
                </a:lnTo>
                <a:lnTo>
                  <a:pt x="0" y="39929"/>
                </a:lnTo>
                <a:lnTo>
                  <a:pt x="1430" y="31174"/>
                </a:lnTo>
                <a:lnTo>
                  <a:pt x="4006" y="23809"/>
                </a:lnTo>
                <a:lnTo>
                  <a:pt x="7722" y="17463"/>
                </a:lnTo>
                <a:lnTo>
                  <a:pt x="12014" y="12414"/>
                </a:lnTo>
                <a:lnTo>
                  <a:pt x="17165" y="8060"/>
                </a:lnTo>
                <a:lnTo>
                  <a:pt x="22883" y="4678"/>
                </a:lnTo>
                <a:lnTo>
                  <a:pt x="28605" y="2038"/>
                </a:lnTo>
                <a:lnTo>
                  <a:pt x="34897" y="694"/>
                </a:lnTo>
                <a:lnTo>
                  <a:pt x="40904" y="0"/>
                </a:lnTo>
                <a:lnTo>
                  <a:pt x="46626" y="0"/>
                </a:lnTo>
                <a:lnTo>
                  <a:pt x="52348" y="694"/>
                </a:lnTo>
                <a:lnTo>
                  <a:pt x="57210" y="2362"/>
                </a:lnTo>
                <a:lnTo>
                  <a:pt x="61501" y="4678"/>
                </a:lnTo>
                <a:close/>
              </a:path>
            </a:pathLst>
          </a:custGeom>
          <a:solidFill>
            <a:srgbClr val="D5B7A4"/>
          </a:solidFill>
        </p:spPr>
        <p:txBody>
          <a:bodyPr wrap="square" lIns="0" tIns="0" rIns="0" bIns="0" rtlCol="0">
            <a:noAutofit/>
          </a:bodyPr>
          <a:lstStyle/>
          <a:p>
            <a:endParaRPr>
              <a:solidFill>
                <a:schemeClr val="bg1"/>
              </a:solidFill>
            </a:endParaRPr>
          </a:p>
        </p:txBody>
      </p:sp>
      <p:sp>
        <p:nvSpPr>
          <p:cNvPr id="130" name="object 130"/>
          <p:cNvSpPr/>
          <p:nvPr/>
        </p:nvSpPr>
        <p:spPr>
          <a:xfrm>
            <a:off x="9772565" y="1681162"/>
            <a:ext cx="82954" cy="148207"/>
          </a:xfrm>
          <a:custGeom>
            <a:avLst/>
            <a:gdLst/>
            <a:ahLst/>
            <a:cxnLst/>
            <a:rect l="l" t="t" r="r" b="b"/>
            <a:pathLst>
              <a:path w="82954" h="148207">
                <a:moveTo>
                  <a:pt x="56639" y="4030"/>
                </a:moveTo>
                <a:lnTo>
                  <a:pt x="63506" y="10700"/>
                </a:lnTo>
                <a:lnTo>
                  <a:pt x="69224" y="20752"/>
                </a:lnTo>
                <a:lnTo>
                  <a:pt x="74090" y="33537"/>
                </a:lnTo>
                <a:lnTo>
                  <a:pt x="77807" y="47248"/>
                </a:lnTo>
                <a:lnTo>
                  <a:pt x="80668" y="62349"/>
                </a:lnTo>
                <a:lnTo>
                  <a:pt x="82383" y="77450"/>
                </a:lnTo>
                <a:lnTo>
                  <a:pt x="82954" y="91856"/>
                </a:lnTo>
                <a:lnTo>
                  <a:pt x="82669" y="104965"/>
                </a:lnTo>
                <a:lnTo>
                  <a:pt x="80953" y="116013"/>
                </a:lnTo>
                <a:lnTo>
                  <a:pt x="78092" y="125069"/>
                </a:lnTo>
                <a:lnTo>
                  <a:pt x="74375" y="132782"/>
                </a:lnTo>
                <a:lnTo>
                  <a:pt x="70084" y="138479"/>
                </a:lnTo>
                <a:lnTo>
                  <a:pt x="66078" y="142838"/>
                </a:lnTo>
                <a:lnTo>
                  <a:pt x="62646" y="145859"/>
                </a:lnTo>
                <a:lnTo>
                  <a:pt x="60071" y="147535"/>
                </a:lnTo>
                <a:lnTo>
                  <a:pt x="59215" y="148207"/>
                </a:lnTo>
                <a:lnTo>
                  <a:pt x="52923" y="147202"/>
                </a:lnTo>
                <a:lnTo>
                  <a:pt x="45770" y="142838"/>
                </a:lnTo>
                <a:lnTo>
                  <a:pt x="42049" y="139485"/>
                </a:lnTo>
                <a:lnTo>
                  <a:pt x="38333" y="135464"/>
                </a:lnTo>
                <a:lnTo>
                  <a:pt x="34327" y="130767"/>
                </a:lnTo>
                <a:lnTo>
                  <a:pt x="30610" y="125403"/>
                </a:lnTo>
                <a:lnTo>
                  <a:pt x="26604" y="119367"/>
                </a:lnTo>
                <a:lnTo>
                  <a:pt x="22887" y="112979"/>
                </a:lnTo>
                <a:lnTo>
                  <a:pt x="19166" y="106309"/>
                </a:lnTo>
                <a:lnTo>
                  <a:pt x="15735" y="98897"/>
                </a:lnTo>
                <a:lnTo>
                  <a:pt x="12303" y="91208"/>
                </a:lnTo>
                <a:lnTo>
                  <a:pt x="9157" y="83472"/>
                </a:lnTo>
                <a:lnTo>
                  <a:pt x="6007" y="75088"/>
                </a:lnTo>
                <a:lnTo>
                  <a:pt x="3435" y="66703"/>
                </a:lnTo>
                <a:lnTo>
                  <a:pt x="859" y="56327"/>
                </a:lnTo>
                <a:lnTo>
                  <a:pt x="0" y="46600"/>
                </a:lnTo>
                <a:lnTo>
                  <a:pt x="289" y="37891"/>
                </a:lnTo>
                <a:lnTo>
                  <a:pt x="1719" y="30155"/>
                </a:lnTo>
                <a:lnTo>
                  <a:pt x="4291" y="23439"/>
                </a:lnTo>
                <a:lnTo>
                  <a:pt x="7726" y="17741"/>
                </a:lnTo>
                <a:lnTo>
                  <a:pt x="11728" y="12738"/>
                </a:lnTo>
                <a:lnTo>
                  <a:pt x="16305" y="8384"/>
                </a:lnTo>
                <a:lnTo>
                  <a:pt x="21456" y="5002"/>
                </a:lnTo>
                <a:lnTo>
                  <a:pt x="26604" y="2686"/>
                </a:lnTo>
                <a:lnTo>
                  <a:pt x="32325" y="972"/>
                </a:lnTo>
                <a:lnTo>
                  <a:pt x="37758" y="0"/>
                </a:lnTo>
                <a:lnTo>
                  <a:pt x="42909" y="0"/>
                </a:lnTo>
                <a:lnTo>
                  <a:pt x="48056" y="648"/>
                </a:lnTo>
                <a:lnTo>
                  <a:pt x="52633" y="1991"/>
                </a:lnTo>
                <a:lnTo>
                  <a:pt x="56639" y="4030"/>
                </a:lnTo>
                <a:close/>
              </a:path>
            </a:pathLst>
          </a:custGeom>
          <a:solidFill>
            <a:srgbClr val="CCA28B"/>
          </a:solidFill>
        </p:spPr>
        <p:txBody>
          <a:bodyPr wrap="square" lIns="0" tIns="0" rIns="0" bIns="0" rtlCol="0">
            <a:noAutofit/>
          </a:bodyPr>
          <a:lstStyle/>
          <a:p>
            <a:endParaRPr>
              <a:solidFill>
                <a:schemeClr val="bg1"/>
              </a:solidFill>
            </a:endParaRPr>
          </a:p>
        </p:txBody>
      </p:sp>
      <p:sp>
        <p:nvSpPr>
          <p:cNvPr id="131" name="object 131"/>
          <p:cNvSpPr/>
          <p:nvPr/>
        </p:nvSpPr>
        <p:spPr>
          <a:xfrm>
            <a:off x="9776856" y="1686165"/>
            <a:ext cx="76091" cy="138845"/>
          </a:xfrm>
          <a:custGeom>
            <a:avLst/>
            <a:gdLst/>
            <a:ahLst/>
            <a:cxnLst/>
            <a:rect l="l" t="t" r="r" b="b"/>
            <a:pathLst>
              <a:path w="76091" h="138845">
                <a:moveTo>
                  <a:pt x="51488" y="3705"/>
                </a:moveTo>
                <a:lnTo>
                  <a:pt x="57784" y="10051"/>
                </a:lnTo>
                <a:lnTo>
                  <a:pt x="63217" y="19455"/>
                </a:lnTo>
                <a:lnTo>
                  <a:pt x="67508" y="31221"/>
                </a:lnTo>
                <a:lnTo>
                  <a:pt x="71229" y="44283"/>
                </a:lnTo>
                <a:lnTo>
                  <a:pt x="73801" y="58365"/>
                </a:lnTo>
                <a:lnTo>
                  <a:pt x="75516" y="72447"/>
                </a:lnTo>
                <a:lnTo>
                  <a:pt x="76091" y="86205"/>
                </a:lnTo>
                <a:lnTo>
                  <a:pt x="75806" y="98249"/>
                </a:lnTo>
                <a:lnTo>
                  <a:pt x="74375" y="108671"/>
                </a:lnTo>
                <a:lnTo>
                  <a:pt x="71800" y="117046"/>
                </a:lnTo>
                <a:lnTo>
                  <a:pt x="68079" y="124087"/>
                </a:lnTo>
                <a:lnTo>
                  <a:pt x="64362" y="129789"/>
                </a:lnTo>
                <a:lnTo>
                  <a:pt x="60356" y="133815"/>
                </a:lnTo>
                <a:lnTo>
                  <a:pt x="57210" y="136830"/>
                </a:lnTo>
                <a:lnTo>
                  <a:pt x="54924" y="138174"/>
                </a:lnTo>
                <a:lnTo>
                  <a:pt x="54064" y="138845"/>
                </a:lnTo>
                <a:lnTo>
                  <a:pt x="51203" y="138845"/>
                </a:lnTo>
                <a:lnTo>
                  <a:pt x="48057" y="137836"/>
                </a:lnTo>
                <a:lnTo>
                  <a:pt x="44625" y="136159"/>
                </a:lnTo>
                <a:lnTo>
                  <a:pt x="41194" y="133815"/>
                </a:lnTo>
                <a:lnTo>
                  <a:pt x="37758" y="130461"/>
                </a:lnTo>
                <a:lnTo>
                  <a:pt x="34041" y="126769"/>
                </a:lnTo>
                <a:lnTo>
                  <a:pt x="30610" y="122077"/>
                </a:lnTo>
                <a:lnTo>
                  <a:pt x="26889" y="117046"/>
                </a:lnTo>
                <a:lnTo>
                  <a:pt x="23172" y="111344"/>
                </a:lnTo>
                <a:lnTo>
                  <a:pt x="19737" y="105290"/>
                </a:lnTo>
                <a:lnTo>
                  <a:pt x="16305" y="98944"/>
                </a:lnTo>
                <a:lnTo>
                  <a:pt x="13159" y="91903"/>
                </a:lnTo>
                <a:lnTo>
                  <a:pt x="10013" y="84862"/>
                </a:lnTo>
                <a:lnTo>
                  <a:pt x="7152" y="77126"/>
                </a:lnTo>
                <a:lnTo>
                  <a:pt x="4576" y="69436"/>
                </a:lnTo>
                <a:lnTo>
                  <a:pt x="2290" y="61376"/>
                </a:lnTo>
                <a:lnTo>
                  <a:pt x="574" y="52344"/>
                </a:lnTo>
                <a:lnTo>
                  <a:pt x="0" y="43959"/>
                </a:lnTo>
                <a:lnTo>
                  <a:pt x="285" y="36548"/>
                </a:lnTo>
                <a:lnTo>
                  <a:pt x="1715" y="29507"/>
                </a:lnTo>
                <a:lnTo>
                  <a:pt x="4291" y="23485"/>
                </a:lnTo>
                <a:lnTo>
                  <a:pt x="7152" y="17787"/>
                </a:lnTo>
                <a:lnTo>
                  <a:pt x="10873" y="13109"/>
                </a:lnTo>
                <a:lnTo>
                  <a:pt x="15160" y="9079"/>
                </a:lnTo>
                <a:lnTo>
                  <a:pt x="19737" y="5697"/>
                </a:lnTo>
                <a:lnTo>
                  <a:pt x="24313" y="3381"/>
                </a:lnTo>
                <a:lnTo>
                  <a:pt x="29179" y="1343"/>
                </a:lnTo>
                <a:lnTo>
                  <a:pt x="34326" y="324"/>
                </a:lnTo>
                <a:lnTo>
                  <a:pt x="38903" y="0"/>
                </a:lnTo>
                <a:lnTo>
                  <a:pt x="43480" y="694"/>
                </a:lnTo>
                <a:lnTo>
                  <a:pt x="47771" y="1667"/>
                </a:lnTo>
                <a:lnTo>
                  <a:pt x="51488" y="3705"/>
                </a:lnTo>
                <a:close/>
              </a:path>
            </a:pathLst>
          </a:custGeom>
          <a:solidFill>
            <a:srgbClr val="BB8B6C"/>
          </a:solidFill>
        </p:spPr>
        <p:txBody>
          <a:bodyPr wrap="square" lIns="0" tIns="0" rIns="0" bIns="0" rtlCol="0">
            <a:noAutofit/>
          </a:bodyPr>
          <a:lstStyle/>
          <a:p>
            <a:endParaRPr>
              <a:solidFill>
                <a:schemeClr val="bg1"/>
              </a:solidFill>
            </a:endParaRPr>
          </a:p>
        </p:txBody>
      </p:sp>
      <p:sp>
        <p:nvSpPr>
          <p:cNvPr id="132" name="object 132"/>
          <p:cNvSpPr/>
          <p:nvPr/>
        </p:nvSpPr>
        <p:spPr>
          <a:xfrm>
            <a:off x="9781433" y="1691538"/>
            <a:ext cx="69509" cy="129109"/>
          </a:xfrm>
          <a:custGeom>
            <a:avLst/>
            <a:gdLst/>
            <a:ahLst/>
            <a:cxnLst/>
            <a:rect l="l" t="t" r="r" b="b"/>
            <a:pathLst>
              <a:path w="69509" h="129109">
                <a:moveTo>
                  <a:pt x="48916" y="129109"/>
                </a:moveTo>
                <a:lnTo>
                  <a:pt x="43195" y="128103"/>
                </a:lnTo>
                <a:lnTo>
                  <a:pt x="36902" y="124083"/>
                </a:lnTo>
                <a:lnTo>
                  <a:pt x="33471" y="121062"/>
                </a:lnTo>
                <a:lnTo>
                  <a:pt x="30035" y="117375"/>
                </a:lnTo>
                <a:lnTo>
                  <a:pt x="26604" y="113016"/>
                </a:lnTo>
                <a:lnTo>
                  <a:pt x="23457" y="108319"/>
                </a:lnTo>
                <a:lnTo>
                  <a:pt x="20026" y="102974"/>
                </a:lnTo>
                <a:lnTo>
                  <a:pt x="16880" y="97276"/>
                </a:lnTo>
                <a:lnTo>
                  <a:pt x="13730" y="91208"/>
                </a:lnTo>
                <a:lnTo>
                  <a:pt x="10873" y="84491"/>
                </a:lnTo>
                <a:lnTo>
                  <a:pt x="8012" y="77450"/>
                </a:lnTo>
                <a:lnTo>
                  <a:pt x="5436" y="70409"/>
                </a:lnTo>
                <a:lnTo>
                  <a:pt x="3435" y="63044"/>
                </a:lnTo>
                <a:lnTo>
                  <a:pt x="1430" y="55354"/>
                </a:lnTo>
                <a:lnTo>
                  <a:pt x="289" y="47943"/>
                </a:lnTo>
                <a:lnTo>
                  <a:pt x="0" y="40902"/>
                </a:lnTo>
                <a:lnTo>
                  <a:pt x="859" y="34185"/>
                </a:lnTo>
                <a:lnTo>
                  <a:pt x="2290" y="28163"/>
                </a:lnTo>
                <a:lnTo>
                  <a:pt x="4291" y="22466"/>
                </a:lnTo>
                <a:lnTo>
                  <a:pt x="7152" y="17463"/>
                </a:lnTo>
                <a:lnTo>
                  <a:pt x="10583" y="13062"/>
                </a:lnTo>
                <a:lnTo>
                  <a:pt x="14019" y="9403"/>
                </a:lnTo>
                <a:lnTo>
                  <a:pt x="18021" y="6021"/>
                </a:lnTo>
                <a:lnTo>
                  <a:pt x="22312" y="3705"/>
                </a:lnTo>
                <a:lnTo>
                  <a:pt x="26604" y="1667"/>
                </a:lnTo>
                <a:lnTo>
                  <a:pt x="30895" y="324"/>
                </a:lnTo>
                <a:lnTo>
                  <a:pt x="35186" y="0"/>
                </a:lnTo>
                <a:lnTo>
                  <a:pt x="39188" y="324"/>
                </a:lnTo>
                <a:lnTo>
                  <a:pt x="46341" y="3010"/>
                </a:lnTo>
                <a:lnTo>
                  <a:pt x="52348" y="9079"/>
                </a:lnTo>
                <a:lnTo>
                  <a:pt x="57210" y="17787"/>
                </a:lnTo>
                <a:lnTo>
                  <a:pt x="61501" y="28488"/>
                </a:lnTo>
                <a:lnTo>
                  <a:pt x="64933" y="40902"/>
                </a:lnTo>
                <a:lnTo>
                  <a:pt x="67223" y="54011"/>
                </a:lnTo>
                <a:lnTo>
                  <a:pt x="68939" y="67074"/>
                </a:lnTo>
                <a:lnTo>
                  <a:pt x="69509" y="79813"/>
                </a:lnTo>
                <a:lnTo>
                  <a:pt x="69224" y="91208"/>
                </a:lnTo>
                <a:lnTo>
                  <a:pt x="67794" y="100935"/>
                </a:lnTo>
                <a:lnTo>
                  <a:pt x="65222" y="108991"/>
                </a:lnTo>
                <a:lnTo>
                  <a:pt x="62072" y="115360"/>
                </a:lnTo>
                <a:lnTo>
                  <a:pt x="58355" y="120729"/>
                </a:lnTo>
                <a:lnTo>
                  <a:pt x="54924" y="124416"/>
                </a:lnTo>
                <a:lnTo>
                  <a:pt x="49772" y="128775"/>
                </a:lnTo>
                <a:lnTo>
                  <a:pt x="48916" y="129109"/>
                </a:lnTo>
                <a:close/>
              </a:path>
            </a:pathLst>
          </a:custGeom>
          <a:solidFill>
            <a:srgbClr val="AE7551"/>
          </a:solidFill>
        </p:spPr>
        <p:txBody>
          <a:bodyPr wrap="square" lIns="0" tIns="0" rIns="0" bIns="0" rtlCol="0">
            <a:noAutofit/>
          </a:bodyPr>
          <a:lstStyle/>
          <a:p>
            <a:endParaRPr>
              <a:solidFill>
                <a:schemeClr val="bg1"/>
              </a:solidFill>
            </a:endParaRPr>
          </a:p>
        </p:txBody>
      </p:sp>
      <p:sp>
        <p:nvSpPr>
          <p:cNvPr id="133" name="object 133"/>
          <p:cNvSpPr/>
          <p:nvPr/>
        </p:nvSpPr>
        <p:spPr>
          <a:xfrm>
            <a:off x="9754258" y="1679124"/>
            <a:ext cx="13730" cy="51000"/>
          </a:xfrm>
          <a:custGeom>
            <a:avLst/>
            <a:gdLst/>
            <a:ahLst/>
            <a:cxnLst/>
            <a:rect l="l" t="t" r="r" b="b"/>
            <a:pathLst>
              <a:path w="13730" h="51000">
                <a:moveTo>
                  <a:pt x="2005" y="20798"/>
                </a:moveTo>
                <a:lnTo>
                  <a:pt x="3435" y="29182"/>
                </a:lnTo>
                <a:lnTo>
                  <a:pt x="5721" y="37242"/>
                </a:lnTo>
                <a:lnTo>
                  <a:pt x="8868" y="44283"/>
                </a:lnTo>
                <a:lnTo>
                  <a:pt x="13730" y="49657"/>
                </a:lnTo>
                <a:lnTo>
                  <a:pt x="13730" y="50630"/>
                </a:lnTo>
                <a:lnTo>
                  <a:pt x="7152" y="43589"/>
                </a:lnTo>
                <a:lnTo>
                  <a:pt x="3146" y="35575"/>
                </a:lnTo>
                <a:lnTo>
                  <a:pt x="859" y="27191"/>
                </a:lnTo>
                <a:lnTo>
                  <a:pt x="0" y="18806"/>
                </a:lnTo>
                <a:lnTo>
                  <a:pt x="0" y="11395"/>
                </a:lnTo>
                <a:lnTo>
                  <a:pt x="289" y="5373"/>
                </a:lnTo>
                <a:lnTo>
                  <a:pt x="859" y="1343"/>
                </a:lnTo>
                <a:lnTo>
                  <a:pt x="1145" y="0"/>
                </a:lnTo>
                <a:lnTo>
                  <a:pt x="1145" y="12738"/>
                </a:lnTo>
                <a:lnTo>
                  <a:pt x="2005" y="20798"/>
                </a:lnTo>
                <a:close/>
              </a:path>
            </a:pathLst>
          </a:custGeom>
          <a:solidFill>
            <a:srgbClr val="130000"/>
          </a:solidFill>
        </p:spPr>
        <p:txBody>
          <a:bodyPr wrap="square" lIns="0" tIns="0" rIns="0" bIns="0" rtlCol="0">
            <a:noAutofit/>
          </a:bodyPr>
          <a:lstStyle/>
          <a:p>
            <a:endParaRPr>
              <a:solidFill>
                <a:schemeClr val="bg1"/>
              </a:solidFill>
            </a:endParaRPr>
          </a:p>
        </p:txBody>
      </p:sp>
      <p:sp>
        <p:nvSpPr>
          <p:cNvPr id="134" name="object 134"/>
          <p:cNvSpPr/>
          <p:nvPr/>
        </p:nvSpPr>
        <p:spPr>
          <a:xfrm>
            <a:off x="9797168" y="1723732"/>
            <a:ext cx="31751" cy="9727"/>
          </a:xfrm>
          <a:custGeom>
            <a:avLst/>
            <a:gdLst/>
            <a:ahLst/>
            <a:cxnLst/>
            <a:rect l="l" t="t" r="r" b="b"/>
            <a:pathLst>
              <a:path w="31751" h="9727">
                <a:moveTo>
                  <a:pt x="24599" y="1991"/>
                </a:moveTo>
                <a:lnTo>
                  <a:pt x="28319" y="694"/>
                </a:lnTo>
                <a:lnTo>
                  <a:pt x="31176" y="0"/>
                </a:lnTo>
                <a:lnTo>
                  <a:pt x="31751" y="694"/>
                </a:lnTo>
                <a:lnTo>
                  <a:pt x="31176" y="2362"/>
                </a:lnTo>
                <a:lnTo>
                  <a:pt x="30035" y="3335"/>
                </a:lnTo>
                <a:lnTo>
                  <a:pt x="23739" y="7365"/>
                </a:lnTo>
                <a:lnTo>
                  <a:pt x="18021" y="9403"/>
                </a:lnTo>
                <a:lnTo>
                  <a:pt x="12870" y="9727"/>
                </a:lnTo>
                <a:lnTo>
                  <a:pt x="8578" y="8708"/>
                </a:lnTo>
                <a:lnTo>
                  <a:pt x="4861" y="7365"/>
                </a:lnTo>
                <a:lnTo>
                  <a:pt x="2286" y="5697"/>
                </a:lnTo>
                <a:lnTo>
                  <a:pt x="570" y="4354"/>
                </a:lnTo>
                <a:lnTo>
                  <a:pt x="0" y="3705"/>
                </a:lnTo>
                <a:lnTo>
                  <a:pt x="10583" y="3705"/>
                </a:lnTo>
                <a:lnTo>
                  <a:pt x="15445" y="3335"/>
                </a:lnTo>
                <a:lnTo>
                  <a:pt x="20022" y="2686"/>
                </a:lnTo>
                <a:lnTo>
                  <a:pt x="24599" y="1991"/>
                </a:lnTo>
                <a:close/>
              </a:path>
            </a:pathLst>
          </a:custGeom>
          <a:solidFill>
            <a:srgbClr val="130000"/>
          </a:solidFill>
        </p:spPr>
        <p:txBody>
          <a:bodyPr wrap="square" lIns="0" tIns="0" rIns="0" bIns="0" rtlCol="0">
            <a:noAutofit/>
          </a:bodyPr>
          <a:lstStyle/>
          <a:p>
            <a:endParaRPr>
              <a:solidFill>
                <a:schemeClr val="bg1"/>
              </a:solidFill>
            </a:endParaRPr>
          </a:p>
        </p:txBody>
      </p:sp>
      <p:sp>
        <p:nvSpPr>
          <p:cNvPr id="135" name="object 135"/>
          <p:cNvSpPr/>
          <p:nvPr/>
        </p:nvSpPr>
        <p:spPr>
          <a:xfrm>
            <a:off x="9763986" y="1731098"/>
            <a:ext cx="35468" cy="87539"/>
          </a:xfrm>
          <a:custGeom>
            <a:avLst/>
            <a:gdLst/>
            <a:ahLst/>
            <a:cxnLst/>
            <a:rect l="l" t="t" r="r" b="b"/>
            <a:pathLst>
              <a:path w="35468" h="87539">
                <a:moveTo>
                  <a:pt x="34327" y="84523"/>
                </a:moveTo>
                <a:lnTo>
                  <a:pt x="33181" y="81170"/>
                </a:lnTo>
                <a:lnTo>
                  <a:pt x="32036" y="78150"/>
                </a:lnTo>
                <a:lnTo>
                  <a:pt x="30606" y="75134"/>
                </a:lnTo>
                <a:lnTo>
                  <a:pt x="29461" y="72447"/>
                </a:lnTo>
                <a:lnTo>
                  <a:pt x="27745" y="69432"/>
                </a:lnTo>
                <a:lnTo>
                  <a:pt x="26029" y="66412"/>
                </a:lnTo>
                <a:lnTo>
                  <a:pt x="24313" y="63739"/>
                </a:lnTo>
                <a:lnTo>
                  <a:pt x="22312" y="61052"/>
                </a:lnTo>
                <a:lnTo>
                  <a:pt x="20307" y="58365"/>
                </a:lnTo>
                <a:lnTo>
                  <a:pt x="18306" y="55679"/>
                </a:lnTo>
                <a:lnTo>
                  <a:pt x="16305" y="52992"/>
                </a:lnTo>
                <a:lnTo>
                  <a:pt x="14585" y="50630"/>
                </a:lnTo>
                <a:lnTo>
                  <a:pt x="12584" y="47989"/>
                </a:lnTo>
                <a:lnTo>
                  <a:pt x="10583" y="45303"/>
                </a:lnTo>
                <a:lnTo>
                  <a:pt x="8578" y="42616"/>
                </a:lnTo>
                <a:lnTo>
                  <a:pt x="5721" y="38262"/>
                </a:lnTo>
                <a:lnTo>
                  <a:pt x="3431" y="33537"/>
                </a:lnTo>
                <a:lnTo>
                  <a:pt x="1715" y="28534"/>
                </a:lnTo>
                <a:lnTo>
                  <a:pt x="285" y="23485"/>
                </a:lnTo>
                <a:lnTo>
                  <a:pt x="0" y="16768"/>
                </a:lnTo>
                <a:lnTo>
                  <a:pt x="285" y="9079"/>
                </a:lnTo>
                <a:lnTo>
                  <a:pt x="1145" y="2686"/>
                </a:lnTo>
                <a:lnTo>
                  <a:pt x="1430" y="0"/>
                </a:lnTo>
                <a:lnTo>
                  <a:pt x="1145" y="3010"/>
                </a:lnTo>
                <a:lnTo>
                  <a:pt x="1145" y="10746"/>
                </a:lnTo>
                <a:lnTo>
                  <a:pt x="1715" y="20474"/>
                </a:lnTo>
                <a:lnTo>
                  <a:pt x="4002" y="28858"/>
                </a:lnTo>
                <a:lnTo>
                  <a:pt x="5147" y="31545"/>
                </a:lnTo>
                <a:lnTo>
                  <a:pt x="6863" y="34232"/>
                </a:lnTo>
                <a:lnTo>
                  <a:pt x="8293" y="36918"/>
                </a:lnTo>
                <a:lnTo>
                  <a:pt x="10009" y="39234"/>
                </a:lnTo>
                <a:lnTo>
                  <a:pt x="12014" y="41597"/>
                </a:lnTo>
                <a:lnTo>
                  <a:pt x="13730" y="43959"/>
                </a:lnTo>
                <a:lnTo>
                  <a:pt x="15731" y="46275"/>
                </a:lnTo>
                <a:lnTo>
                  <a:pt x="17446" y="48313"/>
                </a:lnTo>
                <a:lnTo>
                  <a:pt x="19162" y="50630"/>
                </a:lnTo>
                <a:lnTo>
                  <a:pt x="20882" y="52992"/>
                </a:lnTo>
                <a:lnTo>
                  <a:pt x="22598" y="55030"/>
                </a:lnTo>
                <a:lnTo>
                  <a:pt x="24313" y="57346"/>
                </a:lnTo>
                <a:lnTo>
                  <a:pt x="26029" y="59709"/>
                </a:lnTo>
                <a:lnTo>
                  <a:pt x="27460" y="62395"/>
                </a:lnTo>
                <a:lnTo>
                  <a:pt x="28890" y="64735"/>
                </a:lnTo>
                <a:lnTo>
                  <a:pt x="30320" y="67417"/>
                </a:lnTo>
                <a:lnTo>
                  <a:pt x="32322" y="73119"/>
                </a:lnTo>
                <a:lnTo>
                  <a:pt x="34037" y="79826"/>
                </a:lnTo>
                <a:lnTo>
                  <a:pt x="35182" y="85529"/>
                </a:lnTo>
                <a:lnTo>
                  <a:pt x="35468" y="87539"/>
                </a:lnTo>
                <a:lnTo>
                  <a:pt x="34327" y="84523"/>
                </a:lnTo>
                <a:close/>
              </a:path>
            </a:pathLst>
          </a:custGeom>
          <a:solidFill>
            <a:srgbClr val="130000"/>
          </a:solidFill>
        </p:spPr>
        <p:txBody>
          <a:bodyPr wrap="square" lIns="0" tIns="0" rIns="0" bIns="0" rtlCol="0">
            <a:noAutofit/>
          </a:bodyPr>
          <a:lstStyle/>
          <a:p>
            <a:endParaRPr>
              <a:solidFill>
                <a:schemeClr val="bg1"/>
              </a:solidFill>
            </a:endParaRPr>
          </a:p>
        </p:txBody>
      </p:sp>
      <p:sp>
        <p:nvSpPr>
          <p:cNvPr id="136" name="object 136"/>
          <p:cNvSpPr/>
          <p:nvPr/>
        </p:nvSpPr>
        <p:spPr>
          <a:xfrm>
            <a:off x="9761981" y="1729106"/>
            <a:ext cx="16020" cy="7689"/>
          </a:xfrm>
          <a:custGeom>
            <a:avLst/>
            <a:gdLst/>
            <a:ahLst/>
            <a:cxnLst/>
            <a:rect l="l" t="t" r="r" b="b"/>
            <a:pathLst>
              <a:path w="16020" h="7689">
                <a:moveTo>
                  <a:pt x="15449" y="5697"/>
                </a:moveTo>
                <a:lnTo>
                  <a:pt x="14875" y="6346"/>
                </a:lnTo>
                <a:lnTo>
                  <a:pt x="14019" y="7040"/>
                </a:lnTo>
                <a:lnTo>
                  <a:pt x="13159" y="7365"/>
                </a:lnTo>
                <a:lnTo>
                  <a:pt x="11728" y="7689"/>
                </a:lnTo>
                <a:lnTo>
                  <a:pt x="10298" y="7365"/>
                </a:lnTo>
                <a:lnTo>
                  <a:pt x="8582" y="7365"/>
                </a:lnTo>
                <a:lnTo>
                  <a:pt x="7437" y="6716"/>
                </a:lnTo>
                <a:lnTo>
                  <a:pt x="5151" y="5002"/>
                </a:lnTo>
                <a:lnTo>
                  <a:pt x="2575" y="2686"/>
                </a:lnTo>
                <a:lnTo>
                  <a:pt x="859" y="1019"/>
                </a:lnTo>
                <a:lnTo>
                  <a:pt x="0" y="0"/>
                </a:lnTo>
                <a:lnTo>
                  <a:pt x="859" y="648"/>
                </a:lnTo>
                <a:lnTo>
                  <a:pt x="2860" y="1667"/>
                </a:lnTo>
                <a:lnTo>
                  <a:pt x="5721" y="2686"/>
                </a:lnTo>
                <a:lnTo>
                  <a:pt x="8297" y="3010"/>
                </a:lnTo>
                <a:lnTo>
                  <a:pt x="10013" y="2686"/>
                </a:lnTo>
                <a:lnTo>
                  <a:pt x="11728" y="2362"/>
                </a:lnTo>
                <a:lnTo>
                  <a:pt x="13733" y="2686"/>
                </a:lnTo>
                <a:lnTo>
                  <a:pt x="15449" y="3010"/>
                </a:lnTo>
                <a:lnTo>
                  <a:pt x="16020" y="4354"/>
                </a:lnTo>
                <a:lnTo>
                  <a:pt x="16020" y="4678"/>
                </a:lnTo>
                <a:lnTo>
                  <a:pt x="15449" y="5697"/>
                </a:lnTo>
                <a:close/>
              </a:path>
            </a:pathLst>
          </a:custGeom>
          <a:solidFill>
            <a:srgbClr val="130000"/>
          </a:solidFill>
        </p:spPr>
        <p:txBody>
          <a:bodyPr wrap="square" lIns="0" tIns="0" rIns="0" bIns="0" rtlCol="0">
            <a:noAutofit/>
          </a:bodyPr>
          <a:lstStyle/>
          <a:p>
            <a:endParaRPr>
              <a:solidFill>
                <a:schemeClr val="bg1"/>
              </a:solidFill>
            </a:endParaRPr>
          </a:p>
        </p:txBody>
      </p:sp>
      <p:sp>
        <p:nvSpPr>
          <p:cNvPr id="137" name="object 137"/>
          <p:cNvSpPr/>
          <p:nvPr/>
        </p:nvSpPr>
        <p:spPr>
          <a:xfrm>
            <a:off x="9792877" y="1786128"/>
            <a:ext cx="25173" cy="4354"/>
          </a:xfrm>
          <a:custGeom>
            <a:avLst/>
            <a:gdLst/>
            <a:ahLst/>
            <a:cxnLst/>
            <a:rect l="l" t="t" r="r" b="b"/>
            <a:pathLst>
              <a:path w="25173" h="4354">
                <a:moveTo>
                  <a:pt x="23453" y="1343"/>
                </a:moveTo>
                <a:lnTo>
                  <a:pt x="24884" y="972"/>
                </a:lnTo>
                <a:lnTo>
                  <a:pt x="25173" y="1991"/>
                </a:lnTo>
                <a:lnTo>
                  <a:pt x="23168" y="3010"/>
                </a:lnTo>
                <a:lnTo>
                  <a:pt x="21452" y="3659"/>
                </a:lnTo>
                <a:lnTo>
                  <a:pt x="19737" y="3983"/>
                </a:lnTo>
                <a:lnTo>
                  <a:pt x="17736" y="4354"/>
                </a:lnTo>
                <a:lnTo>
                  <a:pt x="16020" y="4354"/>
                </a:lnTo>
                <a:lnTo>
                  <a:pt x="14589" y="3983"/>
                </a:lnTo>
                <a:lnTo>
                  <a:pt x="13159" y="3659"/>
                </a:lnTo>
                <a:lnTo>
                  <a:pt x="11728" y="3010"/>
                </a:lnTo>
                <a:lnTo>
                  <a:pt x="10583" y="2686"/>
                </a:lnTo>
                <a:lnTo>
                  <a:pt x="9153" y="2686"/>
                </a:lnTo>
                <a:lnTo>
                  <a:pt x="7722" y="3010"/>
                </a:lnTo>
                <a:lnTo>
                  <a:pt x="6007" y="3659"/>
                </a:lnTo>
                <a:lnTo>
                  <a:pt x="3716" y="3659"/>
                </a:lnTo>
                <a:lnTo>
                  <a:pt x="1715" y="2316"/>
                </a:lnTo>
                <a:lnTo>
                  <a:pt x="0" y="648"/>
                </a:lnTo>
                <a:lnTo>
                  <a:pt x="285" y="648"/>
                </a:lnTo>
                <a:lnTo>
                  <a:pt x="1145" y="972"/>
                </a:lnTo>
                <a:lnTo>
                  <a:pt x="2286" y="1343"/>
                </a:lnTo>
                <a:lnTo>
                  <a:pt x="4006" y="1667"/>
                </a:lnTo>
                <a:lnTo>
                  <a:pt x="6007" y="1667"/>
                </a:lnTo>
                <a:lnTo>
                  <a:pt x="8008" y="1343"/>
                </a:lnTo>
                <a:lnTo>
                  <a:pt x="10583" y="324"/>
                </a:lnTo>
                <a:lnTo>
                  <a:pt x="12584" y="0"/>
                </a:lnTo>
                <a:lnTo>
                  <a:pt x="14589" y="648"/>
                </a:lnTo>
                <a:lnTo>
                  <a:pt x="16590" y="1667"/>
                </a:lnTo>
                <a:lnTo>
                  <a:pt x="18591" y="1991"/>
                </a:lnTo>
                <a:lnTo>
                  <a:pt x="20022" y="1667"/>
                </a:lnTo>
                <a:lnTo>
                  <a:pt x="21738" y="1343"/>
                </a:lnTo>
                <a:lnTo>
                  <a:pt x="23453" y="1343"/>
                </a:lnTo>
                <a:close/>
              </a:path>
            </a:pathLst>
          </a:custGeom>
          <a:solidFill>
            <a:srgbClr val="130000"/>
          </a:solidFill>
        </p:spPr>
        <p:txBody>
          <a:bodyPr wrap="square" lIns="0" tIns="0" rIns="0" bIns="0" rtlCol="0">
            <a:noAutofit/>
          </a:bodyPr>
          <a:lstStyle/>
          <a:p>
            <a:endParaRPr>
              <a:solidFill>
                <a:schemeClr val="bg1"/>
              </a:solidFill>
            </a:endParaRPr>
          </a:p>
        </p:txBody>
      </p:sp>
      <p:sp>
        <p:nvSpPr>
          <p:cNvPr id="138" name="object 138"/>
          <p:cNvSpPr/>
          <p:nvPr/>
        </p:nvSpPr>
        <p:spPr>
          <a:xfrm>
            <a:off x="9796308" y="1797176"/>
            <a:ext cx="12014" cy="4358"/>
          </a:xfrm>
          <a:custGeom>
            <a:avLst/>
            <a:gdLst/>
            <a:ahLst/>
            <a:cxnLst/>
            <a:rect l="l" t="t" r="r" b="b"/>
            <a:pathLst>
              <a:path w="12014" h="4358">
                <a:moveTo>
                  <a:pt x="8582" y="3353"/>
                </a:moveTo>
                <a:lnTo>
                  <a:pt x="6007" y="4025"/>
                </a:lnTo>
                <a:lnTo>
                  <a:pt x="4006" y="4358"/>
                </a:lnTo>
                <a:lnTo>
                  <a:pt x="2290" y="3687"/>
                </a:lnTo>
                <a:lnTo>
                  <a:pt x="1430" y="3015"/>
                </a:lnTo>
                <a:lnTo>
                  <a:pt x="574" y="2010"/>
                </a:lnTo>
                <a:lnTo>
                  <a:pt x="285" y="1005"/>
                </a:lnTo>
                <a:lnTo>
                  <a:pt x="0" y="0"/>
                </a:lnTo>
                <a:lnTo>
                  <a:pt x="574" y="333"/>
                </a:lnTo>
                <a:lnTo>
                  <a:pt x="2005" y="671"/>
                </a:lnTo>
                <a:lnTo>
                  <a:pt x="4006" y="1338"/>
                </a:lnTo>
                <a:lnTo>
                  <a:pt x="5721" y="1676"/>
                </a:lnTo>
                <a:lnTo>
                  <a:pt x="7152" y="1338"/>
                </a:lnTo>
                <a:lnTo>
                  <a:pt x="8582" y="1005"/>
                </a:lnTo>
                <a:lnTo>
                  <a:pt x="10013" y="671"/>
                </a:lnTo>
                <a:lnTo>
                  <a:pt x="11443" y="333"/>
                </a:lnTo>
                <a:lnTo>
                  <a:pt x="12014" y="1338"/>
                </a:lnTo>
                <a:lnTo>
                  <a:pt x="11728" y="1676"/>
                </a:lnTo>
                <a:lnTo>
                  <a:pt x="8582" y="3353"/>
                </a:lnTo>
                <a:close/>
              </a:path>
            </a:pathLst>
          </a:custGeom>
          <a:solidFill>
            <a:srgbClr val="130000"/>
          </a:solidFill>
        </p:spPr>
        <p:txBody>
          <a:bodyPr wrap="square" lIns="0" tIns="0" rIns="0" bIns="0" rtlCol="0">
            <a:noAutofit/>
          </a:bodyPr>
          <a:lstStyle/>
          <a:p>
            <a:endParaRPr>
              <a:solidFill>
                <a:schemeClr val="bg1"/>
              </a:solidFill>
            </a:endParaRPr>
          </a:p>
        </p:txBody>
      </p:sp>
      <p:sp>
        <p:nvSpPr>
          <p:cNvPr id="139" name="object 139"/>
          <p:cNvSpPr/>
          <p:nvPr/>
        </p:nvSpPr>
        <p:spPr>
          <a:xfrm>
            <a:off x="9751687" y="1709975"/>
            <a:ext cx="34612" cy="68417"/>
          </a:xfrm>
          <a:custGeom>
            <a:avLst/>
            <a:gdLst/>
            <a:ahLst/>
            <a:cxnLst/>
            <a:rect l="l" t="t" r="r" b="b"/>
            <a:pathLst>
              <a:path w="34612" h="68417">
                <a:moveTo>
                  <a:pt x="33467" y="68417"/>
                </a:moveTo>
                <a:lnTo>
                  <a:pt x="30320" y="60033"/>
                </a:lnTo>
                <a:lnTo>
                  <a:pt x="28030" y="51973"/>
                </a:lnTo>
                <a:lnTo>
                  <a:pt x="26314" y="43264"/>
                </a:lnTo>
                <a:lnTo>
                  <a:pt x="25455" y="34880"/>
                </a:lnTo>
                <a:lnTo>
                  <a:pt x="25455" y="29877"/>
                </a:lnTo>
                <a:lnTo>
                  <a:pt x="25744" y="27515"/>
                </a:lnTo>
                <a:lnTo>
                  <a:pt x="25744" y="25152"/>
                </a:lnTo>
                <a:lnTo>
                  <a:pt x="25169" y="20798"/>
                </a:lnTo>
                <a:lnTo>
                  <a:pt x="24028" y="16768"/>
                </a:lnTo>
                <a:lnTo>
                  <a:pt x="22308" y="12738"/>
                </a:lnTo>
                <a:lnTo>
                  <a:pt x="20307" y="9403"/>
                </a:lnTo>
                <a:lnTo>
                  <a:pt x="18306" y="7040"/>
                </a:lnTo>
                <a:lnTo>
                  <a:pt x="15445" y="5049"/>
                </a:lnTo>
                <a:lnTo>
                  <a:pt x="12014" y="3705"/>
                </a:lnTo>
                <a:lnTo>
                  <a:pt x="8293" y="2362"/>
                </a:lnTo>
                <a:lnTo>
                  <a:pt x="4861" y="1667"/>
                </a:lnTo>
                <a:lnTo>
                  <a:pt x="2001" y="1019"/>
                </a:lnTo>
                <a:lnTo>
                  <a:pt x="285" y="694"/>
                </a:lnTo>
                <a:lnTo>
                  <a:pt x="0" y="694"/>
                </a:lnTo>
                <a:lnTo>
                  <a:pt x="1141" y="324"/>
                </a:lnTo>
                <a:lnTo>
                  <a:pt x="3146" y="324"/>
                </a:lnTo>
                <a:lnTo>
                  <a:pt x="5147" y="0"/>
                </a:lnTo>
                <a:lnTo>
                  <a:pt x="10294" y="0"/>
                </a:lnTo>
                <a:lnTo>
                  <a:pt x="12584" y="324"/>
                </a:lnTo>
                <a:lnTo>
                  <a:pt x="14585" y="1019"/>
                </a:lnTo>
                <a:lnTo>
                  <a:pt x="16590" y="2362"/>
                </a:lnTo>
                <a:lnTo>
                  <a:pt x="18306" y="3705"/>
                </a:lnTo>
                <a:lnTo>
                  <a:pt x="20022" y="5697"/>
                </a:lnTo>
                <a:lnTo>
                  <a:pt x="21452" y="7735"/>
                </a:lnTo>
                <a:lnTo>
                  <a:pt x="22883" y="9727"/>
                </a:lnTo>
                <a:lnTo>
                  <a:pt x="24028" y="12090"/>
                </a:lnTo>
                <a:lnTo>
                  <a:pt x="25169" y="14452"/>
                </a:lnTo>
                <a:lnTo>
                  <a:pt x="26314" y="16768"/>
                </a:lnTo>
                <a:lnTo>
                  <a:pt x="27745" y="22466"/>
                </a:lnTo>
                <a:lnTo>
                  <a:pt x="28315" y="28163"/>
                </a:lnTo>
                <a:lnTo>
                  <a:pt x="28315" y="34232"/>
                </a:lnTo>
                <a:lnTo>
                  <a:pt x="28890" y="40253"/>
                </a:lnTo>
                <a:lnTo>
                  <a:pt x="29746" y="46970"/>
                </a:lnTo>
                <a:lnTo>
                  <a:pt x="30891" y="54011"/>
                </a:lnTo>
                <a:lnTo>
                  <a:pt x="32607" y="61052"/>
                </a:lnTo>
                <a:lnTo>
                  <a:pt x="34612" y="67769"/>
                </a:lnTo>
                <a:lnTo>
                  <a:pt x="33467" y="68417"/>
                </a:lnTo>
                <a:close/>
              </a:path>
            </a:pathLst>
          </a:custGeom>
          <a:solidFill>
            <a:srgbClr val="130000"/>
          </a:solidFill>
        </p:spPr>
        <p:txBody>
          <a:bodyPr wrap="square" lIns="0" tIns="0" rIns="0" bIns="0" rtlCol="0">
            <a:noAutofit/>
          </a:bodyPr>
          <a:lstStyle/>
          <a:p>
            <a:endParaRPr>
              <a:solidFill>
                <a:schemeClr val="bg1"/>
              </a:solidFill>
            </a:endParaRPr>
          </a:p>
        </p:txBody>
      </p:sp>
      <p:sp>
        <p:nvSpPr>
          <p:cNvPr id="140" name="object 140"/>
          <p:cNvSpPr/>
          <p:nvPr/>
        </p:nvSpPr>
        <p:spPr>
          <a:xfrm>
            <a:off x="9782864" y="1705945"/>
            <a:ext cx="53493" cy="11765"/>
          </a:xfrm>
          <a:custGeom>
            <a:avLst/>
            <a:gdLst/>
            <a:ahLst/>
            <a:cxnLst/>
            <a:rect l="l" t="t" r="r" b="b"/>
            <a:pathLst>
              <a:path w="53493" h="11765">
                <a:moveTo>
                  <a:pt x="53208" y="4354"/>
                </a:moveTo>
                <a:lnTo>
                  <a:pt x="53493" y="5373"/>
                </a:lnTo>
                <a:lnTo>
                  <a:pt x="53208" y="6068"/>
                </a:lnTo>
                <a:lnTo>
                  <a:pt x="52348" y="6392"/>
                </a:lnTo>
                <a:lnTo>
                  <a:pt x="48342" y="6068"/>
                </a:lnTo>
                <a:lnTo>
                  <a:pt x="44625" y="5697"/>
                </a:lnTo>
                <a:lnTo>
                  <a:pt x="40619" y="6068"/>
                </a:lnTo>
                <a:lnTo>
                  <a:pt x="36902" y="6068"/>
                </a:lnTo>
                <a:lnTo>
                  <a:pt x="32896" y="6716"/>
                </a:lnTo>
                <a:lnTo>
                  <a:pt x="29179" y="7411"/>
                </a:lnTo>
                <a:lnTo>
                  <a:pt x="25173" y="8384"/>
                </a:lnTo>
                <a:lnTo>
                  <a:pt x="21452" y="9727"/>
                </a:lnTo>
                <a:lnTo>
                  <a:pt x="16305" y="11441"/>
                </a:lnTo>
                <a:lnTo>
                  <a:pt x="12014" y="11765"/>
                </a:lnTo>
                <a:lnTo>
                  <a:pt x="8297" y="11765"/>
                </a:lnTo>
                <a:lnTo>
                  <a:pt x="5151" y="11071"/>
                </a:lnTo>
                <a:lnTo>
                  <a:pt x="2860" y="10098"/>
                </a:lnTo>
                <a:lnTo>
                  <a:pt x="1145" y="9403"/>
                </a:lnTo>
                <a:lnTo>
                  <a:pt x="0" y="8754"/>
                </a:lnTo>
                <a:lnTo>
                  <a:pt x="285" y="8384"/>
                </a:lnTo>
                <a:lnTo>
                  <a:pt x="1430" y="8754"/>
                </a:lnTo>
                <a:lnTo>
                  <a:pt x="3146" y="9403"/>
                </a:lnTo>
                <a:lnTo>
                  <a:pt x="8012" y="9403"/>
                </a:lnTo>
                <a:lnTo>
                  <a:pt x="10583" y="9079"/>
                </a:lnTo>
                <a:lnTo>
                  <a:pt x="13444" y="7735"/>
                </a:lnTo>
                <a:lnTo>
                  <a:pt x="16020" y="6068"/>
                </a:lnTo>
                <a:lnTo>
                  <a:pt x="17165" y="5049"/>
                </a:lnTo>
                <a:lnTo>
                  <a:pt x="18595" y="4030"/>
                </a:lnTo>
                <a:lnTo>
                  <a:pt x="20026" y="3381"/>
                </a:lnTo>
                <a:lnTo>
                  <a:pt x="21452" y="2686"/>
                </a:lnTo>
                <a:lnTo>
                  <a:pt x="22883" y="2362"/>
                </a:lnTo>
                <a:lnTo>
                  <a:pt x="24313" y="2038"/>
                </a:lnTo>
                <a:lnTo>
                  <a:pt x="26033" y="1713"/>
                </a:lnTo>
                <a:lnTo>
                  <a:pt x="27459" y="1343"/>
                </a:lnTo>
                <a:lnTo>
                  <a:pt x="30895" y="694"/>
                </a:lnTo>
                <a:lnTo>
                  <a:pt x="34041" y="0"/>
                </a:lnTo>
                <a:lnTo>
                  <a:pt x="40334" y="0"/>
                </a:lnTo>
                <a:lnTo>
                  <a:pt x="43480" y="370"/>
                </a:lnTo>
                <a:lnTo>
                  <a:pt x="46626" y="1019"/>
                </a:lnTo>
                <a:lnTo>
                  <a:pt x="49487" y="2362"/>
                </a:lnTo>
                <a:lnTo>
                  <a:pt x="52633" y="3705"/>
                </a:lnTo>
                <a:lnTo>
                  <a:pt x="53208" y="4354"/>
                </a:lnTo>
                <a:close/>
              </a:path>
            </a:pathLst>
          </a:custGeom>
          <a:solidFill>
            <a:srgbClr val="130000"/>
          </a:solidFill>
        </p:spPr>
        <p:txBody>
          <a:bodyPr wrap="square" lIns="0" tIns="0" rIns="0" bIns="0" rtlCol="0">
            <a:noAutofit/>
          </a:bodyPr>
          <a:lstStyle/>
          <a:p>
            <a:endParaRPr>
              <a:solidFill>
                <a:schemeClr val="bg1"/>
              </a:solidFill>
            </a:endParaRPr>
          </a:p>
        </p:txBody>
      </p:sp>
      <p:sp>
        <p:nvSpPr>
          <p:cNvPr id="141" name="object 141"/>
          <p:cNvSpPr/>
          <p:nvPr/>
        </p:nvSpPr>
        <p:spPr>
          <a:xfrm>
            <a:off x="9805176" y="1740825"/>
            <a:ext cx="52062" cy="82170"/>
          </a:xfrm>
          <a:custGeom>
            <a:avLst/>
            <a:gdLst/>
            <a:ahLst/>
            <a:cxnLst/>
            <a:rect l="l" t="t" r="r" b="b"/>
            <a:pathLst>
              <a:path w="52062" h="82170">
                <a:moveTo>
                  <a:pt x="51773" y="3010"/>
                </a:moveTo>
                <a:lnTo>
                  <a:pt x="52062" y="10422"/>
                </a:lnTo>
                <a:lnTo>
                  <a:pt x="51773" y="20798"/>
                </a:lnTo>
                <a:lnTo>
                  <a:pt x="50057" y="32193"/>
                </a:lnTo>
                <a:lnTo>
                  <a:pt x="48627" y="38262"/>
                </a:lnTo>
                <a:lnTo>
                  <a:pt x="46911" y="43959"/>
                </a:lnTo>
                <a:lnTo>
                  <a:pt x="44625" y="49657"/>
                </a:lnTo>
                <a:lnTo>
                  <a:pt x="41764" y="54674"/>
                </a:lnTo>
                <a:lnTo>
                  <a:pt x="37758" y="59704"/>
                </a:lnTo>
                <a:lnTo>
                  <a:pt x="33467" y="64735"/>
                </a:lnTo>
                <a:lnTo>
                  <a:pt x="28890" y="69427"/>
                </a:lnTo>
                <a:lnTo>
                  <a:pt x="23743" y="73786"/>
                </a:lnTo>
                <a:lnTo>
                  <a:pt x="18591" y="77478"/>
                </a:lnTo>
                <a:lnTo>
                  <a:pt x="12874" y="80160"/>
                </a:lnTo>
                <a:lnTo>
                  <a:pt x="7152" y="81837"/>
                </a:lnTo>
                <a:lnTo>
                  <a:pt x="1145" y="82170"/>
                </a:lnTo>
                <a:lnTo>
                  <a:pt x="0" y="81165"/>
                </a:lnTo>
                <a:lnTo>
                  <a:pt x="285" y="80160"/>
                </a:lnTo>
                <a:lnTo>
                  <a:pt x="5721" y="78150"/>
                </a:lnTo>
                <a:lnTo>
                  <a:pt x="10869" y="75463"/>
                </a:lnTo>
                <a:lnTo>
                  <a:pt x="16020" y="72781"/>
                </a:lnTo>
                <a:lnTo>
                  <a:pt x="20596" y="69094"/>
                </a:lnTo>
                <a:lnTo>
                  <a:pt x="25173" y="65406"/>
                </a:lnTo>
                <a:lnTo>
                  <a:pt x="29750" y="61381"/>
                </a:lnTo>
                <a:lnTo>
                  <a:pt x="34041" y="57022"/>
                </a:lnTo>
                <a:lnTo>
                  <a:pt x="38043" y="52344"/>
                </a:lnTo>
                <a:lnTo>
                  <a:pt x="40048" y="49981"/>
                </a:lnTo>
                <a:lnTo>
                  <a:pt x="41764" y="47294"/>
                </a:lnTo>
                <a:lnTo>
                  <a:pt x="43194" y="44608"/>
                </a:lnTo>
                <a:lnTo>
                  <a:pt x="44625" y="41597"/>
                </a:lnTo>
                <a:lnTo>
                  <a:pt x="45766" y="38910"/>
                </a:lnTo>
                <a:lnTo>
                  <a:pt x="46911" y="35575"/>
                </a:lnTo>
                <a:lnTo>
                  <a:pt x="48056" y="32518"/>
                </a:lnTo>
                <a:lnTo>
                  <a:pt x="48912" y="29182"/>
                </a:lnTo>
                <a:lnTo>
                  <a:pt x="50343" y="20798"/>
                </a:lnTo>
                <a:lnTo>
                  <a:pt x="50917" y="11070"/>
                </a:lnTo>
                <a:lnTo>
                  <a:pt x="51488" y="3381"/>
                </a:lnTo>
                <a:lnTo>
                  <a:pt x="51488" y="0"/>
                </a:lnTo>
                <a:lnTo>
                  <a:pt x="51773" y="3010"/>
                </a:lnTo>
                <a:close/>
              </a:path>
            </a:pathLst>
          </a:custGeom>
          <a:solidFill>
            <a:srgbClr val="130000"/>
          </a:solidFill>
        </p:spPr>
        <p:txBody>
          <a:bodyPr wrap="square" lIns="0" tIns="0" rIns="0" bIns="0" rtlCol="0">
            <a:noAutofit/>
          </a:bodyPr>
          <a:lstStyle/>
          <a:p>
            <a:endParaRPr>
              <a:solidFill>
                <a:schemeClr val="bg1"/>
              </a:solidFill>
            </a:endParaRPr>
          </a:p>
        </p:txBody>
      </p:sp>
      <p:sp>
        <p:nvSpPr>
          <p:cNvPr id="142" name="object 142"/>
          <p:cNvSpPr/>
          <p:nvPr/>
        </p:nvSpPr>
        <p:spPr>
          <a:xfrm>
            <a:off x="9918452" y="1889060"/>
            <a:ext cx="104144" cy="283699"/>
          </a:xfrm>
          <a:custGeom>
            <a:avLst/>
            <a:gdLst/>
            <a:ahLst/>
            <a:cxnLst/>
            <a:rect l="l" t="t" r="r" b="b"/>
            <a:pathLst>
              <a:path w="104144" h="283699">
                <a:moveTo>
                  <a:pt x="104122" y="6369"/>
                </a:moveTo>
                <a:lnTo>
                  <a:pt x="104144" y="6965"/>
                </a:lnTo>
                <a:lnTo>
                  <a:pt x="103264" y="0"/>
                </a:lnTo>
                <a:lnTo>
                  <a:pt x="103550" y="1676"/>
                </a:lnTo>
                <a:lnTo>
                  <a:pt x="104122" y="6369"/>
                </a:lnTo>
                <a:close/>
              </a:path>
              <a:path w="104144" h="283699">
                <a:moveTo>
                  <a:pt x="107269" y="91212"/>
                </a:moveTo>
                <a:lnTo>
                  <a:pt x="105552" y="101274"/>
                </a:lnTo>
                <a:lnTo>
                  <a:pt x="103550" y="111335"/>
                </a:lnTo>
                <a:lnTo>
                  <a:pt x="101262" y="121058"/>
                </a:lnTo>
                <a:lnTo>
                  <a:pt x="98687" y="130785"/>
                </a:lnTo>
                <a:lnTo>
                  <a:pt x="95827" y="140508"/>
                </a:lnTo>
                <a:lnTo>
                  <a:pt x="92680" y="149898"/>
                </a:lnTo>
                <a:lnTo>
                  <a:pt x="88961" y="159287"/>
                </a:lnTo>
                <a:lnTo>
                  <a:pt x="85243" y="168343"/>
                </a:lnTo>
                <a:lnTo>
                  <a:pt x="80953" y="177395"/>
                </a:lnTo>
                <a:lnTo>
                  <a:pt x="76662" y="186117"/>
                </a:lnTo>
                <a:lnTo>
                  <a:pt x="72085" y="194497"/>
                </a:lnTo>
                <a:lnTo>
                  <a:pt x="67508" y="202881"/>
                </a:lnTo>
                <a:lnTo>
                  <a:pt x="62357" y="211266"/>
                </a:lnTo>
                <a:lnTo>
                  <a:pt x="57210" y="219316"/>
                </a:lnTo>
                <a:lnTo>
                  <a:pt x="51773" y="227029"/>
                </a:lnTo>
                <a:lnTo>
                  <a:pt x="46055" y="234742"/>
                </a:lnTo>
                <a:lnTo>
                  <a:pt x="40334" y="242116"/>
                </a:lnTo>
                <a:lnTo>
                  <a:pt x="34612" y="249495"/>
                </a:lnTo>
                <a:lnTo>
                  <a:pt x="28319" y="256536"/>
                </a:lnTo>
                <a:lnTo>
                  <a:pt x="22027" y="263582"/>
                </a:lnTo>
                <a:lnTo>
                  <a:pt x="15735" y="270285"/>
                </a:lnTo>
                <a:lnTo>
                  <a:pt x="9153" y="276992"/>
                </a:lnTo>
                <a:lnTo>
                  <a:pt x="2575" y="283366"/>
                </a:lnTo>
                <a:lnTo>
                  <a:pt x="1430" y="283699"/>
                </a:lnTo>
                <a:lnTo>
                  <a:pt x="574" y="282694"/>
                </a:lnTo>
                <a:lnTo>
                  <a:pt x="0" y="281689"/>
                </a:lnTo>
                <a:lnTo>
                  <a:pt x="574" y="280346"/>
                </a:lnTo>
                <a:lnTo>
                  <a:pt x="22312" y="254526"/>
                </a:lnTo>
                <a:lnTo>
                  <a:pt x="40904" y="229039"/>
                </a:lnTo>
                <a:lnTo>
                  <a:pt x="56639" y="203553"/>
                </a:lnTo>
                <a:lnTo>
                  <a:pt x="69509" y="178738"/>
                </a:lnTo>
                <a:lnTo>
                  <a:pt x="79808" y="154595"/>
                </a:lnTo>
                <a:lnTo>
                  <a:pt x="88103" y="131452"/>
                </a:lnTo>
                <a:lnTo>
                  <a:pt x="94396" y="109320"/>
                </a:lnTo>
                <a:lnTo>
                  <a:pt x="98973" y="88864"/>
                </a:lnTo>
                <a:lnTo>
                  <a:pt x="101833" y="69751"/>
                </a:lnTo>
                <a:lnTo>
                  <a:pt x="103836" y="52649"/>
                </a:lnTo>
                <a:lnTo>
                  <a:pt x="104694" y="37557"/>
                </a:lnTo>
                <a:lnTo>
                  <a:pt x="104694" y="24481"/>
                </a:lnTo>
                <a:lnTo>
                  <a:pt x="104408" y="14081"/>
                </a:lnTo>
                <a:lnTo>
                  <a:pt x="104144" y="6965"/>
                </a:lnTo>
                <a:lnTo>
                  <a:pt x="104408" y="9051"/>
                </a:lnTo>
                <a:lnTo>
                  <a:pt x="106983" y="30517"/>
                </a:lnTo>
                <a:lnTo>
                  <a:pt x="108699" y="57008"/>
                </a:lnTo>
                <a:lnTo>
                  <a:pt x="108413" y="81151"/>
                </a:lnTo>
                <a:lnTo>
                  <a:pt x="107269" y="91212"/>
                </a:lnTo>
                <a:close/>
              </a:path>
            </a:pathLst>
          </a:custGeom>
          <a:solidFill>
            <a:srgbClr val="130000"/>
          </a:solidFill>
        </p:spPr>
        <p:txBody>
          <a:bodyPr wrap="square" lIns="0" tIns="0" rIns="0" bIns="0" rtlCol="0">
            <a:noAutofit/>
          </a:bodyPr>
          <a:lstStyle/>
          <a:p>
            <a:endParaRPr>
              <a:solidFill>
                <a:schemeClr val="bg1"/>
              </a:solidFill>
            </a:endParaRPr>
          </a:p>
        </p:txBody>
      </p:sp>
      <p:sp>
        <p:nvSpPr>
          <p:cNvPr id="143" name="object 143"/>
          <p:cNvSpPr/>
          <p:nvPr/>
        </p:nvSpPr>
        <p:spPr>
          <a:xfrm>
            <a:off x="9871255" y="1846134"/>
            <a:ext cx="132726" cy="201881"/>
          </a:xfrm>
          <a:custGeom>
            <a:avLst/>
            <a:gdLst/>
            <a:ahLst/>
            <a:cxnLst/>
            <a:rect l="l" t="t" r="r" b="b"/>
            <a:pathLst>
              <a:path w="132726" h="201881">
                <a:moveTo>
                  <a:pt x="30606" y="201881"/>
                </a:moveTo>
                <a:lnTo>
                  <a:pt x="29750" y="201543"/>
                </a:lnTo>
                <a:lnTo>
                  <a:pt x="28890" y="200871"/>
                </a:lnTo>
                <a:lnTo>
                  <a:pt x="25459" y="193496"/>
                </a:lnTo>
                <a:lnTo>
                  <a:pt x="21452" y="186455"/>
                </a:lnTo>
                <a:lnTo>
                  <a:pt x="17161" y="179748"/>
                </a:lnTo>
                <a:lnTo>
                  <a:pt x="13159" y="172702"/>
                </a:lnTo>
                <a:lnTo>
                  <a:pt x="9153" y="165995"/>
                </a:lnTo>
                <a:lnTo>
                  <a:pt x="5721" y="158620"/>
                </a:lnTo>
                <a:lnTo>
                  <a:pt x="2860" y="150908"/>
                </a:lnTo>
                <a:lnTo>
                  <a:pt x="855" y="142857"/>
                </a:lnTo>
                <a:lnTo>
                  <a:pt x="0" y="134473"/>
                </a:lnTo>
                <a:lnTo>
                  <a:pt x="570" y="126427"/>
                </a:lnTo>
                <a:lnTo>
                  <a:pt x="2001" y="118380"/>
                </a:lnTo>
                <a:lnTo>
                  <a:pt x="4291" y="110663"/>
                </a:lnTo>
                <a:lnTo>
                  <a:pt x="7437" y="103289"/>
                </a:lnTo>
                <a:lnTo>
                  <a:pt x="10869" y="96248"/>
                </a:lnTo>
                <a:lnTo>
                  <a:pt x="15160" y="89874"/>
                </a:lnTo>
                <a:lnTo>
                  <a:pt x="19451" y="83504"/>
                </a:lnTo>
                <a:lnTo>
                  <a:pt x="22023" y="79813"/>
                </a:lnTo>
                <a:lnTo>
                  <a:pt x="24884" y="76459"/>
                </a:lnTo>
                <a:lnTo>
                  <a:pt x="28030" y="73105"/>
                </a:lnTo>
                <a:lnTo>
                  <a:pt x="30891" y="70090"/>
                </a:lnTo>
                <a:lnTo>
                  <a:pt x="34326" y="67069"/>
                </a:lnTo>
                <a:lnTo>
                  <a:pt x="37473" y="64054"/>
                </a:lnTo>
                <a:lnTo>
                  <a:pt x="40619" y="61372"/>
                </a:lnTo>
                <a:lnTo>
                  <a:pt x="44050" y="58352"/>
                </a:lnTo>
                <a:lnTo>
                  <a:pt x="47482" y="55669"/>
                </a:lnTo>
                <a:lnTo>
                  <a:pt x="50917" y="52987"/>
                </a:lnTo>
                <a:lnTo>
                  <a:pt x="54349" y="50305"/>
                </a:lnTo>
                <a:lnTo>
                  <a:pt x="57495" y="47285"/>
                </a:lnTo>
                <a:lnTo>
                  <a:pt x="60927" y="44603"/>
                </a:lnTo>
                <a:lnTo>
                  <a:pt x="64362" y="41921"/>
                </a:lnTo>
                <a:lnTo>
                  <a:pt x="67508" y="38901"/>
                </a:lnTo>
                <a:lnTo>
                  <a:pt x="70654" y="35885"/>
                </a:lnTo>
                <a:lnTo>
                  <a:pt x="75802" y="31188"/>
                </a:lnTo>
                <a:lnTo>
                  <a:pt x="80953" y="26829"/>
                </a:lnTo>
                <a:lnTo>
                  <a:pt x="86100" y="22804"/>
                </a:lnTo>
                <a:lnTo>
                  <a:pt x="91537" y="19117"/>
                </a:lnTo>
                <a:lnTo>
                  <a:pt x="96684" y="15763"/>
                </a:lnTo>
                <a:lnTo>
                  <a:pt x="101831" y="12743"/>
                </a:lnTo>
                <a:lnTo>
                  <a:pt x="106982" y="10399"/>
                </a:lnTo>
                <a:lnTo>
                  <a:pt x="111559" y="8050"/>
                </a:lnTo>
                <a:lnTo>
                  <a:pt x="116136" y="6040"/>
                </a:lnTo>
                <a:lnTo>
                  <a:pt x="120142" y="4363"/>
                </a:lnTo>
                <a:lnTo>
                  <a:pt x="123859" y="3020"/>
                </a:lnTo>
                <a:lnTo>
                  <a:pt x="127005" y="2015"/>
                </a:lnTo>
                <a:lnTo>
                  <a:pt x="129580" y="1009"/>
                </a:lnTo>
                <a:lnTo>
                  <a:pt x="131296" y="338"/>
                </a:lnTo>
                <a:lnTo>
                  <a:pt x="132726" y="0"/>
                </a:lnTo>
                <a:lnTo>
                  <a:pt x="132440" y="338"/>
                </a:lnTo>
                <a:lnTo>
                  <a:pt x="131296" y="1009"/>
                </a:lnTo>
                <a:lnTo>
                  <a:pt x="129295" y="2015"/>
                </a:lnTo>
                <a:lnTo>
                  <a:pt x="126434" y="3691"/>
                </a:lnTo>
                <a:lnTo>
                  <a:pt x="123288" y="5368"/>
                </a:lnTo>
                <a:lnTo>
                  <a:pt x="119567" y="7379"/>
                </a:lnTo>
                <a:lnTo>
                  <a:pt x="115276" y="9727"/>
                </a:lnTo>
                <a:lnTo>
                  <a:pt x="110985" y="12409"/>
                </a:lnTo>
                <a:lnTo>
                  <a:pt x="106408" y="15091"/>
                </a:lnTo>
                <a:lnTo>
                  <a:pt x="101546" y="18111"/>
                </a:lnTo>
                <a:lnTo>
                  <a:pt x="96684" y="20794"/>
                </a:lnTo>
                <a:lnTo>
                  <a:pt x="92107" y="23809"/>
                </a:lnTo>
                <a:lnTo>
                  <a:pt x="87531" y="26829"/>
                </a:lnTo>
                <a:lnTo>
                  <a:pt x="82954" y="29845"/>
                </a:lnTo>
                <a:lnTo>
                  <a:pt x="78948" y="32532"/>
                </a:lnTo>
                <a:lnTo>
                  <a:pt x="75516" y="35214"/>
                </a:lnTo>
                <a:lnTo>
                  <a:pt x="72370" y="37896"/>
                </a:lnTo>
                <a:lnTo>
                  <a:pt x="68939" y="40244"/>
                </a:lnTo>
                <a:lnTo>
                  <a:pt x="65788" y="42926"/>
                </a:lnTo>
                <a:lnTo>
                  <a:pt x="62642" y="45608"/>
                </a:lnTo>
                <a:lnTo>
                  <a:pt x="59496" y="48290"/>
                </a:lnTo>
                <a:lnTo>
                  <a:pt x="56350" y="50972"/>
                </a:lnTo>
                <a:lnTo>
                  <a:pt x="53204" y="53993"/>
                </a:lnTo>
                <a:lnTo>
                  <a:pt x="50057" y="56675"/>
                </a:lnTo>
                <a:lnTo>
                  <a:pt x="46911" y="59695"/>
                </a:lnTo>
                <a:lnTo>
                  <a:pt x="44050" y="62710"/>
                </a:lnTo>
                <a:lnTo>
                  <a:pt x="41189" y="65731"/>
                </a:lnTo>
                <a:lnTo>
                  <a:pt x="38043" y="68746"/>
                </a:lnTo>
                <a:lnTo>
                  <a:pt x="35468" y="72100"/>
                </a:lnTo>
                <a:lnTo>
                  <a:pt x="32607" y="75120"/>
                </a:lnTo>
                <a:lnTo>
                  <a:pt x="29750" y="78474"/>
                </a:lnTo>
                <a:lnTo>
                  <a:pt x="27174" y="81828"/>
                </a:lnTo>
                <a:lnTo>
                  <a:pt x="22597" y="88530"/>
                </a:lnTo>
                <a:lnTo>
                  <a:pt x="18021" y="95238"/>
                </a:lnTo>
                <a:lnTo>
                  <a:pt x="14300" y="102951"/>
                </a:lnTo>
                <a:lnTo>
                  <a:pt x="10869" y="110663"/>
                </a:lnTo>
                <a:lnTo>
                  <a:pt x="8293" y="118714"/>
                </a:lnTo>
                <a:lnTo>
                  <a:pt x="6863" y="127098"/>
                </a:lnTo>
                <a:lnTo>
                  <a:pt x="6577" y="135483"/>
                </a:lnTo>
                <a:lnTo>
                  <a:pt x="7437" y="144200"/>
                </a:lnTo>
                <a:lnTo>
                  <a:pt x="9438" y="151913"/>
                </a:lnTo>
                <a:lnTo>
                  <a:pt x="12014" y="158954"/>
                </a:lnTo>
                <a:lnTo>
                  <a:pt x="15160" y="165995"/>
                </a:lnTo>
                <a:lnTo>
                  <a:pt x="18592" y="172702"/>
                </a:lnTo>
                <a:lnTo>
                  <a:pt x="22312" y="179410"/>
                </a:lnTo>
                <a:lnTo>
                  <a:pt x="25744" y="186117"/>
                </a:lnTo>
                <a:lnTo>
                  <a:pt x="28890" y="192825"/>
                </a:lnTo>
                <a:lnTo>
                  <a:pt x="31466" y="200204"/>
                </a:lnTo>
                <a:lnTo>
                  <a:pt x="31466" y="201209"/>
                </a:lnTo>
                <a:lnTo>
                  <a:pt x="30606" y="201881"/>
                </a:lnTo>
                <a:close/>
              </a:path>
            </a:pathLst>
          </a:custGeom>
          <a:solidFill>
            <a:srgbClr val="130000"/>
          </a:solidFill>
        </p:spPr>
        <p:txBody>
          <a:bodyPr wrap="square" lIns="0" tIns="0" rIns="0" bIns="0" rtlCol="0">
            <a:noAutofit/>
          </a:bodyPr>
          <a:lstStyle/>
          <a:p>
            <a:endParaRPr>
              <a:solidFill>
                <a:schemeClr val="bg1"/>
              </a:solidFill>
            </a:endParaRPr>
          </a:p>
        </p:txBody>
      </p:sp>
      <p:sp>
        <p:nvSpPr>
          <p:cNvPr id="144" name="object 144"/>
          <p:cNvSpPr/>
          <p:nvPr/>
        </p:nvSpPr>
        <p:spPr>
          <a:xfrm>
            <a:off x="9787155" y="1840098"/>
            <a:ext cx="75231" cy="183435"/>
          </a:xfrm>
          <a:custGeom>
            <a:avLst/>
            <a:gdLst/>
            <a:ahLst/>
            <a:cxnLst/>
            <a:rect l="l" t="t" r="r" b="b"/>
            <a:pathLst>
              <a:path w="75231" h="183435">
                <a:moveTo>
                  <a:pt x="71799" y="5030"/>
                </a:moveTo>
                <a:lnTo>
                  <a:pt x="68364" y="10061"/>
                </a:lnTo>
                <a:lnTo>
                  <a:pt x="64647" y="14758"/>
                </a:lnTo>
                <a:lnTo>
                  <a:pt x="61216" y="19788"/>
                </a:lnTo>
                <a:lnTo>
                  <a:pt x="57780" y="24814"/>
                </a:lnTo>
                <a:lnTo>
                  <a:pt x="54349" y="29511"/>
                </a:lnTo>
                <a:lnTo>
                  <a:pt x="50917" y="34542"/>
                </a:lnTo>
                <a:lnTo>
                  <a:pt x="47771" y="39573"/>
                </a:lnTo>
                <a:lnTo>
                  <a:pt x="44625" y="44937"/>
                </a:lnTo>
                <a:lnTo>
                  <a:pt x="41479" y="49967"/>
                </a:lnTo>
                <a:lnTo>
                  <a:pt x="38332" y="55331"/>
                </a:lnTo>
                <a:lnTo>
                  <a:pt x="35472" y="60700"/>
                </a:lnTo>
                <a:lnTo>
                  <a:pt x="32611" y="66398"/>
                </a:lnTo>
                <a:lnTo>
                  <a:pt x="30035" y="71766"/>
                </a:lnTo>
                <a:lnTo>
                  <a:pt x="27459" y="77464"/>
                </a:lnTo>
                <a:lnTo>
                  <a:pt x="25173" y="83166"/>
                </a:lnTo>
                <a:lnTo>
                  <a:pt x="20311" y="96581"/>
                </a:lnTo>
                <a:lnTo>
                  <a:pt x="15734" y="112340"/>
                </a:lnTo>
                <a:lnTo>
                  <a:pt x="11443" y="128775"/>
                </a:lnTo>
                <a:lnTo>
                  <a:pt x="7722" y="145206"/>
                </a:lnTo>
                <a:lnTo>
                  <a:pt x="4576" y="160297"/>
                </a:lnTo>
                <a:lnTo>
                  <a:pt x="2001" y="172369"/>
                </a:lnTo>
                <a:lnTo>
                  <a:pt x="574" y="180753"/>
                </a:lnTo>
                <a:lnTo>
                  <a:pt x="0" y="183435"/>
                </a:lnTo>
                <a:lnTo>
                  <a:pt x="1145" y="170358"/>
                </a:lnTo>
                <a:lnTo>
                  <a:pt x="2860" y="157615"/>
                </a:lnTo>
                <a:lnTo>
                  <a:pt x="4861" y="144534"/>
                </a:lnTo>
                <a:lnTo>
                  <a:pt x="7437" y="132129"/>
                </a:lnTo>
                <a:lnTo>
                  <a:pt x="10298" y="119386"/>
                </a:lnTo>
                <a:lnTo>
                  <a:pt x="13444" y="106976"/>
                </a:lnTo>
                <a:lnTo>
                  <a:pt x="17161" y="94904"/>
                </a:lnTo>
                <a:lnTo>
                  <a:pt x="21452" y="82833"/>
                </a:lnTo>
                <a:lnTo>
                  <a:pt x="23743" y="76797"/>
                </a:lnTo>
                <a:lnTo>
                  <a:pt x="26318" y="70757"/>
                </a:lnTo>
                <a:lnTo>
                  <a:pt x="28890" y="64721"/>
                </a:lnTo>
                <a:lnTo>
                  <a:pt x="31751" y="59023"/>
                </a:lnTo>
                <a:lnTo>
                  <a:pt x="34897" y="53321"/>
                </a:lnTo>
                <a:lnTo>
                  <a:pt x="38043" y="47619"/>
                </a:lnTo>
                <a:lnTo>
                  <a:pt x="41189" y="42255"/>
                </a:lnTo>
                <a:lnTo>
                  <a:pt x="44625" y="36890"/>
                </a:lnTo>
                <a:lnTo>
                  <a:pt x="48056" y="31860"/>
                </a:lnTo>
                <a:lnTo>
                  <a:pt x="51773" y="27163"/>
                </a:lnTo>
                <a:lnTo>
                  <a:pt x="55494" y="22470"/>
                </a:lnTo>
                <a:lnTo>
                  <a:pt x="59211" y="17773"/>
                </a:lnTo>
                <a:lnTo>
                  <a:pt x="63217" y="13414"/>
                </a:lnTo>
                <a:lnTo>
                  <a:pt x="67223" y="8722"/>
                </a:lnTo>
                <a:lnTo>
                  <a:pt x="70940" y="4358"/>
                </a:lnTo>
                <a:lnTo>
                  <a:pt x="74946" y="0"/>
                </a:lnTo>
                <a:lnTo>
                  <a:pt x="75231" y="0"/>
                </a:lnTo>
                <a:lnTo>
                  <a:pt x="71799" y="5030"/>
                </a:lnTo>
                <a:close/>
              </a:path>
            </a:pathLst>
          </a:custGeom>
          <a:solidFill>
            <a:srgbClr val="130000"/>
          </a:solidFill>
        </p:spPr>
        <p:txBody>
          <a:bodyPr wrap="square" lIns="0" tIns="0" rIns="0" bIns="0" rtlCol="0">
            <a:noAutofit/>
          </a:bodyPr>
          <a:lstStyle/>
          <a:p>
            <a:endParaRPr>
              <a:solidFill>
                <a:schemeClr val="bg1"/>
              </a:solidFill>
            </a:endParaRPr>
          </a:p>
        </p:txBody>
      </p:sp>
      <p:sp>
        <p:nvSpPr>
          <p:cNvPr id="145" name="object 145"/>
          <p:cNvSpPr/>
          <p:nvPr/>
        </p:nvSpPr>
        <p:spPr>
          <a:xfrm>
            <a:off x="9760840" y="2051702"/>
            <a:ext cx="171626" cy="73777"/>
          </a:xfrm>
          <a:custGeom>
            <a:avLst/>
            <a:gdLst/>
            <a:ahLst/>
            <a:cxnLst/>
            <a:rect l="l" t="t" r="r" b="b"/>
            <a:pathLst>
              <a:path w="171626" h="73777">
                <a:moveTo>
                  <a:pt x="171056" y="56003"/>
                </a:moveTo>
                <a:lnTo>
                  <a:pt x="169625" y="58685"/>
                </a:lnTo>
                <a:lnTo>
                  <a:pt x="167624" y="62710"/>
                </a:lnTo>
                <a:lnTo>
                  <a:pt x="165334" y="66731"/>
                </a:lnTo>
                <a:lnTo>
                  <a:pt x="162473" y="70423"/>
                </a:lnTo>
                <a:lnTo>
                  <a:pt x="159612" y="73105"/>
                </a:lnTo>
                <a:lnTo>
                  <a:pt x="157041" y="73777"/>
                </a:lnTo>
                <a:lnTo>
                  <a:pt x="154750" y="72433"/>
                </a:lnTo>
                <a:lnTo>
                  <a:pt x="153894" y="67741"/>
                </a:lnTo>
                <a:lnTo>
                  <a:pt x="153320" y="59690"/>
                </a:lnTo>
                <a:lnTo>
                  <a:pt x="153320" y="44598"/>
                </a:lnTo>
                <a:lnTo>
                  <a:pt x="153034" y="41245"/>
                </a:lnTo>
                <a:lnTo>
                  <a:pt x="152749" y="37224"/>
                </a:lnTo>
                <a:lnTo>
                  <a:pt x="151604" y="32527"/>
                </a:lnTo>
                <a:lnTo>
                  <a:pt x="150174" y="27163"/>
                </a:lnTo>
                <a:lnTo>
                  <a:pt x="147887" y="22466"/>
                </a:lnTo>
                <a:lnTo>
                  <a:pt x="144452" y="18107"/>
                </a:lnTo>
                <a:lnTo>
                  <a:pt x="140164" y="14420"/>
                </a:lnTo>
                <a:lnTo>
                  <a:pt x="134442" y="12071"/>
                </a:lnTo>
                <a:lnTo>
                  <a:pt x="129866" y="11066"/>
                </a:lnTo>
                <a:lnTo>
                  <a:pt x="125289" y="10732"/>
                </a:lnTo>
                <a:lnTo>
                  <a:pt x="120712" y="10394"/>
                </a:lnTo>
                <a:lnTo>
                  <a:pt x="116136" y="10732"/>
                </a:lnTo>
                <a:lnTo>
                  <a:pt x="111844" y="11399"/>
                </a:lnTo>
                <a:lnTo>
                  <a:pt x="107268" y="12409"/>
                </a:lnTo>
                <a:lnTo>
                  <a:pt x="103262" y="13748"/>
                </a:lnTo>
                <a:lnTo>
                  <a:pt x="98970" y="15425"/>
                </a:lnTo>
                <a:lnTo>
                  <a:pt x="94968" y="17435"/>
                </a:lnTo>
                <a:lnTo>
                  <a:pt x="90962" y="19784"/>
                </a:lnTo>
                <a:lnTo>
                  <a:pt x="87245" y="22132"/>
                </a:lnTo>
                <a:lnTo>
                  <a:pt x="83239" y="24814"/>
                </a:lnTo>
                <a:lnTo>
                  <a:pt x="79519" y="27496"/>
                </a:lnTo>
                <a:lnTo>
                  <a:pt x="75802" y="30178"/>
                </a:lnTo>
                <a:lnTo>
                  <a:pt x="72081" y="32865"/>
                </a:lnTo>
                <a:lnTo>
                  <a:pt x="68364" y="35547"/>
                </a:lnTo>
                <a:lnTo>
                  <a:pt x="64647" y="38229"/>
                </a:lnTo>
                <a:lnTo>
                  <a:pt x="60641" y="40240"/>
                </a:lnTo>
                <a:lnTo>
                  <a:pt x="56635" y="42588"/>
                </a:lnTo>
                <a:lnTo>
                  <a:pt x="52633" y="44265"/>
                </a:lnTo>
                <a:lnTo>
                  <a:pt x="48627" y="45942"/>
                </a:lnTo>
                <a:lnTo>
                  <a:pt x="44336" y="47619"/>
                </a:lnTo>
                <a:lnTo>
                  <a:pt x="40044" y="48962"/>
                </a:lnTo>
                <a:lnTo>
                  <a:pt x="36042" y="49967"/>
                </a:lnTo>
                <a:lnTo>
                  <a:pt x="31751" y="50972"/>
                </a:lnTo>
                <a:lnTo>
                  <a:pt x="27459" y="51644"/>
                </a:lnTo>
                <a:lnTo>
                  <a:pt x="23168" y="52649"/>
                </a:lnTo>
                <a:lnTo>
                  <a:pt x="18591" y="52983"/>
                </a:lnTo>
                <a:lnTo>
                  <a:pt x="14300" y="53654"/>
                </a:lnTo>
                <a:lnTo>
                  <a:pt x="10009" y="53988"/>
                </a:lnTo>
                <a:lnTo>
                  <a:pt x="5432" y="54326"/>
                </a:lnTo>
                <a:lnTo>
                  <a:pt x="1141" y="54326"/>
                </a:lnTo>
                <a:lnTo>
                  <a:pt x="0" y="53321"/>
                </a:lnTo>
                <a:lnTo>
                  <a:pt x="570" y="51978"/>
                </a:lnTo>
                <a:lnTo>
                  <a:pt x="4861" y="51306"/>
                </a:lnTo>
                <a:lnTo>
                  <a:pt x="9153" y="50634"/>
                </a:lnTo>
                <a:lnTo>
                  <a:pt x="13444" y="49967"/>
                </a:lnTo>
                <a:lnTo>
                  <a:pt x="17732" y="49296"/>
                </a:lnTo>
                <a:lnTo>
                  <a:pt x="22023" y="48290"/>
                </a:lnTo>
                <a:lnTo>
                  <a:pt x="26314" y="47285"/>
                </a:lnTo>
                <a:lnTo>
                  <a:pt x="30320" y="45942"/>
                </a:lnTo>
                <a:lnTo>
                  <a:pt x="34323" y="44599"/>
                </a:lnTo>
                <a:lnTo>
                  <a:pt x="38614" y="43260"/>
                </a:lnTo>
                <a:lnTo>
                  <a:pt x="42335" y="41583"/>
                </a:lnTo>
                <a:lnTo>
                  <a:pt x="46337" y="39568"/>
                </a:lnTo>
                <a:lnTo>
                  <a:pt x="50343" y="37896"/>
                </a:lnTo>
                <a:lnTo>
                  <a:pt x="54064" y="35547"/>
                </a:lnTo>
                <a:lnTo>
                  <a:pt x="58066" y="33199"/>
                </a:lnTo>
                <a:lnTo>
                  <a:pt x="61786" y="30517"/>
                </a:lnTo>
                <a:lnTo>
                  <a:pt x="65503" y="27835"/>
                </a:lnTo>
                <a:lnTo>
                  <a:pt x="68935" y="25152"/>
                </a:lnTo>
                <a:lnTo>
                  <a:pt x="72081" y="22804"/>
                </a:lnTo>
                <a:lnTo>
                  <a:pt x="75516" y="20122"/>
                </a:lnTo>
                <a:lnTo>
                  <a:pt x="78948" y="17773"/>
                </a:lnTo>
                <a:lnTo>
                  <a:pt x="82379" y="15091"/>
                </a:lnTo>
                <a:lnTo>
                  <a:pt x="85815" y="12743"/>
                </a:lnTo>
                <a:lnTo>
                  <a:pt x="89246" y="10394"/>
                </a:lnTo>
                <a:lnTo>
                  <a:pt x="92678" y="8384"/>
                </a:lnTo>
                <a:lnTo>
                  <a:pt x="96399" y="6369"/>
                </a:lnTo>
                <a:lnTo>
                  <a:pt x="99830" y="4692"/>
                </a:lnTo>
                <a:lnTo>
                  <a:pt x="103547" y="3020"/>
                </a:lnTo>
                <a:lnTo>
                  <a:pt x="107553" y="2010"/>
                </a:lnTo>
                <a:lnTo>
                  <a:pt x="111270" y="1005"/>
                </a:lnTo>
                <a:lnTo>
                  <a:pt x="115276" y="333"/>
                </a:lnTo>
                <a:lnTo>
                  <a:pt x="119282" y="0"/>
                </a:lnTo>
                <a:lnTo>
                  <a:pt x="123573" y="0"/>
                </a:lnTo>
                <a:lnTo>
                  <a:pt x="127005" y="333"/>
                </a:lnTo>
                <a:lnTo>
                  <a:pt x="130436" y="1005"/>
                </a:lnTo>
                <a:lnTo>
                  <a:pt x="133583" y="2348"/>
                </a:lnTo>
                <a:lnTo>
                  <a:pt x="136729" y="3687"/>
                </a:lnTo>
                <a:lnTo>
                  <a:pt x="139875" y="5702"/>
                </a:lnTo>
                <a:lnTo>
                  <a:pt x="142736" y="7712"/>
                </a:lnTo>
                <a:lnTo>
                  <a:pt x="145597" y="10061"/>
                </a:lnTo>
                <a:lnTo>
                  <a:pt x="148172" y="12743"/>
                </a:lnTo>
                <a:lnTo>
                  <a:pt x="150459" y="15758"/>
                </a:lnTo>
                <a:lnTo>
                  <a:pt x="152464" y="18778"/>
                </a:lnTo>
                <a:lnTo>
                  <a:pt x="153894" y="22132"/>
                </a:lnTo>
                <a:lnTo>
                  <a:pt x="155036" y="25819"/>
                </a:lnTo>
                <a:lnTo>
                  <a:pt x="155895" y="29511"/>
                </a:lnTo>
                <a:lnTo>
                  <a:pt x="156181" y="33199"/>
                </a:lnTo>
                <a:lnTo>
                  <a:pt x="156466" y="37224"/>
                </a:lnTo>
                <a:lnTo>
                  <a:pt x="156466" y="41245"/>
                </a:lnTo>
                <a:lnTo>
                  <a:pt x="155895" y="47952"/>
                </a:lnTo>
                <a:lnTo>
                  <a:pt x="155325" y="58013"/>
                </a:lnTo>
                <a:lnTo>
                  <a:pt x="156181" y="66064"/>
                </a:lnTo>
                <a:lnTo>
                  <a:pt x="160187" y="66731"/>
                </a:lnTo>
                <a:lnTo>
                  <a:pt x="161903" y="65392"/>
                </a:lnTo>
                <a:lnTo>
                  <a:pt x="163904" y="63377"/>
                </a:lnTo>
                <a:lnTo>
                  <a:pt x="165909" y="61701"/>
                </a:lnTo>
                <a:lnTo>
                  <a:pt x="167624" y="59690"/>
                </a:lnTo>
                <a:lnTo>
                  <a:pt x="169340" y="57680"/>
                </a:lnTo>
                <a:lnTo>
                  <a:pt x="170485" y="56336"/>
                </a:lnTo>
                <a:lnTo>
                  <a:pt x="171341" y="55331"/>
                </a:lnTo>
                <a:lnTo>
                  <a:pt x="171626" y="54998"/>
                </a:lnTo>
                <a:lnTo>
                  <a:pt x="171056" y="56003"/>
                </a:lnTo>
                <a:close/>
              </a:path>
            </a:pathLst>
          </a:custGeom>
          <a:solidFill>
            <a:srgbClr val="130000"/>
          </a:solidFill>
        </p:spPr>
        <p:txBody>
          <a:bodyPr wrap="square" lIns="0" tIns="0" rIns="0" bIns="0" rtlCol="0">
            <a:noAutofit/>
          </a:bodyPr>
          <a:lstStyle/>
          <a:p>
            <a:endParaRPr>
              <a:solidFill>
                <a:schemeClr val="bg1"/>
              </a:solidFill>
            </a:endParaRPr>
          </a:p>
        </p:txBody>
      </p:sp>
      <p:sp>
        <p:nvSpPr>
          <p:cNvPr id="146" name="object 146"/>
          <p:cNvSpPr/>
          <p:nvPr/>
        </p:nvSpPr>
        <p:spPr>
          <a:xfrm>
            <a:off x="9826629" y="1771676"/>
            <a:ext cx="53208" cy="75468"/>
          </a:xfrm>
          <a:custGeom>
            <a:avLst/>
            <a:gdLst/>
            <a:ahLst/>
            <a:cxnLst/>
            <a:rect l="l" t="t" r="r" b="b"/>
            <a:pathLst>
              <a:path w="53208" h="75468">
                <a:moveTo>
                  <a:pt x="48916" y="18436"/>
                </a:moveTo>
                <a:lnTo>
                  <a:pt x="46911" y="26172"/>
                </a:lnTo>
                <a:lnTo>
                  <a:pt x="44340" y="33884"/>
                </a:lnTo>
                <a:lnTo>
                  <a:pt x="41764" y="40592"/>
                </a:lnTo>
                <a:lnTo>
                  <a:pt x="38618" y="46289"/>
                </a:lnTo>
                <a:lnTo>
                  <a:pt x="36902" y="48971"/>
                </a:lnTo>
                <a:lnTo>
                  <a:pt x="34897" y="51658"/>
                </a:lnTo>
                <a:lnTo>
                  <a:pt x="32896" y="54002"/>
                </a:lnTo>
                <a:lnTo>
                  <a:pt x="30610" y="56689"/>
                </a:lnTo>
                <a:lnTo>
                  <a:pt x="28319" y="59032"/>
                </a:lnTo>
                <a:lnTo>
                  <a:pt x="26033" y="61381"/>
                </a:lnTo>
                <a:lnTo>
                  <a:pt x="23743" y="63391"/>
                </a:lnTo>
                <a:lnTo>
                  <a:pt x="21456" y="65406"/>
                </a:lnTo>
                <a:lnTo>
                  <a:pt x="19166" y="67083"/>
                </a:lnTo>
                <a:lnTo>
                  <a:pt x="16590" y="68760"/>
                </a:lnTo>
                <a:lnTo>
                  <a:pt x="14019" y="70099"/>
                </a:lnTo>
                <a:lnTo>
                  <a:pt x="11443" y="71442"/>
                </a:lnTo>
                <a:lnTo>
                  <a:pt x="8868" y="72447"/>
                </a:lnTo>
                <a:lnTo>
                  <a:pt x="6007" y="73453"/>
                </a:lnTo>
                <a:lnTo>
                  <a:pt x="3435" y="74458"/>
                </a:lnTo>
                <a:lnTo>
                  <a:pt x="859" y="75468"/>
                </a:lnTo>
                <a:lnTo>
                  <a:pt x="0" y="74796"/>
                </a:lnTo>
                <a:lnTo>
                  <a:pt x="285" y="74124"/>
                </a:lnTo>
                <a:lnTo>
                  <a:pt x="2290" y="73119"/>
                </a:lnTo>
                <a:lnTo>
                  <a:pt x="4291" y="72114"/>
                </a:lnTo>
                <a:lnTo>
                  <a:pt x="6292" y="71104"/>
                </a:lnTo>
                <a:lnTo>
                  <a:pt x="8012" y="70099"/>
                </a:lnTo>
                <a:lnTo>
                  <a:pt x="10013" y="69094"/>
                </a:lnTo>
                <a:lnTo>
                  <a:pt x="12014" y="68088"/>
                </a:lnTo>
                <a:lnTo>
                  <a:pt x="14019" y="67083"/>
                </a:lnTo>
                <a:lnTo>
                  <a:pt x="16020" y="66078"/>
                </a:lnTo>
                <a:lnTo>
                  <a:pt x="18306" y="64401"/>
                </a:lnTo>
                <a:lnTo>
                  <a:pt x="20596" y="62724"/>
                </a:lnTo>
                <a:lnTo>
                  <a:pt x="22883" y="60709"/>
                </a:lnTo>
                <a:lnTo>
                  <a:pt x="24888" y="58365"/>
                </a:lnTo>
                <a:lnTo>
                  <a:pt x="26889" y="56350"/>
                </a:lnTo>
                <a:lnTo>
                  <a:pt x="28890" y="54002"/>
                </a:lnTo>
                <a:lnTo>
                  <a:pt x="30895" y="51658"/>
                </a:lnTo>
                <a:lnTo>
                  <a:pt x="32896" y="49309"/>
                </a:lnTo>
                <a:lnTo>
                  <a:pt x="36617" y="43607"/>
                </a:lnTo>
                <a:lnTo>
                  <a:pt x="40334" y="36566"/>
                </a:lnTo>
                <a:lnTo>
                  <a:pt x="43765" y="28515"/>
                </a:lnTo>
                <a:lnTo>
                  <a:pt x="46911" y="20150"/>
                </a:lnTo>
                <a:lnTo>
                  <a:pt x="49487" y="12414"/>
                </a:lnTo>
                <a:lnTo>
                  <a:pt x="51488" y="6068"/>
                </a:lnTo>
                <a:lnTo>
                  <a:pt x="52633" y="1667"/>
                </a:lnTo>
                <a:lnTo>
                  <a:pt x="53208" y="0"/>
                </a:lnTo>
                <a:lnTo>
                  <a:pt x="52918" y="1343"/>
                </a:lnTo>
                <a:lnTo>
                  <a:pt x="52062" y="5373"/>
                </a:lnTo>
                <a:lnTo>
                  <a:pt x="50917" y="11395"/>
                </a:lnTo>
                <a:lnTo>
                  <a:pt x="48916" y="18436"/>
                </a:lnTo>
                <a:close/>
              </a:path>
            </a:pathLst>
          </a:custGeom>
          <a:solidFill>
            <a:srgbClr val="130000"/>
          </a:solidFill>
        </p:spPr>
        <p:txBody>
          <a:bodyPr wrap="square" lIns="0" tIns="0" rIns="0" bIns="0" rtlCol="0">
            <a:noAutofit/>
          </a:bodyPr>
          <a:lstStyle/>
          <a:p>
            <a:endParaRPr>
              <a:solidFill>
                <a:schemeClr val="bg1"/>
              </a:solidFill>
            </a:endParaRPr>
          </a:p>
        </p:txBody>
      </p:sp>
      <p:sp>
        <p:nvSpPr>
          <p:cNvPr id="147" name="object 147"/>
          <p:cNvSpPr/>
          <p:nvPr/>
        </p:nvSpPr>
        <p:spPr>
          <a:xfrm>
            <a:off x="9823483" y="1843790"/>
            <a:ext cx="5151" cy="52311"/>
          </a:xfrm>
          <a:custGeom>
            <a:avLst/>
            <a:gdLst/>
            <a:ahLst/>
            <a:cxnLst/>
            <a:rect l="l" t="t" r="r" b="b"/>
            <a:pathLst>
              <a:path w="5151" h="52311">
                <a:moveTo>
                  <a:pt x="2860" y="5697"/>
                </a:moveTo>
                <a:lnTo>
                  <a:pt x="1715" y="19784"/>
                </a:lnTo>
                <a:lnTo>
                  <a:pt x="2005" y="36886"/>
                </a:lnTo>
                <a:lnTo>
                  <a:pt x="5151" y="51306"/>
                </a:lnTo>
                <a:lnTo>
                  <a:pt x="5151" y="52311"/>
                </a:lnTo>
                <a:lnTo>
                  <a:pt x="4291" y="51978"/>
                </a:lnTo>
                <a:lnTo>
                  <a:pt x="1430" y="45270"/>
                </a:lnTo>
                <a:lnTo>
                  <a:pt x="285" y="37219"/>
                </a:lnTo>
                <a:lnTo>
                  <a:pt x="0" y="28840"/>
                </a:lnTo>
                <a:lnTo>
                  <a:pt x="574" y="20117"/>
                </a:lnTo>
                <a:lnTo>
                  <a:pt x="1430" y="12405"/>
                </a:lnTo>
                <a:lnTo>
                  <a:pt x="2575" y="6035"/>
                </a:lnTo>
                <a:lnTo>
                  <a:pt x="3431" y="1676"/>
                </a:lnTo>
                <a:lnTo>
                  <a:pt x="3720" y="0"/>
                </a:lnTo>
                <a:lnTo>
                  <a:pt x="2860" y="5697"/>
                </a:lnTo>
                <a:close/>
              </a:path>
            </a:pathLst>
          </a:custGeom>
          <a:solidFill>
            <a:srgbClr val="130000"/>
          </a:solidFill>
        </p:spPr>
        <p:txBody>
          <a:bodyPr wrap="square" lIns="0" tIns="0" rIns="0" bIns="0" rtlCol="0">
            <a:noAutofit/>
          </a:bodyPr>
          <a:lstStyle/>
          <a:p>
            <a:endParaRPr>
              <a:solidFill>
                <a:schemeClr val="bg1"/>
              </a:solidFill>
            </a:endParaRPr>
          </a:p>
        </p:txBody>
      </p:sp>
      <p:sp>
        <p:nvSpPr>
          <p:cNvPr id="148" name="object 148"/>
          <p:cNvSpPr/>
          <p:nvPr/>
        </p:nvSpPr>
        <p:spPr>
          <a:xfrm>
            <a:off x="9869539" y="1791131"/>
            <a:ext cx="31176" cy="128108"/>
          </a:xfrm>
          <a:custGeom>
            <a:avLst/>
            <a:gdLst/>
            <a:ahLst/>
            <a:cxnLst/>
            <a:rect l="l" t="t" r="r" b="b"/>
            <a:pathLst>
              <a:path w="31176" h="128108">
                <a:moveTo>
                  <a:pt x="23453" y="67746"/>
                </a:moveTo>
                <a:lnTo>
                  <a:pt x="25169" y="60033"/>
                </a:lnTo>
                <a:lnTo>
                  <a:pt x="26314" y="51987"/>
                </a:lnTo>
                <a:lnTo>
                  <a:pt x="27459" y="43936"/>
                </a:lnTo>
                <a:lnTo>
                  <a:pt x="28315" y="35890"/>
                </a:lnTo>
                <a:lnTo>
                  <a:pt x="29175" y="25157"/>
                </a:lnTo>
                <a:lnTo>
                  <a:pt x="29746" y="13424"/>
                </a:lnTo>
                <a:lnTo>
                  <a:pt x="30035" y="4030"/>
                </a:lnTo>
                <a:lnTo>
                  <a:pt x="30035" y="0"/>
                </a:lnTo>
                <a:lnTo>
                  <a:pt x="30320" y="3705"/>
                </a:lnTo>
                <a:lnTo>
                  <a:pt x="30891" y="12080"/>
                </a:lnTo>
                <a:lnTo>
                  <a:pt x="31176" y="22813"/>
                </a:lnTo>
                <a:lnTo>
                  <a:pt x="31176" y="32536"/>
                </a:lnTo>
                <a:lnTo>
                  <a:pt x="30606" y="41254"/>
                </a:lnTo>
                <a:lnTo>
                  <a:pt x="30320" y="50310"/>
                </a:lnTo>
                <a:lnTo>
                  <a:pt x="29746" y="59366"/>
                </a:lnTo>
                <a:lnTo>
                  <a:pt x="28605" y="68084"/>
                </a:lnTo>
                <a:lnTo>
                  <a:pt x="27174" y="76468"/>
                </a:lnTo>
                <a:lnTo>
                  <a:pt x="25169" y="84848"/>
                </a:lnTo>
                <a:lnTo>
                  <a:pt x="22597" y="92565"/>
                </a:lnTo>
                <a:lnTo>
                  <a:pt x="19451" y="100278"/>
                </a:lnTo>
                <a:lnTo>
                  <a:pt x="16016" y="107652"/>
                </a:lnTo>
                <a:lnTo>
                  <a:pt x="12014" y="114698"/>
                </a:lnTo>
                <a:lnTo>
                  <a:pt x="7437" y="121401"/>
                </a:lnTo>
                <a:lnTo>
                  <a:pt x="2571" y="127774"/>
                </a:lnTo>
                <a:lnTo>
                  <a:pt x="1430" y="128108"/>
                </a:lnTo>
                <a:lnTo>
                  <a:pt x="570" y="127441"/>
                </a:lnTo>
                <a:lnTo>
                  <a:pt x="0" y="126098"/>
                </a:lnTo>
                <a:lnTo>
                  <a:pt x="0" y="124754"/>
                </a:lnTo>
                <a:lnTo>
                  <a:pt x="3716" y="118385"/>
                </a:lnTo>
                <a:lnTo>
                  <a:pt x="7437" y="111344"/>
                </a:lnTo>
                <a:lnTo>
                  <a:pt x="10869" y="104637"/>
                </a:lnTo>
                <a:lnTo>
                  <a:pt x="14015" y="97591"/>
                </a:lnTo>
                <a:lnTo>
                  <a:pt x="16876" y="90216"/>
                </a:lnTo>
                <a:lnTo>
                  <a:pt x="19451" y="82837"/>
                </a:lnTo>
                <a:lnTo>
                  <a:pt x="21738" y="75458"/>
                </a:lnTo>
                <a:lnTo>
                  <a:pt x="23453" y="67746"/>
                </a:lnTo>
                <a:close/>
              </a:path>
            </a:pathLst>
          </a:custGeom>
          <a:solidFill>
            <a:srgbClr val="130000"/>
          </a:solidFill>
        </p:spPr>
        <p:txBody>
          <a:bodyPr wrap="square" lIns="0" tIns="0" rIns="0" bIns="0" rtlCol="0">
            <a:noAutofit/>
          </a:bodyPr>
          <a:lstStyle/>
          <a:p>
            <a:endParaRPr>
              <a:solidFill>
                <a:schemeClr val="bg1"/>
              </a:solidFill>
            </a:endParaRPr>
          </a:p>
        </p:txBody>
      </p:sp>
      <p:sp>
        <p:nvSpPr>
          <p:cNvPr id="149" name="object 149"/>
          <p:cNvSpPr/>
          <p:nvPr/>
        </p:nvSpPr>
        <p:spPr>
          <a:xfrm>
            <a:off x="9822338" y="1912532"/>
            <a:ext cx="55494" cy="4025"/>
          </a:xfrm>
          <a:custGeom>
            <a:avLst/>
            <a:gdLst/>
            <a:ahLst/>
            <a:cxnLst/>
            <a:rect l="l" t="t" r="r" b="b"/>
            <a:pathLst>
              <a:path w="55494" h="4025">
                <a:moveTo>
                  <a:pt x="53493" y="2686"/>
                </a:moveTo>
                <a:lnTo>
                  <a:pt x="55494" y="3353"/>
                </a:lnTo>
                <a:lnTo>
                  <a:pt x="53493" y="3020"/>
                </a:lnTo>
                <a:lnTo>
                  <a:pt x="50061" y="2686"/>
                </a:lnTo>
                <a:lnTo>
                  <a:pt x="46341" y="2348"/>
                </a:lnTo>
                <a:lnTo>
                  <a:pt x="42049" y="2348"/>
                </a:lnTo>
                <a:lnTo>
                  <a:pt x="37473" y="2015"/>
                </a:lnTo>
                <a:lnTo>
                  <a:pt x="33471" y="1676"/>
                </a:lnTo>
                <a:lnTo>
                  <a:pt x="26033" y="1676"/>
                </a:lnTo>
                <a:lnTo>
                  <a:pt x="22312" y="2015"/>
                </a:lnTo>
                <a:lnTo>
                  <a:pt x="18595" y="2015"/>
                </a:lnTo>
                <a:lnTo>
                  <a:pt x="15160" y="2348"/>
                </a:lnTo>
                <a:lnTo>
                  <a:pt x="11443" y="2686"/>
                </a:lnTo>
                <a:lnTo>
                  <a:pt x="7726" y="3020"/>
                </a:lnTo>
                <a:lnTo>
                  <a:pt x="4006" y="3353"/>
                </a:lnTo>
                <a:lnTo>
                  <a:pt x="574" y="4025"/>
                </a:lnTo>
                <a:lnTo>
                  <a:pt x="0" y="3020"/>
                </a:lnTo>
                <a:lnTo>
                  <a:pt x="289" y="2686"/>
                </a:lnTo>
                <a:lnTo>
                  <a:pt x="4006" y="2015"/>
                </a:lnTo>
                <a:lnTo>
                  <a:pt x="8012" y="1343"/>
                </a:lnTo>
                <a:lnTo>
                  <a:pt x="11728" y="671"/>
                </a:lnTo>
                <a:lnTo>
                  <a:pt x="15735" y="338"/>
                </a:lnTo>
                <a:lnTo>
                  <a:pt x="19451" y="338"/>
                </a:lnTo>
                <a:lnTo>
                  <a:pt x="23457" y="0"/>
                </a:lnTo>
                <a:lnTo>
                  <a:pt x="34612" y="0"/>
                </a:lnTo>
                <a:lnTo>
                  <a:pt x="38618" y="671"/>
                </a:lnTo>
                <a:lnTo>
                  <a:pt x="42909" y="1009"/>
                </a:lnTo>
                <a:lnTo>
                  <a:pt x="46915" y="1676"/>
                </a:lnTo>
                <a:lnTo>
                  <a:pt x="50632" y="2348"/>
                </a:lnTo>
                <a:lnTo>
                  <a:pt x="53493" y="2686"/>
                </a:lnTo>
                <a:close/>
              </a:path>
            </a:pathLst>
          </a:custGeom>
          <a:solidFill>
            <a:srgbClr val="130000"/>
          </a:solidFill>
        </p:spPr>
        <p:txBody>
          <a:bodyPr wrap="square" lIns="0" tIns="0" rIns="0" bIns="0" rtlCol="0">
            <a:noAutofit/>
          </a:bodyPr>
          <a:lstStyle/>
          <a:p>
            <a:endParaRPr>
              <a:solidFill>
                <a:schemeClr val="bg1"/>
              </a:solidFill>
            </a:endParaRPr>
          </a:p>
        </p:txBody>
      </p:sp>
      <p:sp>
        <p:nvSpPr>
          <p:cNvPr id="150" name="object 150"/>
          <p:cNvSpPr/>
          <p:nvPr/>
        </p:nvSpPr>
        <p:spPr>
          <a:xfrm>
            <a:off x="9824914" y="1914547"/>
            <a:ext cx="22598" cy="41583"/>
          </a:xfrm>
          <a:custGeom>
            <a:avLst/>
            <a:gdLst/>
            <a:ahLst/>
            <a:cxnLst/>
            <a:rect l="l" t="t" r="r" b="b"/>
            <a:pathLst>
              <a:path w="22598" h="41583">
                <a:moveTo>
                  <a:pt x="22598" y="40911"/>
                </a:moveTo>
                <a:lnTo>
                  <a:pt x="21742" y="41583"/>
                </a:lnTo>
                <a:lnTo>
                  <a:pt x="21167" y="41245"/>
                </a:lnTo>
                <a:lnTo>
                  <a:pt x="20022" y="38563"/>
                </a:lnTo>
                <a:lnTo>
                  <a:pt x="18881" y="35881"/>
                </a:lnTo>
                <a:lnTo>
                  <a:pt x="17450" y="33199"/>
                </a:lnTo>
                <a:lnTo>
                  <a:pt x="16305" y="30517"/>
                </a:lnTo>
                <a:lnTo>
                  <a:pt x="14875" y="27834"/>
                </a:lnTo>
                <a:lnTo>
                  <a:pt x="13444" y="25486"/>
                </a:lnTo>
                <a:lnTo>
                  <a:pt x="12014" y="22804"/>
                </a:lnTo>
                <a:lnTo>
                  <a:pt x="10583" y="20117"/>
                </a:lnTo>
                <a:lnTo>
                  <a:pt x="8868" y="16768"/>
                </a:lnTo>
                <a:lnTo>
                  <a:pt x="7437" y="13748"/>
                </a:lnTo>
                <a:lnTo>
                  <a:pt x="6007" y="11066"/>
                </a:lnTo>
                <a:lnTo>
                  <a:pt x="4291" y="8384"/>
                </a:lnTo>
                <a:lnTo>
                  <a:pt x="2860" y="6035"/>
                </a:lnTo>
                <a:lnTo>
                  <a:pt x="1430" y="3015"/>
                </a:lnTo>
                <a:lnTo>
                  <a:pt x="285" y="1005"/>
                </a:lnTo>
                <a:lnTo>
                  <a:pt x="0" y="0"/>
                </a:lnTo>
                <a:lnTo>
                  <a:pt x="285" y="671"/>
                </a:lnTo>
                <a:lnTo>
                  <a:pt x="1430" y="2010"/>
                </a:lnTo>
                <a:lnTo>
                  <a:pt x="2860" y="4358"/>
                </a:lnTo>
                <a:lnTo>
                  <a:pt x="4861" y="7040"/>
                </a:lnTo>
                <a:lnTo>
                  <a:pt x="6866" y="10061"/>
                </a:lnTo>
                <a:lnTo>
                  <a:pt x="8868" y="13414"/>
                </a:lnTo>
                <a:lnTo>
                  <a:pt x="10869" y="16430"/>
                </a:lnTo>
                <a:lnTo>
                  <a:pt x="12584" y="19112"/>
                </a:lnTo>
                <a:lnTo>
                  <a:pt x="14015" y="21794"/>
                </a:lnTo>
                <a:lnTo>
                  <a:pt x="15445" y="24481"/>
                </a:lnTo>
                <a:lnTo>
                  <a:pt x="16876" y="27163"/>
                </a:lnTo>
                <a:lnTo>
                  <a:pt x="18021" y="29845"/>
                </a:lnTo>
                <a:lnTo>
                  <a:pt x="19451" y="32527"/>
                </a:lnTo>
                <a:lnTo>
                  <a:pt x="20597" y="35209"/>
                </a:lnTo>
                <a:lnTo>
                  <a:pt x="21742" y="37891"/>
                </a:lnTo>
                <a:lnTo>
                  <a:pt x="22598" y="40911"/>
                </a:lnTo>
                <a:close/>
              </a:path>
            </a:pathLst>
          </a:custGeom>
          <a:solidFill>
            <a:srgbClr val="130000"/>
          </a:solidFill>
        </p:spPr>
        <p:txBody>
          <a:bodyPr wrap="square" lIns="0" tIns="0" rIns="0" bIns="0" rtlCol="0">
            <a:noAutofit/>
          </a:bodyPr>
          <a:lstStyle/>
          <a:p>
            <a:endParaRPr>
              <a:solidFill>
                <a:schemeClr val="bg1"/>
              </a:solidFill>
            </a:endParaRPr>
          </a:p>
        </p:txBody>
      </p:sp>
      <p:sp>
        <p:nvSpPr>
          <p:cNvPr id="151" name="object 151"/>
          <p:cNvSpPr/>
          <p:nvPr/>
        </p:nvSpPr>
        <p:spPr>
          <a:xfrm>
            <a:off x="9794593" y="1948080"/>
            <a:ext cx="63217" cy="136821"/>
          </a:xfrm>
          <a:custGeom>
            <a:avLst/>
            <a:gdLst/>
            <a:ahLst/>
            <a:cxnLst/>
            <a:rect l="l" t="t" r="r" b="b"/>
            <a:pathLst>
              <a:path w="63217" h="136821">
                <a:moveTo>
                  <a:pt x="56350" y="5702"/>
                </a:moveTo>
                <a:lnTo>
                  <a:pt x="49772" y="11738"/>
                </a:lnTo>
                <a:lnTo>
                  <a:pt x="43765" y="18445"/>
                </a:lnTo>
                <a:lnTo>
                  <a:pt x="38043" y="25486"/>
                </a:lnTo>
                <a:lnTo>
                  <a:pt x="32896" y="33199"/>
                </a:lnTo>
                <a:lnTo>
                  <a:pt x="28319" y="41249"/>
                </a:lnTo>
                <a:lnTo>
                  <a:pt x="24028" y="49967"/>
                </a:lnTo>
                <a:lnTo>
                  <a:pt x="20311" y="58685"/>
                </a:lnTo>
                <a:lnTo>
                  <a:pt x="17161" y="67741"/>
                </a:lnTo>
                <a:lnTo>
                  <a:pt x="14304" y="77131"/>
                </a:lnTo>
                <a:lnTo>
                  <a:pt x="12014" y="86854"/>
                </a:lnTo>
                <a:lnTo>
                  <a:pt x="9723" y="96581"/>
                </a:lnTo>
                <a:lnTo>
                  <a:pt x="8008" y="106304"/>
                </a:lnTo>
                <a:lnTo>
                  <a:pt x="6292" y="116032"/>
                </a:lnTo>
                <a:lnTo>
                  <a:pt x="4576" y="126088"/>
                </a:lnTo>
                <a:lnTo>
                  <a:pt x="3146" y="135816"/>
                </a:lnTo>
                <a:lnTo>
                  <a:pt x="2575" y="136821"/>
                </a:lnTo>
                <a:lnTo>
                  <a:pt x="1430" y="136488"/>
                </a:lnTo>
                <a:lnTo>
                  <a:pt x="570" y="135816"/>
                </a:lnTo>
                <a:lnTo>
                  <a:pt x="0" y="134473"/>
                </a:lnTo>
                <a:lnTo>
                  <a:pt x="570" y="124078"/>
                </a:lnTo>
                <a:lnTo>
                  <a:pt x="1430" y="113683"/>
                </a:lnTo>
                <a:lnTo>
                  <a:pt x="2290" y="103289"/>
                </a:lnTo>
                <a:lnTo>
                  <a:pt x="3720" y="92889"/>
                </a:lnTo>
                <a:lnTo>
                  <a:pt x="5721" y="82833"/>
                </a:lnTo>
                <a:lnTo>
                  <a:pt x="8008" y="72772"/>
                </a:lnTo>
                <a:lnTo>
                  <a:pt x="10583" y="62710"/>
                </a:lnTo>
                <a:lnTo>
                  <a:pt x="14015" y="52983"/>
                </a:lnTo>
                <a:lnTo>
                  <a:pt x="16020" y="48290"/>
                </a:lnTo>
                <a:lnTo>
                  <a:pt x="18021" y="43931"/>
                </a:lnTo>
                <a:lnTo>
                  <a:pt x="20311" y="39573"/>
                </a:lnTo>
                <a:lnTo>
                  <a:pt x="22883" y="35214"/>
                </a:lnTo>
                <a:lnTo>
                  <a:pt x="25458" y="31522"/>
                </a:lnTo>
                <a:lnTo>
                  <a:pt x="28034" y="27834"/>
                </a:lnTo>
                <a:lnTo>
                  <a:pt x="31180" y="24147"/>
                </a:lnTo>
                <a:lnTo>
                  <a:pt x="34041" y="20794"/>
                </a:lnTo>
                <a:lnTo>
                  <a:pt x="37187" y="17440"/>
                </a:lnTo>
                <a:lnTo>
                  <a:pt x="40619" y="14420"/>
                </a:lnTo>
                <a:lnTo>
                  <a:pt x="44050" y="11738"/>
                </a:lnTo>
                <a:lnTo>
                  <a:pt x="47771" y="9055"/>
                </a:lnTo>
                <a:lnTo>
                  <a:pt x="51488" y="6373"/>
                </a:lnTo>
                <a:lnTo>
                  <a:pt x="55209" y="4025"/>
                </a:lnTo>
                <a:lnTo>
                  <a:pt x="59211" y="2015"/>
                </a:lnTo>
                <a:lnTo>
                  <a:pt x="63217" y="0"/>
                </a:lnTo>
                <a:lnTo>
                  <a:pt x="56350" y="5702"/>
                </a:lnTo>
                <a:close/>
              </a:path>
            </a:pathLst>
          </a:custGeom>
          <a:solidFill>
            <a:srgbClr val="130000"/>
          </a:solidFill>
        </p:spPr>
        <p:txBody>
          <a:bodyPr wrap="square" lIns="0" tIns="0" rIns="0" bIns="0" rtlCol="0">
            <a:noAutofit/>
          </a:bodyPr>
          <a:lstStyle/>
          <a:p>
            <a:endParaRPr>
              <a:solidFill>
                <a:schemeClr val="bg1"/>
              </a:solidFill>
            </a:endParaRPr>
          </a:p>
        </p:txBody>
      </p:sp>
      <p:sp>
        <p:nvSpPr>
          <p:cNvPr id="152" name="object 152"/>
          <p:cNvSpPr/>
          <p:nvPr/>
        </p:nvSpPr>
        <p:spPr>
          <a:xfrm>
            <a:off x="9817746" y="1850159"/>
            <a:ext cx="589" cy="1383"/>
          </a:xfrm>
          <a:custGeom>
            <a:avLst/>
            <a:gdLst/>
            <a:ahLst/>
            <a:cxnLst/>
            <a:rect l="l" t="t" r="r" b="b"/>
            <a:pathLst>
              <a:path w="589" h="1383">
                <a:moveTo>
                  <a:pt x="15" y="1343"/>
                </a:moveTo>
                <a:lnTo>
                  <a:pt x="589" y="0"/>
                </a:lnTo>
                <a:lnTo>
                  <a:pt x="304" y="671"/>
                </a:lnTo>
                <a:lnTo>
                  <a:pt x="0" y="1383"/>
                </a:lnTo>
                <a:close/>
              </a:path>
            </a:pathLst>
          </a:custGeom>
          <a:solidFill>
            <a:srgbClr val="130000"/>
          </a:solidFill>
        </p:spPr>
        <p:txBody>
          <a:bodyPr wrap="square" lIns="0" tIns="0" rIns="0" bIns="0" rtlCol="0">
            <a:noAutofit/>
          </a:bodyPr>
          <a:lstStyle/>
          <a:p>
            <a:endParaRPr>
              <a:solidFill>
                <a:schemeClr val="bg1"/>
              </a:solidFill>
            </a:endParaRPr>
          </a:p>
        </p:txBody>
      </p:sp>
      <p:sp>
        <p:nvSpPr>
          <p:cNvPr id="153" name="object 153"/>
          <p:cNvSpPr/>
          <p:nvPr/>
        </p:nvSpPr>
        <p:spPr>
          <a:xfrm>
            <a:off x="9780577" y="1851543"/>
            <a:ext cx="37168" cy="179031"/>
          </a:xfrm>
          <a:custGeom>
            <a:avLst/>
            <a:gdLst/>
            <a:ahLst/>
            <a:cxnLst/>
            <a:rect l="l" t="t" r="r" b="b"/>
            <a:pathLst>
              <a:path w="37168" h="179031">
                <a:moveTo>
                  <a:pt x="29746" y="20749"/>
                </a:moveTo>
                <a:lnTo>
                  <a:pt x="27459" y="27456"/>
                </a:lnTo>
                <a:lnTo>
                  <a:pt x="25169" y="34164"/>
                </a:lnTo>
                <a:lnTo>
                  <a:pt x="23168" y="39866"/>
                </a:lnTo>
                <a:lnTo>
                  <a:pt x="21452" y="45230"/>
                </a:lnTo>
                <a:lnTo>
                  <a:pt x="20022" y="50932"/>
                </a:lnTo>
                <a:lnTo>
                  <a:pt x="18877" y="56296"/>
                </a:lnTo>
                <a:lnTo>
                  <a:pt x="17735" y="61999"/>
                </a:lnTo>
                <a:lnTo>
                  <a:pt x="16590" y="67363"/>
                </a:lnTo>
                <a:lnTo>
                  <a:pt x="15730" y="73065"/>
                </a:lnTo>
                <a:lnTo>
                  <a:pt x="14875" y="78763"/>
                </a:lnTo>
                <a:lnTo>
                  <a:pt x="14015" y="84465"/>
                </a:lnTo>
                <a:lnTo>
                  <a:pt x="11728" y="107269"/>
                </a:lnTo>
                <a:lnTo>
                  <a:pt x="10583" y="130407"/>
                </a:lnTo>
                <a:lnTo>
                  <a:pt x="10009" y="153545"/>
                </a:lnTo>
                <a:lnTo>
                  <a:pt x="9438" y="176683"/>
                </a:lnTo>
                <a:lnTo>
                  <a:pt x="8578" y="178698"/>
                </a:lnTo>
                <a:lnTo>
                  <a:pt x="4576" y="176349"/>
                </a:lnTo>
                <a:lnTo>
                  <a:pt x="1145" y="152873"/>
                </a:lnTo>
                <a:lnTo>
                  <a:pt x="0" y="129064"/>
                </a:lnTo>
                <a:lnTo>
                  <a:pt x="1430" y="105254"/>
                </a:lnTo>
                <a:lnTo>
                  <a:pt x="5147" y="82116"/>
                </a:lnTo>
                <a:lnTo>
                  <a:pt x="6292" y="76419"/>
                </a:lnTo>
                <a:lnTo>
                  <a:pt x="7722" y="71050"/>
                </a:lnTo>
                <a:lnTo>
                  <a:pt x="9153" y="65686"/>
                </a:lnTo>
                <a:lnTo>
                  <a:pt x="10583" y="60322"/>
                </a:lnTo>
                <a:lnTo>
                  <a:pt x="12584" y="54953"/>
                </a:lnTo>
                <a:lnTo>
                  <a:pt x="14300" y="49589"/>
                </a:lnTo>
                <a:lnTo>
                  <a:pt x="16305" y="44558"/>
                </a:lnTo>
                <a:lnTo>
                  <a:pt x="18591" y="39528"/>
                </a:lnTo>
                <a:lnTo>
                  <a:pt x="19737" y="36846"/>
                </a:lnTo>
                <a:lnTo>
                  <a:pt x="21167" y="34164"/>
                </a:lnTo>
                <a:lnTo>
                  <a:pt x="22312" y="31482"/>
                </a:lnTo>
                <a:lnTo>
                  <a:pt x="23739" y="28799"/>
                </a:lnTo>
                <a:lnTo>
                  <a:pt x="25169" y="26113"/>
                </a:lnTo>
                <a:lnTo>
                  <a:pt x="26314" y="23769"/>
                </a:lnTo>
                <a:lnTo>
                  <a:pt x="27745" y="21087"/>
                </a:lnTo>
                <a:lnTo>
                  <a:pt x="28890" y="18400"/>
                </a:lnTo>
                <a:lnTo>
                  <a:pt x="30035" y="15718"/>
                </a:lnTo>
                <a:lnTo>
                  <a:pt x="31465" y="12364"/>
                </a:lnTo>
                <a:lnTo>
                  <a:pt x="32896" y="9349"/>
                </a:lnTo>
                <a:lnTo>
                  <a:pt x="34326" y="5995"/>
                </a:lnTo>
                <a:lnTo>
                  <a:pt x="35753" y="2975"/>
                </a:lnTo>
                <a:lnTo>
                  <a:pt x="36898" y="631"/>
                </a:lnTo>
                <a:lnTo>
                  <a:pt x="37168" y="0"/>
                </a:lnTo>
                <a:lnTo>
                  <a:pt x="36042" y="2975"/>
                </a:lnTo>
                <a:lnTo>
                  <a:pt x="34326" y="8005"/>
                </a:lnTo>
                <a:lnTo>
                  <a:pt x="32036" y="14041"/>
                </a:lnTo>
                <a:lnTo>
                  <a:pt x="29746" y="20749"/>
                </a:lnTo>
                <a:close/>
              </a:path>
            </a:pathLst>
          </a:custGeom>
          <a:solidFill>
            <a:srgbClr val="130000"/>
          </a:solidFill>
        </p:spPr>
        <p:txBody>
          <a:bodyPr wrap="square" lIns="0" tIns="0" rIns="0" bIns="0" rtlCol="0">
            <a:noAutofit/>
          </a:bodyPr>
          <a:lstStyle/>
          <a:p>
            <a:endParaRPr>
              <a:solidFill>
                <a:schemeClr val="bg1"/>
              </a:solidFill>
            </a:endParaRPr>
          </a:p>
        </p:txBody>
      </p:sp>
      <p:sp>
        <p:nvSpPr>
          <p:cNvPr id="154" name="object 154"/>
          <p:cNvSpPr/>
          <p:nvPr/>
        </p:nvSpPr>
        <p:spPr>
          <a:xfrm>
            <a:off x="9752258" y="2105357"/>
            <a:ext cx="37473" cy="66064"/>
          </a:xfrm>
          <a:custGeom>
            <a:avLst/>
            <a:gdLst/>
            <a:ahLst/>
            <a:cxnLst/>
            <a:rect l="l" t="t" r="r" b="b"/>
            <a:pathLst>
              <a:path w="37473" h="66064">
                <a:moveTo>
                  <a:pt x="35472" y="61034"/>
                </a:moveTo>
                <a:lnTo>
                  <a:pt x="33752" y="65726"/>
                </a:lnTo>
                <a:lnTo>
                  <a:pt x="32896" y="66064"/>
                </a:lnTo>
                <a:lnTo>
                  <a:pt x="32322" y="64721"/>
                </a:lnTo>
                <a:lnTo>
                  <a:pt x="33467" y="59019"/>
                </a:lnTo>
                <a:lnTo>
                  <a:pt x="34041" y="53988"/>
                </a:lnTo>
                <a:lnTo>
                  <a:pt x="34041" y="48624"/>
                </a:lnTo>
                <a:lnTo>
                  <a:pt x="33181" y="43593"/>
                </a:lnTo>
                <a:lnTo>
                  <a:pt x="32036" y="38901"/>
                </a:lnTo>
                <a:lnTo>
                  <a:pt x="30320" y="34204"/>
                </a:lnTo>
                <a:lnTo>
                  <a:pt x="28034" y="29511"/>
                </a:lnTo>
                <a:lnTo>
                  <a:pt x="25458" y="24814"/>
                </a:lnTo>
                <a:lnTo>
                  <a:pt x="22598" y="20789"/>
                </a:lnTo>
                <a:lnTo>
                  <a:pt x="18881" y="16430"/>
                </a:lnTo>
                <a:lnTo>
                  <a:pt x="14589" y="12409"/>
                </a:lnTo>
                <a:lnTo>
                  <a:pt x="10013" y="8384"/>
                </a:lnTo>
                <a:lnTo>
                  <a:pt x="5721" y="4697"/>
                </a:lnTo>
                <a:lnTo>
                  <a:pt x="2290" y="2010"/>
                </a:lnTo>
                <a:lnTo>
                  <a:pt x="0" y="0"/>
                </a:lnTo>
                <a:lnTo>
                  <a:pt x="2860" y="2010"/>
                </a:lnTo>
                <a:lnTo>
                  <a:pt x="6577" y="4697"/>
                </a:lnTo>
                <a:lnTo>
                  <a:pt x="11154" y="8384"/>
                </a:lnTo>
                <a:lnTo>
                  <a:pt x="16305" y="12409"/>
                </a:lnTo>
                <a:lnTo>
                  <a:pt x="20882" y="16430"/>
                </a:lnTo>
                <a:lnTo>
                  <a:pt x="25173" y="20455"/>
                </a:lnTo>
                <a:lnTo>
                  <a:pt x="28319" y="24481"/>
                </a:lnTo>
                <a:lnTo>
                  <a:pt x="29750" y="26829"/>
                </a:lnTo>
                <a:lnTo>
                  <a:pt x="31180" y="29511"/>
                </a:lnTo>
                <a:lnTo>
                  <a:pt x="32611" y="31855"/>
                </a:lnTo>
                <a:lnTo>
                  <a:pt x="33752" y="34542"/>
                </a:lnTo>
                <a:lnTo>
                  <a:pt x="34897" y="37224"/>
                </a:lnTo>
                <a:lnTo>
                  <a:pt x="35757" y="39906"/>
                </a:lnTo>
                <a:lnTo>
                  <a:pt x="36613" y="42588"/>
                </a:lnTo>
                <a:lnTo>
                  <a:pt x="37187" y="45270"/>
                </a:lnTo>
                <a:lnTo>
                  <a:pt x="37473" y="50639"/>
                </a:lnTo>
                <a:lnTo>
                  <a:pt x="36898" y="56003"/>
                </a:lnTo>
                <a:lnTo>
                  <a:pt x="35472" y="61034"/>
                </a:lnTo>
                <a:close/>
              </a:path>
            </a:pathLst>
          </a:custGeom>
          <a:solidFill>
            <a:srgbClr val="130000"/>
          </a:solidFill>
        </p:spPr>
        <p:txBody>
          <a:bodyPr wrap="square" lIns="0" tIns="0" rIns="0" bIns="0" rtlCol="0">
            <a:noAutofit/>
          </a:bodyPr>
          <a:lstStyle/>
          <a:p>
            <a:endParaRPr>
              <a:solidFill>
                <a:schemeClr val="bg1"/>
              </a:solidFill>
            </a:endParaRPr>
          </a:p>
        </p:txBody>
      </p:sp>
      <p:sp>
        <p:nvSpPr>
          <p:cNvPr id="155" name="object 155"/>
          <p:cNvSpPr/>
          <p:nvPr/>
        </p:nvSpPr>
        <p:spPr>
          <a:xfrm>
            <a:off x="9734807" y="2106029"/>
            <a:ext cx="30610" cy="70423"/>
          </a:xfrm>
          <a:custGeom>
            <a:avLst/>
            <a:gdLst/>
            <a:ahLst/>
            <a:cxnLst/>
            <a:rect l="l" t="t" r="r" b="b"/>
            <a:pathLst>
              <a:path w="30610" h="70423">
                <a:moveTo>
                  <a:pt x="26604" y="69080"/>
                </a:moveTo>
                <a:lnTo>
                  <a:pt x="27464" y="58685"/>
                </a:lnTo>
                <a:lnTo>
                  <a:pt x="26604" y="48624"/>
                </a:lnTo>
                <a:lnTo>
                  <a:pt x="24603" y="39234"/>
                </a:lnTo>
                <a:lnTo>
                  <a:pt x="20882" y="29507"/>
                </a:lnTo>
                <a:lnTo>
                  <a:pt x="18310" y="24814"/>
                </a:lnTo>
                <a:lnTo>
                  <a:pt x="15449" y="19784"/>
                </a:lnTo>
                <a:lnTo>
                  <a:pt x="12014" y="15091"/>
                </a:lnTo>
                <a:lnTo>
                  <a:pt x="8297" y="10394"/>
                </a:lnTo>
                <a:lnTo>
                  <a:pt x="5151" y="6369"/>
                </a:lnTo>
                <a:lnTo>
                  <a:pt x="2575" y="3015"/>
                </a:lnTo>
                <a:lnTo>
                  <a:pt x="574" y="671"/>
                </a:lnTo>
                <a:lnTo>
                  <a:pt x="0" y="0"/>
                </a:lnTo>
                <a:lnTo>
                  <a:pt x="859" y="671"/>
                </a:lnTo>
                <a:lnTo>
                  <a:pt x="2860" y="3015"/>
                </a:lnTo>
                <a:lnTo>
                  <a:pt x="5721" y="6369"/>
                </a:lnTo>
                <a:lnTo>
                  <a:pt x="9442" y="10394"/>
                </a:lnTo>
                <a:lnTo>
                  <a:pt x="13444" y="15425"/>
                </a:lnTo>
                <a:lnTo>
                  <a:pt x="17450" y="20455"/>
                </a:lnTo>
                <a:lnTo>
                  <a:pt x="20882" y="25486"/>
                </a:lnTo>
                <a:lnTo>
                  <a:pt x="23743" y="30178"/>
                </a:lnTo>
                <a:lnTo>
                  <a:pt x="26033" y="35209"/>
                </a:lnTo>
                <a:lnTo>
                  <a:pt x="27749" y="40240"/>
                </a:lnTo>
                <a:lnTo>
                  <a:pt x="29179" y="45604"/>
                </a:lnTo>
                <a:lnTo>
                  <a:pt x="30324" y="50972"/>
                </a:lnTo>
                <a:lnTo>
                  <a:pt x="30610" y="55665"/>
                </a:lnTo>
                <a:lnTo>
                  <a:pt x="30035" y="60695"/>
                </a:lnTo>
                <a:lnTo>
                  <a:pt x="29179" y="65392"/>
                </a:lnTo>
                <a:lnTo>
                  <a:pt x="28319" y="70085"/>
                </a:lnTo>
                <a:lnTo>
                  <a:pt x="27464" y="70423"/>
                </a:lnTo>
                <a:lnTo>
                  <a:pt x="26604" y="69080"/>
                </a:lnTo>
                <a:close/>
              </a:path>
            </a:pathLst>
          </a:custGeom>
          <a:solidFill>
            <a:srgbClr val="130000"/>
          </a:solidFill>
        </p:spPr>
        <p:txBody>
          <a:bodyPr wrap="square" lIns="0" tIns="0" rIns="0" bIns="0" rtlCol="0">
            <a:noAutofit/>
          </a:bodyPr>
          <a:lstStyle/>
          <a:p>
            <a:endParaRPr>
              <a:solidFill>
                <a:schemeClr val="bg1"/>
              </a:solidFill>
            </a:endParaRPr>
          </a:p>
        </p:txBody>
      </p:sp>
      <p:sp>
        <p:nvSpPr>
          <p:cNvPr id="156" name="object 156"/>
          <p:cNvSpPr/>
          <p:nvPr/>
        </p:nvSpPr>
        <p:spPr>
          <a:xfrm>
            <a:off x="9642434" y="2071825"/>
            <a:ext cx="91232" cy="48624"/>
          </a:xfrm>
          <a:custGeom>
            <a:avLst/>
            <a:gdLst/>
            <a:ahLst/>
            <a:cxnLst/>
            <a:rect l="l" t="t" r="r" b="b"/>
            <a:pathLst>
              <a:path w="91232" h="48624">
                <a:moveTo>
                  <a:pt x="50898" y="4692"/>
                </a:moveTo>
                <a:lnTo>
                  <a:pt x="56334" y="12071"/>
                </a:lnTo>
                <a:lnTo>
                  <a:pt x="62627" y="19446"/>
                </a:lnTo>
                <a:lnTo>
                  <a:pt x="69490" y="26825"/>
                </a:lnTo>
                <a:lnTo>
                  <a:pt x="76071" y="33532"/>
                </a:lnTo>
                <a:lnTo>
                  <a:pt x="82078" y="39568"/>
                </a:lnTo>
                <a:lnTo>
                  <a:pt x="86655" y="44265"/>
                </a:lnTo>
                <a:lnTo>
                  <a:pt x="90087" y="47619"/>
                </a:lnTo>
                <a:lnTo>
                  <a:pt x="91232" y="48624"/>
                </a:lnTo>
                <a:lnTo>
                  <a:pt x="90087" y="47952"/>
                </a:lnTo>
                <a:lnTo>
                  <a:pt x="86940" y="45604"/>
                </a:lnTo>
                <a:lnTo>
                  <a:pt x="82649" y="42250"/>
                </a:lnTo>
                <a:lnTo>
                  <a:pt x="77212" y="37891"/>
                </a:lnTo>
                <a:lnTo>
                  <a:pt x="71205" y="32860"/>
                </a:lnTo>
                <a:lnTo>
                  <a:pt x="65487" y="27830"/>
                </a:lnTo>
                <a:lnTo>
                  <a:pt x="60051" y="22466"/>
                </a:lnTo>
                <a:lnTo>
                  <a:pt x="55760" y="17102"/>
                </a:lnTo>
                <a:lnTo>
                  <a:pt x="54044" y="14753"/>
                </a:lnTo>
                <a:lnTo>
                  <a:pt x="52328" y="12071"/>
                </a:lnTo>
                <a:lnTo>
                  <a:pt x="50612" y="9723"/>
                </a:lnTo>
                <a:lnTo>
                  <a:pt x="48897" y="7374"/>
                </a:lnTo>
                <a:lnTo>
                  <a:pt x="46891" y="5364"/>
                </a:lnTo>
                <a:lnTo>
                  <a:pt x="44605" y="4358"/>
                </a:lnTo>
                <a:lnTo>
                  <a:pt x="42315" y="4020"/>
                </a:lnTo>
                <a:lnTo>
                  <a:pt x="39743" y="4358"/>
                </a:lnTo>
                <a:lnTo>
                  <a:pt x="37453" y="5364"/>
                </a:lnTo>
                <a:lnTo>
                  <a:pt x="34877" y="6369"/>
                </a:lnTo>
                <a:lnTo>
                  <a:pt x="32591" y="7374"/>
                </a:lnTo>
                <a:lnTo>
                  <a:pt x="30301" y="8717"/>
                </a:lnTo>
                <a:lnTo>
                  <a:pt x="28585" y="9723"/>
                </a:lnTo>
                <a:lnTo>
                  <a:pt x="26584" y="10728"/>
                </a:lnTo>
                <a:lnTo>
                  <a:pt x="24579" y="11399"/>
                </a:lnTo>
                <a:lnTo>
                  <a:pt x="22578" y="12405"/>
                </a:lnTo>
                <a:lnTo>
                  <a:pt x="20862" y="13076"/>
                </a:lnTo>
                <a:lnTo>
                  <a:pt x="18861" y="14081"/>
                </a:lnTo>
                <a:lnTo>
                  <a:pt x="16856" y="14753"/>
                </a:lnTo>
                <a:lnTo>
                  <a:pt x="15140" y="15758"/>
                </a:lnTo>
                <a:lnTo>
                  <a:pt x="13424" y="16763"/>
                </a:lnTo>
                <a:lnTo>
                  <a:pt x="11423" y="17435"/>
                </a:lnTo>
                <a:lnTo>
                  <a:pt x="9708" y="18440"/>
                </a:lnTo>
                <a:lnTo>
                  <a:pt x="7988" y="19446"/>
                </a:lnTo>
                <a:lnTo>
                  <a:pt x="5987" y="20455"/>
                </a:lnTo>
                <a:lnTo>
                  <a:pt x="4279" y="21461"/>
                </a:lnTo>
                <a:lnTo>
                  <a:pt x="2535" y="22466"/>
                </a:lnTo>
                <a:lnTo>
                  <a:pt x="832" y="23471"/>
                </a:lnTo>
                <a:lnTo>
                  <a:pt x="0" y="23137"/>
                </a:lnTo>
                <a:lnTo>
                  <a:pt x="277" y="22132"/>
                </a:lnTo>
                <a:lnTo>
                  <a:pt x="1981" y="21122"/>
                </a:lnTo>
                <a:lnTo>
                  <a:pt x="3685" y="19784"/>
                </a:lnTo>
                <a:lnTo>
                  <a:pt x="5416" y="18779"/>
                </a:lnTo>
                <a:lnTo>
                  <a:pt x="7132" y="17773"/>
                </a:lnTo>
                <a:lnTo>
                  <a:pt x="8848" y="16764"/>
                </a:lnTo>
                <a:lnTo>
                  <a:pt x="10563" y="15758"/>
                </a:lnTo>
                <a:lnTo>
                  <a:pt x="12568" y="14753"/>
                </a:lnTo>
                <a:lnTo>
                  <a:pt x="14284" y="13748"/>
                </a:lnTo>
                <a:lnTo>
                  <a:pt x="16000" y="12743"/>
                </a:lnTo>
                <a:lnTo>
                  <a:pt x="18001" y="11733"/>
                </a:lnTo>
                <a:lnTo>
                  <a:pt x="19717" y="11066"/>
                </a:lnTo>
                <a:lnTo>
                  <a:pt x="21722" y="10056"/>
                </a:lnTo>
                <a:lnTo>
                  <a:pt x="23723" y="9051"/>
                </a:lnTo>
                <a:lnTo>
                  <a:pt x="25439" y="8046"/>
                </a:lnTo>
                <a:lnTo>
                  <a:pt x="27440" y="7040"/>
                </a:lnTo>
                <a:lnTo>
                  <a:pt x="29159" y="6035"/>
                </a:lnTo>
                <a:lnTo>
                  <a:pt x="32016" y="4358"/>
                </a:lnTo>
                <a:lnTo>
                  <a:pt x="34877" y="2682"/>
                </a:lnTo>
                <a:lnTo>
                  <a:pt x="37738" y="1338"/>
                </a:lnTo>
                <a:lnTo>
                  <a:pt x="40599" y="333"/>
                </a:lnTo>
                <a:lnTo>
                  <a:pt x="43460" y="0"/>
                </a:lnTo>
                <a:lnTo>
                  <a:pt x="46036" y="667"/>
                </a:lnTo>
                <a:lnTo>
                  <a:pt x="48607" y="2010"/>
                </a:lnTo>
                <a:lnTo>
                  <a:pt x="50898" y="4692"/>
                </a:lnTo>
                <a:close/>
              </a:path>
            </a:pathLst>
          </a:custGeom>
          <a:solidFill>
            <a:srgbClr val="130000"/>
          </a:solidFill>
        </p:spPr>
        <p:txBody>
          <a:bodyPr wrap="square" lIns="0" tIns="0" rIns="0" bIns="0" rtlCol="0">
            <a:noAutofit/>
          </a:bodyPr>
          <a:lstStyle/>
          <a:p>
            <a:endParaRPr>
              <a:solidFill>
                <a:schemeClr val="bg1"/>
              </a:solidFill>
            </a:endParaRPr>
          </a:p>
        </p:txBody>
      </p:sp>
      <p:sp>
        <p:nvSpPr>
          <p:cNvPr id="157" name="object 157"/>
          <p:cNvSpPr/>
          <p:nvPr/>
        </p:nvSpPr>
        <p:spPr>
          <a:xfrm>
            <a:off x="9692472" y="2130510"/>
            <a:ext cx="59215" cy="28835"/>
          </a:xfrm>
          <a:custGeom>
            <a:avLst/>
            <a:gdLst/>
            <a:ahLst/>
            <a:cxnLst/>
            <a:rect l="l" t="t" r="r" b="b"/>
            <a:pathLst>
              <a:path w="59215" h="28835">
                <a:moveTo>
                  <a:pt x="59215" y="13748"/>
                </a:moveTo>
                <a:lnTo>
                  <a:pt x="57210" y="15758"/>
                </a:lnTo>
                <a:lnTo>
                  <a:pt x="54349" y="18778"/>
                </a:lnTo>
                <a:lnTo>
                  <a:pt x="50347" y="21794"/>
                </a:lnTo>
                <a:lnTo>
                  <a:pt x="46055" y="24814"/>
                </a:lnTo>
                <a:lnTo>
                  <a:pt x="41193" y="27496"/>
                </a:lnTo>
                <a:lnTo>
                  <a:pt x="36617" y="28835"/>
                </a:lnTo>
                <a:lnTo>
                  <a:pt x="32040" y="28835"/>
                </a:lnTo>
                <a:lnTo>
                  <a:pt x="29750" y="28168"/>
                </a:lnTo>
                <a:lnTo>
                  <a:pt x="27463" y="27158"/>
                </a:lnTo>
                <a:lnTo>
                  <a:pt x="25173" y="26153"/>
                </a:lnTo>
                <a:lnTo>
                  <a:pt x="22887" y="24814"/>
                </a:lnTo>
                <a:lnTo>
                  <a:pt x="20596" y="23471"/>
                </a:lnTo>
                <a:lnTo>
                  <a:pt x="18306" y="22132"/>
                </a:lnTo>
                <a:lnTo>
                  <a:pt x="16305" y="20455"/>
                </a:lnTo>
                <a:lnTo>
                  <a:pt x="14304" y="19112"/>
                </a:lnTo>
                <a:lnTo>
                  <a:pt x="12303" y="17769"/>
                </a:lnTo>
                <a:lnTo>
                  <a:pt x="10583" y="16092"/>
                </a:lnTo>
                <a:lnTo>
                  <a:pt x="8868" y="14081"/>
                </a:lnTo>
                <a:lnTo>
                  <a:pt x="6866" y="12405"/>
                </a:lnTo>
                <a:lnTo>
                  <a:pt x="5436" y="10394"/>
                </a:lnTo>
                <a:lnTo>
                  <a:pt x="3720" y="8379"/>
                </a:lnTo>
                <a:lnTo>
                  <a:pt x="2005" y="6035"/>
                </a:lnTo>
                <a:lnTo>
                  <a:pt x="574" y="4020"/>
                </a:lnTo>
                <a:lnTo>
                  <a:pt x="0" y="2682"/>
                </a:lnTo>
                <a:lnTo>
                  <a:pt x="289" y="1005"/>
                </a:lnTo>
                <a:lnTo>
                  <a:pt x="1145" y="0"/>
                </a:lnTo>
                <a:lnTo>
                  <a:pt x="2575" y="333"/>
                </a:lnTo>
                <a:lnTo>
                  <a:pt x="5721" y="2343"/>
                </a:lnTo>
                <a:lnTo>
                  <a:pt x="9153" y="4020"/>
                </a:lnTo>
                <a:lnTo>
                  <a:pt x="12303" y="5697"/>
                </a:lnTo>
                <a:lnTo>
                  <a:pt x="15735" y="7374"/>
                </a:lnTo>
                <a:lnTo>
                  <a:pt x="18881" y="9051"/>
                </a:lnTo>
                <a:lnTo>
                  <a:pt x="22312" y="11066"/>
                </a:lnTo>
                <a:lnTo>
                  <a:pt x="25173" y="13076"/>
                </a:lnTo>
                <a:lnTo>
                  <a:pt x="28034" y="15758"/>
                </a:lnTo>
                <a:lnTo>
                  <a:pt x="33471" y="19446"/>
                </a:lnTo>
                <a:lnTo>
                  <a:pt x="38903" y="20789"/>
                </a:lnTo>
                <a:lnTo>
                  <a:pt x="44340" y="20455"/>
                </a:lnTo>
                <a:lnTo>
                  <a:pt x="49202" y="19112"/>
                </a:lnTo>
                <a:lnTo>
                  <a:pt x="53493" y="17435"/>
                </a:lnTo>
                <a:lnTo>
                  <a:pt x="56925" y="15425"/>
                </a:lnTo>
                <a:lnTo>
                  <a:pt x="59215" y="13748"/>
                </a:lnTo>
                <a:close/>
              </a:path>
            </a:pathLst>
          </a:custGeom>
          <a:solidFill>
            <a:srgbClr val="130000"/>
          </a:solidFill>
        </p:spPr>
        <p:txBody>
          <a:bodyPr wrap="square" lIns="0" tIns="0" rIns="0" bIns="0" rtlCol="0">
            <a:noAutofit/>
          </a:bodyPr>
          <a:lstStyle/>
          <a:p>
            <a:endParaRPr>
              <a:solidFill>
                <a:schemeClr val="bg1"/>
              </a:solidFill>
            </a:endParaRPr>
          </a:p>
        </p:txBody>
      </p:sp>
      <p:sp>
        <p:nvSpPr>
          <p:cNvPr id="158" name="object 158"/>
          <p:cNvSpPr/>
          <p:nvPr/>
        </p:nvSpPr>
        <p:spPr>
          <a:xfrm>
            <a:off x="9688470" y="2148617"/>
            <a:ext cx="24599" cy="8384"/>
          </a:xfrm>
          <a:custGeom>
            <a:avLst/>
            <a:gdLst/>
            <a:ahLst/>
            <a:cxnLst/>
            <a:rect l="l" t="t" r="r" b="b"/>
            <a:pathLst>
              <a:path w="24599" h="8384">
                <a:moveTo>
                  <a:pt x="24028" y="1338"/>
                </a:moveTo>
                <a:lnTo>
                  <a:pt x="23168" y="3015"/>
                </a:lnTo>
                <a:lnTo>
                  <a:pt x="21167" y="4692"/>
                </a:lnTo>
                <a:lnTo>
                  <a:pt x="18306" y="6369"/>
                </a:lnTo>
                <a:lnTo>
                  <a:pt x="14015" y="7712"/>
                </a:lnTo>
                <a:lnTo>
                  <a:pt x="8293" y="8384"/>
                </a:lnTo>
                <a:lnTo>
                  <a:pt x="570" y="8384"/>
                </a:lnTo>
                <a:lnTo>
                  <a:pt x="0" y="7379"/>
                </a:lnTo>
                <a:lnTo>
                  <a:pt x="285" y="7040"/>
                </a:lnTo>
                <a:lnTo>
                  <a:pt x="3716" y="6369"/>
                </a:lnTo>
                <a:lnTo>
                  <a:pt x="7437" y="5364"/>
                </a:lnTo>
                <a:lnTo>
                  <a:pt x="11439" y="4358"/>
                </a:lnTo>
                <a:lnTo>
                  <a:pt x="15445" y="3015"/>
                </a:lnTo>
                <a:lnTo>
                  <a:pt x="18877" y="2010"/>
                </a:lnTo>
                <a:lnTo>
                  <a:pt x="22023" y="1005"/>
                </a:lnTo>
                <a:lnTo>
                  <a:pt x="23739" y="333"/>
                </a:lnTo>
                <a:lnTo>
                  <a:pt x="24599" y="0"/>
                </a:lnTo>
                <a:lnTo>
                  <a:pt x="24599" y="333"/>
                </a:lnTo>
                <a:lnTo>
                  <a:pt x="24028" y="1338"/>
                </a:lnTo>
                <a:close/>
              </a:path>
            </a:pathLst>
          </a:custGeom>
          <a:solidFill>
            <a:srgbClr val="130000"/>
          </a:solidFill>
        </p:spPr>
        <p:txBody>
          <a:bodyPr wrap="square" lIns="0" tIns="0" rIns="0" bIns="0" rtlCol="0">
            <a:noAutofit/>
          </a:bodyPr>
          <a:lstStyle/>
          <a:p>
            <a:endParaRPr>
              <a:solidFill>
                <a:schemeClr val="bg1"/>
              </a:solidFill>
            </a:endParaRPr>
          </a:p>
        </p:txBody>
      </p:sp>
      <p:sp>
        <p:nvSpPr>
          <p:cNvPr id="159" name="object 159"/>
          <p:cNvSpPr/>
          <p:nvPr/>
        </p:nvSpPr>
        <p:spPr>
          <a:xfrm>
            <a:off x="9864388" y="1733136"/>
            <a:ext cx="145600" cy="144520"/>
          </a:xfrm>
          <a:custGeom>
            <a:avLst/>
            <a:gdLst/>
            <a:ahLst/>
            <a:cxnLst/>
            <a:rect l="l" t="t" r="r" b="b"/>
            <a:pathLst>
              <a:path w="145600" h="144520">
                <a:moveTo>
                  <a:pt x="144170" y="144520"/>
                </a:moveTo>
                <a:lnTo>
                  <a:pt x="143312" y="144186"/>
                </a:lnTo>
                <a:lnTo>
                  <a:pt x="138449" y="139156"/>
                </a:lnTo>
                <a:lnTo>
                  <a:pt x="133301" y="134125"/>
                </a:lnTo>
                <a:lnTo>
                  <a:pt x="128150" y="129433"/>
                </a:lnTo>
                <a:lnTo>
                  <a:pt x="123003" y="124736"/>
                </a:lnTo>
                <a:lnTo>
                  <a:pt x="117852" y="120043"/>
                </a:lnTo>
                <a:lnTo>
                  <a:pt x="112419" y="115684"/>
                </a:lnTo>
                <a:lnTo>
                  <a:pt x="106983" y="111659"/>
                </a:lnTo>
                <a:lnTo>
                  <a:pt x="101550" y="107300"/>
                </a:lnTo>
                <a:lnTo>
                  <a:pt x="98689" y="105285"/>
                </a:lnTo>
                <a:lnTo>
                  <a:pt x="95828" y="103275"/>
                </a:lnTo>
                <a:lnTo>
                  <a:pt x="92967" y="101264"/>
                </a:lnTo>
                <a:lnTo>
                  <a:pt x="89821" y="99587"/>
                </a:lnTo>
                <a:lnTo>
                  <a:pt x="86960" y="97572"/>
                </a:lnTo>
                <a:lnTo>
                  <a:pt x="84099" y="95896"/>
                </a:lnTo>
                <a:lnTo>
                  <a:pt x="80953" y="94219"/>
                </a:lnTo>
                <a:lnTo>
                  <a:pt x="78092" y="92542"/>
                </a:lnTo>
                <a:lnTo>
                  <a:pt x="74946" y="90865"/>
                </a:lnTo>
                <a:lnTo>
                  <a:pt x="72085" y="89188"/>
                </a:lnTo>
                <a:lnTo>
                  <a:pt x="69224" y="87511"/>
                </a:lnTo>
                <a:lnTo>
                  <a:pt x="66078" y="85501"/>
                </a:lnTo>
                <a:lnTo>
                  <a:pt x="63217" y="83824"/>
                </a:lnTo>
                <a:lnTo>
                  <a:pt x="60071" y="82147"/>
                </a:lnTo>
                <a:lnTo>
                  <a:pt x="57210" y="80470"/>
                </a:lnTo>
                <a:lnTo>
                  <a:pt x="54349" y="78460"/>
                </a:lnTo>
                <a:lnTo>
                  <a:pt x="49487" y="75106"/>
                </a:lnTo>
                <a:lnTo>
                  <a:pt x="44625" y="71752"/>
                </a:lnTo>
                <a:lnTo>
                  <a:pt x="39763" y="68065"/>
                </a:lnTo>
                <a:lnTo>
                  <a:pt x="35186" y="64373"/>
                </a:lnTo>
                <a:lnTo>
                  <a:pt x="30610" y="60357"/>
                </a:lnTo>
                <a:lnTo>
                  <a:pt x="26318" y="56003"/>
                </a:lnTo>
                <a:lnTo>
                  <a:pt x="22027" y="51649"/>
                </a:lnTo>
                <a:lnTo>
                  <a:pt x="18306" y="46924"/>
                </a:lnTo>
                <a:lnTo>
                  <a:pt x="14589" y="41921"/>
                </a:lnTo>
                <a:lnTo>
                  <a:pt x="11443" y="36872"/>
                </a:lnTo>
                <a:lnTo>
                  <a:pt x="8582" y="31499"/>
                </a:lnTo>
                <a:lnTo>
                  <a:pt x="6007" y="25801"/>
                </a:lnTo>
                <a:lnTo>
                  <a:pt x="3720" y="19779"/>
                </a:lnTo>
                <a:lnTo>
                  <a:pt x="2005" y="13387"/>
                </a:lnTo>
                <a:lnTo>
                  <a:pt x="859" y="7040"/>
                </a:lnTo>
                <a:lnTo>
                  <a:pt x="0" y="0"/>
                </a:lnTo>
                <a:lnTo>
                  <a:pt x="1145" y="7689"/>
                </a:lnTo>
                <a:lnTo>
                  <a:pt x="2860" y="14730"/>
                </a:lnTo>
                <a:lnTo>
                  <a:pt x="5436" y="21771"/>
                </a:lnTo>
                <a:lnTo>
                  <a:pt x="8297" y="28163"/>
                </a:lnTo>
                <a:lnTo>
                  <a:pt x="11728" y="34185"/>
                </a:lnTo>
                <a:lnTo>
                  <a:pt x="15449" y="39559"/>
                </a:lnTo>
                <a:lnTo>
                  <a:pt x="19737" y="44932"/>
                </a:lnTo>
                <a:lnTo>
                  <a:pt x="24313" y="49935"/>
                </a:lnTo>
                <a:lnTo>
                  <a:pt x="29179" y="54660"/>
                </a:lnTo>
                <a:lnTo>
                  <a:pt x="34327" y="59014"/>
                </a:lnTo>
                <a:lnTo>
                  <a:pt x="39763" y="63035"/>
                </a:lnTo>
                <a:lnTo>
                  <a:pt x="45196" y="66722"/>
                </a:lnTo>
                <a:lnTo>
                  <a:pt x="50917" y="70409"/>
                </a:lnTo>
                <a:lnTo>
                  <a:pt x="56639" y="73763"/>
                </a:lnTo>
                <a:lnTo>
                  <a:pt x="62361" y="77117"/>
                </a:lnTo>
                <a:lnTo>
                  <a:pt x="68079" y="80137"/>
                </a:lnTo>
                <a:lnTo>
                  <a:pt x="73516" y="83152"/>
                </a:lnTo>
                <a:lnTo>
                  <a:pt x="78952" y="86173"/>
                </a:lnTo>
                <a:lnTo>
                  <a:pt x="84099" y="89188"/>
                </a:lnTo>
                <a:lnTo>
                  <a:pt x="89536" y="92208"/>
                </a:lnTo>
                <a:lnTo>
                  <a:pt x="94683" y="95562"/>
                </a:lnTo>
                <a:lnTo>
                  <a:pt x="99830" y="98916"/>
                </a:lnTo>
                <a:lnTo>
                  <a:pt x="104982" y="102269"/>
                </a:lnTo>
                <a:lnTo>
                  <a:pt x="110129" y="105957"/>
                </a:lnTo>
                <a:lnTo>
                  <a:pt x="114995" y="109644"/>
                </a:lnTo>
                <a:lnTo>
                  <a:pt x="119857" y="113669"/>
                </a:lnTo>
                <a:lnTo>
                  <a:pt x="124719" y="117695"/>
                </a:lnTo>
                <a:lnTo>
                  <a:pt x="129295" y="122054"/>
                </a:lnTo>
                <a:lnTo>
                  <a:pt x="133872" y="126751"/>
                </a:lnTo>
                <a:lnTo>
                  <a:pt x="137878" y="131443"/>
                </a:lnTo>
                <a:lnTo>
                  <a:pt x="141882" y="136807"/>
                </a:lnTo>
                <a:lnTo>
                  <a:pt x="145314" y="142176"/>
                </a:lnTo>
                <a:lnTo>
                  <a:pt x="145600" y="143515"/>
                </a:lnTo>
                <a:lnTo>
                  <a:pt x="145028" y="144186"/>
                </a:lnTo>
                <a:lnTo>
                  <a:pt x="144170" y="144520"/>
                </a:lnTo>
                <a:close/>
              </a:path>
            </a:pathLst>
          </a:custGeom>
          <a:solidFill>
            <a:srgbClr val="130000"/>
          </a:solidFill>
        </p:spPr>
        <p:txBody>
          <a:bodyPr wrap="square" lIns="0" tIns="0" rIns="0" bIns="0" rtlCol="0">
            <a:noAutofit/>
          </a:bodyPr>
          <a:lstStyle/>
          <a:p>
            <a:endParaRPr>
              <a:solidFill>
                <a:schemeClr val="bg1"/>
              </a:solidFill>
            </a:endParaRPr>
          </a:p>
        </p:txBody>
      </p:sp>
      <p:sp>
        <p:nvSpPr>
          <p:cNvPr id="160" name="object 160"/>
          <p:cNvSpPr/>
          <p:nvPr/>
        </p:nvSpPr>
        <p:spPr>
          <a:xfrm>
            <a:off x="9826058" y="1615061"/>
            <a:ext cx="43195" cy="115712"/>
          </a:xfrm>
          <a:custGeom>
            <a:avLst/>
            <a:gdLst/>
            <a:ahLst/>
            <a:cxnLst/>
            <a:rect l="l" t="t" r="r" b="b"/>
            <a:pathLst>
              <a:path w="43195" h="115712">
                <a:moveTo>
                  <a:pt x="34612" y="28858"/>
                </a:moveTo>
                <a:lnTo>
                  <a:pt x="30891" y="22141"/>
                </a:lnTo>
                <a:lnTo>
                  <a:pt x="26029" y="16120"/>
                </a:lnTo>
                <a:lnTo>
                  <a:pt x="20307" y="10746"/>
                </a:lnTo>
                <a:lnTo>
                  <a:pt x="14300" y="6716"/>
                </a:lnTo>
                <a:lnTo>
                  <a:pt x="7722" y="3705"/>
                </a:lnTo>
                <a:lnTo>
                  <a:pt x="1145" y="2362"/>
                </a:lnTo>
                <a:lnTo>
                  <a:pt x="570" y="2038"/>
                </a:lnTo>
                <a:lnTo>
                  <a:pt x="0" y="1019"/>
                </a:lnTo>
                <a:lnTo>
                  <a:pt x="570" y="0"/>
                </a:lnTo>
                <a:lnTo>
                  <a:pt x="7437" y="0"/>
                </a:lnTo>
                <a:lnTo>
                  <a:pt x="13729" y="1343"/>
                </a:lnTo>
                <a:lnTo>
                  <a:pt x="20022" y="4400"/>
                </a:lnTo>
                <a:lnTo>
                  <a:pt x="25744" y="8754"/>
                </a:lnTo>
                <a:lnTo>
                  <a:pt x="30606" y="13757"/>
                </a:lnTo>
                <a:lnTo>
                  <a:pt x="35182" y="19825"/>
                </a:lnTo>
                <a:lnTo>
                  <a:pt x="38618" y="26496"/>
                </a:lnTo>
                <a:lnTo>
                  <a:pt x="41475" y="33537"/>
                </a:lnTo>
                <a:lnTo>
                  <a:pt x="43195" y="42940"/>
                </a:lnTo>
                <a:lnTo>
                  <a:pt x="42905" y="52668"/>
                </a:lnTo>
                <a:lnTo>
                  <a:pt x="41764" y="62395"/>
                </a:lnTo>
                <a:lnTo>
                  <a:pt x="40619" y="72123"/>
                </a:lnTo>
                <a:lnTo>
                  <a:pt x="40044" y="76802"/>
                </a:lnTo>
                <a:lnTo>
                  <a:pt x="39759" y="81851"/>
                </a:lnTo>
                <a:lnTo>
                  <a:pt x="39189" y="86853"/>
                </a:lnTo>
                <a:lnTo>
                  <a:pt x="38903" y="91578"/>
                </a:lnTo>
                <a:lnTo>
                  <a:pt x="38903" y="97600"/>
                </a:lnTo>
                <a:lnTo>
                  <a:pt x="39189" y="103622"/>
                </a:lnTo>
                <a:lnTo>
                  <a:pt x="39759" y="109690"/>
                </a:lnTo>
                <a:lnTo>
                  <a:pt x="40334" y="115712"/>
                </a:lnTo>
                <a:lnTo>
                  <a:pt x="39474" y="107652"/>
                </a:lnTo>
                <a:lnTo>
                  <a:pt x="38903" y="99638"/>
                </a:lnTo>
                <a:lnTo>
                  <a:pt x="38329" y="91903"/>
                </a:lnTo>
                <a:lnTo>
                  <a:pt x="38329" y="83843"/>
                </a:lnTo>
                <a:lnTo>
                  <a:pt x="38903" y="73791"/>
                </a:lnTo>
                <a:lnTo>
                  <a:pt x="39189" y="63739"/>
                </a:lnTo>
                <a:lnTo>
                  <a:pt x="39474" y="54011"/>
                </a:lnTo>
                <a:lnTo>
                  <a:pt x="38903" y="43959"/>
                </a:lnTo>
                <a:lnTo>
                  <a:pt x="37473" y="36223"/>
                </a:lnTo>
                <a:lnTo>
                  <a:pt x="34612" y="28858"/>
                </a:lnTo>
                <a:close/>
              </a:path>
            </a:pathLst>
          </a:custGeom>
          <a:solidFill>
            <a:srgbClr val="130000"/>
          </a:solidFill>
        </p:spPr>
        <p:txBody>
          <a:bodyPr wrap="square" lIns="0" tIns="0" rIns="0" bIns="0" rtlCol="0">
            <a:noAutofit/>
          </a:bodyPr>
          <a:lstStyle/>
          <a:p>
            <a:endParaRPr>
              <a:solidFill>
                <a:schemeClr val="bg1"/>
              </a:solidFill>
            </a:endParaRPr>
          </a:p>
        </p:txBody>
      </p:sp>
      <p:sp>
        <p:nvSpPr>
          <p:cNvPr id="161" name="object 161"/>
          <p:cNvSpPr/>
          <p:nvPr/>
        </p:nvSpPr>
        <p:spPr>
          <a:xfrm>
            <a:off x="9748540" y="1614088"/>
            <a:ext cx="80664" cy="66379"/>
          </a:xfrm>
          <a:custGeom>
            <a:avLst/>
            <a:gdLst/>
            <a:ahLst/>
            <a:cxnLst/>
            <a:rect l="l" t="t" r="r" b="b"/>
            <a:pathLst>
              <a:path w="80664" h="66379">
                <a:moveTo>
                  <a:pt x="73511" y="2316"/>
                </a:moveTo>
                <a:lnTo>
                  <a:pt x="70080" y="1991"/>
                </a:lnTo>
                <a:lnTo>
                  <a:pt x="66363" y="1667"/>
                </a:lnTo>
                <a:lnTo>
                  <a:pt x="58636" y="1667"/>
                </a:lnTo>
                <a:lnTo>
                  <a:pt x="54919" y="2316"/>
                </a:lnTo>
                <a:lnTo>
                  <a:pt x="51199" y="3010"/>
                </a:lnTo>
                <a:lnTo>
                  <a:pt x="47482" y="4030"/>
                </a:lnTo>
                <a:lnTo>
                  <a:pt x="44050" y="5002"/>
                </a:lnTo>
                <a:lnTo>
                  <a:pt x="40330" y="6346"/>
                </a:lnTo>
                <a:lnTo>
                  <a:pt x="36898" y="8060"/>
                </a:lnTo>
                <a:lnTo>
                  <a:pt x="33467" y="9727"/>
                </a:lnTo>
                <a:lnTo>
                  <a:pt x="30031" y="11719"/>
                </a:lnTo>
                <a:lnTo>
                  <a:pt x="26885" y="14081"/>
                </a:lnTo>
                <a:lnTo>
                  <a:pt x="24024" y="16444"/>
                </a:lnTo>
                <a:lnTo>
                  <a:pt x="21452" y="18760"/>
                </a:lnTo>
                <a:lnTo>
                  <a:pt x="18877" y="21122"/>
                </a:lnTo>
                <a:lnTo>
                  <a:pt x="16590" y="23809"/>
                </a:lnTo>
                <a:lnTo>
                  <a:pt x="14300" y="26496"/>
                </a:lnTo>
                <a:lnTo>
                  <a:pt x="12299" y="29507"/>
                </a:lnTo>
                <a:lnTo>
                  <a:pt x="10294" y="32518"/>
                </a:lnTo>
                <a:lnTo>
                  <a:pt x="8578" y="35529"/>
                </a:lnTo>
                <a:lnTo>
                  <a:pt x="6862" y="38910"/>
                </a:lnTo>
                <a:lnTo>
                  <a:pt x="4576" y="45581"/>
                </a:lnTo>
                <a:lnTo>
                  <a:pt x="2856" y="52297"/>
                </a:lnTo>
                <a:lnTo>
                  <a:pt x="2001" y="59338"/>
                </a:lnTo>
                <a:lnTo>
                  <a:pt x="1141" y="66379"/>
                </a:lnTo>
                <a:lnTo>
                  <a:pt x="0" y="66379"/>
                </a:lnTo>
                <a:lnTo>
                  <a:pt x="0" y="66055"/>
                </a:lnTo>
                <a:lnTo>
                  <a:pt x="570" y="58690"/>
                </a:lnTo>
                <a:lnTo>
                  <a:pt x="1426" y="51278"/>
                </a:lnTo>
                <a:lnTo>
                  <a:pt x="2856" y="44237"/>
                </a:lnTo>
                <a:lnTo>
                  <a:pt x="4861" y="37196"/>
                </a:lnTo>
                <a:lnTo>
                  <a:pt x="6577" y="33537"/>
                </a:lnTo>
                <a:lnTo>
                  <a:pt x="8293" y="29831"/>
                </a:lnTo>
                <a:lnTo>
                  <a:pt x="10583" y="26496"/>
                </a:lnTo>
                <a:lnTo>
                  <a:pt x="12870" y="23485"/>
                </a:lnTo>
                <a:lnTo>
                  <a:pt x="15445" y="20428"/>
                </a:lnTo>
                <a:lnTo>
                  <a:pt x="18306" y="17741"/>
                </a:lnTo>
                <a:lnTo>
                  <a:pt x="20878" y="15101"/>
                </a:lnTo>
                <a:lnTo>
                  <a:pt x="23739" y="12738"/>
                </a:lnTo>
                <a:lnTo>
                  <a:pt x="26885" y="10376"/>
                </a:lnTo>
                <a:lnTo>
                  <a:pt x="30031" y="8060"/>
                </a:lnTo>
                <a:lnTo>
                  <a:pt x="33181" y="6346"/>
                </a:lnTo>
                <a:lnTo>
                  <a:pt x="36898" y="4678"/>
                </a:lnTo>
                <a:lnTo>
                  <a:pt x="40330" y="3335"/>
                </a:lnTo>
                <a:lnTo>
                  <a:pt x="44050" y="1991"/>
                </a:lnTo>
                <a:lnTo>
                  <a:pt x="47767" y="972"/>
                </a:lnTo>
                <a:lnTo>
                  <a:pt x="51488" y="324"/>
                </a:lnTo>
                <a:lnTo>
                  <a:pt x="55205" y="0"/>
                </a:lnTo>
                <a:lnTo>
                  <a:pt x="62642" y="0"/>
                </a:lnTo>
                <a:lnTo>
                  <a:pt x="66363" y="324"/>
                </a:lnTo>
                <a:lnTo>
                  <a:pt x="70080" y="972"/>
                </a:lnTo>
                <a:lnTo>
                  <a:pt x="73797" y="1991"/>
                </a:lnTo>
                <a:lnTo>
                  <a:pt x="77232" y="3010"/>
                </a:lnTo>
                <a:lnTo>
                  <a:pt x="80664" y="4354"/>
                </a:lnTo>
                <a:lnTo>
                  <a:pt x="77232" y="3335"/>
                </a:lnTo>
                <a:lnTo>
                  <a:pt x="73511" y="2316"/>
                </a:lnTo>
                <a:close/>
              </a:path>
            </a:pathLst>
          </a:custGeom>
          <a:solidFill>
            <a:srgbClr val="130000"/>
          </a:solidFill>
        </p:spPr>
        <p:txBody>
          <a:bodyPr wrap="square" lIns="0" tIns="0" rIns="0" bIns="0" rtlCol="0">
            <a:noAutofit/>
          </a:bodyPr>
          <a:lstStyle/>
          <a:p>
            <a:endParaRPr>
              <a:solidFill>
                <a:schemeClr val="bg1"/>
              </a:solidFill>
            </a:endParaRPr>
          </a:p>
        </p:txBody>
      </p:sp>
      <p:sp>
        <p:nvSpPr>
          <p:cNvPr id="162" name="object 162"/>
          <p:cNvSpPr/>
          <p:nvPr/>
        </p:nvSpPr>
        <p:spPr>
          <a:xfrm>
            <a:off x="9772280" y="1654342"/>
            <a:ext cx="25744" cy="30479"/>
          </a:xfrm>
          <a:custGeom>
            <a:avLst/>
            <a:gdLst/>
            <a:ahLst/>
            <a:cxnLst/>
            <a:rect l="l" t="t" r="r" b="b"/>
            <a:pathLst>
              <a:path w="25744" h="30479">
                <a:moveTo>
                  <a:pt x="24603" y="0"/>
                </a:moveTo>
                <a:lnTo>
                  <a:pt x="25744" y="324"/>
                </a:lnTo>
                <a:lnTo>
                  <a:pt x="24028" y="972"/>
                </a:lnTo>
                <a:lnTo>
                  <a:pt x="21742" y="1667"/>
                </a:lnTo>
                <a:lnTo>
                  <a:pt x="18881" y="2316"/>
                </a:lnTo>
                <a:lnTo>
                  <a:pt x="15734" y="3659"/>
                </a:lnTo>
                <a:lnTo>
                  <a:pt x="12874" y="5002"/>
                </a:lnTo>
                <a:lnTo>
                  <a:pt x="10013" y="6670"/>
                </a:lnTo>
                <a:lnTo>
                  <a:pt x="8012" y="8708"/>
                </a:lnTo>
                <a:lnTo>
                  <a:pt x="5151" y="13387"/>
                </a:lnTo>
                <a:lnTo>
                  <a:pt x="3435" y="18436"/>
                </a:lnTo>
                <a:lnTo>
                  <a:pt x="2290" y="24458"/>
                </a:lnTo>
                <a:lnTo>
                  <a:pt x="1715" y="30155"/>
                </a:lnTo>
                <a:lnTo>
                  <a:pt x="859" y="30479"/>
                </a:lnTo>
                <a:lnTo>
                  <a:pt x="285" y="29831"/>
                </a:lnTo>
                <a:lnTo>
                  <a:pt x="0" y="23114"/>
                </a:lnTo>
                <a:lnTo>
                  <a:pt x="574" y="16722"/>
                </a:lnTo>
                <a:lnTo>
                  <a:pt x="2575" y="10700"/>
                </a:lnTo>
                <a:lnTo>
                  <a:pt x="6292" y="6021"/>
                </a:lnTo>
                <a:lnTo>
                  <a:pt x="9727" y="3335"/>
                </a:lnTo>
                <a:lnTo>
                  <a:pt x="13444" y="1667"/>
                </a:lnTo>
                <a:lnTo>
                  <a:pt x="16876" y="648"/>
                </a:lnTo>
                <a:lnTo>
                  <a:pt x="19737" y="0"/>
                </a:lnTo>
                <a:lnTo>
                  <a:pt x="24603"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63" name="object 163"/>
          <p:cNvSpPr/>
          <p:nvPr/>
        </p:nvSpPr>
        <p:spPr>
          <a:xfrm>
            <a:off x="9825488" y="1649617"/>
            <a:ext cx="29175" cy="93894"/>
          </a:xfrm>
          <a:custGeom>
            <a:avLst/>
            <a:gdLst/>
            <a:ahLst/>
            <a:cxnLst/>
            <a:rect l="l" t="t" r="r" b="b"/>
            <a:pathLst>
              <a:path w="29175" h="93894">
                <a:moveTo>
                  <a:pt x="28601" y="93894"/>
                </a:moveTo>
                <a:lnTo>
                  <a:pt x="28315" y="90559"/>
                </a:lnTo>
                <a:lnTo>
                  <a:pt x="27460" y="82175"/>
                </a:lnTo>
                <a:lnTo>
                  <a:pt x="26314" y="71428"/>
                </a:lnTo>
                <a:lnTo>
                  <a:pt x="24313" y="62025"/>
                </a:lnTo>
                <a:lnTo>
                  <a:pt x="23453" y="59014"/>
                </a:lnTo>
                <a:lnTo>
                  <a:pt x="22023" y="55679"/>
                </a:lnTo>
                <a:lnTo>
                  <a:pt x="20878" y="52992"/>
                </a:lnTo>
                <a:lnTo>
                  <a:pt x="19447" y="49981"/>
                </a:lnTo>
                <a:lnTo>
                  <a:pt x="18017" y="46970"/>
                </a:lnTo>
                <a:lnTo>
                  <a:pt x="16590" y="44283"/>
                </a:lnTo>
                <a:lnTo>
                  <a:pt x="15160" y="40902"/>
                </a:lnTo>
                <a:lnTo>
                  <a:pt x="14015" y="37891"/>
                </a:lnTo>
                <a:lnTo>
                  <a:pt x="13730" y="33212"/>
                </a:lnTo>
                <a:lnTo>
                  <a:pt x="15160" y="28858"/>
                </a:lnTo>
                <a:lnTo>
                  <a:pt x="17732" y="24828"/>
                </a:lnTo>
                <a:lnTo>
                  <a:pt x="20307" y="21447"/>
                </a:lnTo>
                <a:lnTo>
                  <a:pt x="21738" y="18806"/>
                </a:lnTo>
                <a:lnTo>
                  <a:pt x="22598" y="16444"/>
                </a:lnTo>
                <a:lnTo>
                  <a:pt x="22308" y="13757"/>
                </a:lnTo>
                <a:lnTo>
                  <a:pt x="21452" y="11395"/>
                </a:lnTo>
                <a:lnTo>
                  <a:pt x="20307" y="9403"/>
                </a:lnTo>
                <a:lnTo>
                  <a:pt x="18591" y="7040"/>
                </a:lnTo>
                <a:lnTo>
                  <a:pt x="16590" y="5373"/>
                </a:lnTo>
                <a:lnTo>
                  <a:pt x="14585" y="3705"/>
                </a:lnTo>
                <a:lnTo>
                  <a:pt x="12870" y="2686"/>
                </a:lnTo>
                <a:lnTo>
                  <a:pt x="10583" y="2038"/>
                </a:lnTo>
                <a:lnTo>
                  <a:pt x="8008" y="1667"/>
                </a:lnTo>
                <a:lnTo>
                  <a:pt x="5432" y="1343"/>
                </a:lnTo>
                <a:lnTo>
                  <a:pt x="0" y="1343"/>
                </a:lnTo>
                <a:lnTo>
                  <a:pt x="0" y="1019"/>
                </a:lnTo>
                <a:lnTo>
                  <a:pt x="1426" y="694"/>
                </a:lnTo>
                <a:lnTo>
                  <a:pt x="3716" y="324"/>
                </a:lnTo>
                <a:lnTo>
                  <a:pt x="6577" y="0"/>
                </a:lnTo>
                <a:lnTo>
                  <a:pt x="9723" y="324"/>
                </a:lnTo>
                <a:lnTo>
                  <a:pt x="13155" y="1019"/>
                </a:lnTo>
                <a:lnTo>
                  <a:pt x="16301" y="2686"/>
                </a:lnTo>
                <a:lnTo>
                  <a:pt x="19447" y="5373"/>
                </a:lnTo>
                <a:lnTo>
                  <a:pt x="21167" y="7365"/>
                </a:lnTo>
                <a:lnTo>
                  <a:pt x="22883" y="9727"/>
                </a:lnTo>
                <a:lnTo>
                  <a:pt x="24313" y="12090"/>
                </a:lnTo>
                <a:lnTo>
                  <a:pt x="25169" y="14776"/>
                </a:lnTo>
                <a:lnTo>
                  <a:pt x="25744" y="17092"/>
                </a:lnTo>
                <a:lnTo>
                  <a:pt x="25744" y="19779"/>
                </a:lnTo>
                <a:lnTo>
                  <a:pt x="25169" y="22466"/>
                </a:lnTo>
                <a:lnTo>
                  <a:pt x="23739" y="25152"/>
                </a:lnTo>
                <a:lnTo>
                  <a:pt x="22308" y="26820"/>
                </a:lnTo>
                <a:lnTo>
                  <a:pt x="20878" y="28534"/>
                </a:lnTo>
                <a:lnTo>
                  <a:pt x="19737" y="30202"/>
                </a:lnTo>
                <a:lnTo>
                  <a:pt x="18591" y="32193"/>
                </a:lnTo>
                <a:lnTo>
                  <a:pt x="17732" y="35204"/>
                </a:lnTo>
                <a:lnTo>
                  <a:pt x="18017" y="38215"/>
                </a:lnTo>
                <a:lnTo>
                  <a:pt x="19162" y="41273"/>
                </a:lnTo>
                <a:lnTo>
                  <a:pt x="20593" y="43959"/>
                </a:lnTo>
                <a:lnTo>
                  <a:pt x="22308" y="47619"/>
                </a:lnTo>
                <a:lnTo>
                  <a:pt x="24024" y="51649"/>
                </a:lnTo>
                <a:lnTo>
                  <a:pt x="25455" y="55679"/>
                </a:lnTo>
                <a:lnTo>
                  <a:pt x="26600" y="59709"/>
                </a:lnTo>
                <a:lnTo>
                  <a:pt x="28315" y="68093"/>
                </a:lnTo>
                <a:lnTo>
                  <a:pt x="28890" y="76477"/>
                </a:lnTo>
                <a:lnTo>
                  <a:pt x="29175" y="85186"/>
                </a:lnTo>
                <a:lnTo>
                  <a:pt x="28601" y="93894"/>
                </a:lnTo>
                <a:close/>
              </a:path>
            </a:pathLst>
          </a:custGeom>
          <a:solidFill>
            <a:srgbClr val="130000"/>
          </a:solidFill>
        </p:spPr>
        <p:txBody>
          <a:bodyPr wrap="square" lIns="0" tIns="0" rIns="0" bIns="0" rtlCol="0">
            <a:noAutofit/>
          </a:bodyPr>
          <a:lstStyle/>
          <a:p>
            <a:endParaRPr>
              <a:solidFill>
                <a:schemeClr val="bg1"/>
              </a:solidFill>
            </a:endParaRPr>
          </a:p>
        </p:txBody>
      </p:sp>
      <p:sp>
        <p:nvSpPr>
          <p:cNvPr id="164" name="object 164"/>
          <p:cNvSpPr/>
          <p:nvPr/>
        </p:nvSpPr>
        <p:spPr>
          <a:xfrm>
            <a:off x="9850943" y="1679819"/>
            <a:ext cx="22312" cy="57671"/>
          </a:xfrm>
          <a:custGeom>
            <a:avLst/>
            <a:gdLst/>
            <a:ahLst/>
            <a:cxnLst/>
            <a:rect l="l" t="t" r="r" b="b"/>
            <a:pathLst>
              <a:path w="22312" h="57671">
                <a:moveTo>
                  <a:pt x="17165" y="20103"/>
                </a:moveTo>
                <a:lnTo>
                  <a:pt x="16590" y="17092"/>
                </a:lnTo>
                <a:lnTo>
                  <a:pt x="15449" y="13757"/>
                </a:lnTo>
                <a:lnTo>
                  <a:pt x="14304" y="10051"/>
                </a:lnTo>
                <a:lnTo>
                  <a:pt x="12588" y="7040"/>
                </a:lnTo>
                <a:lnTo>
                  <a:pt x="10873" y="4678"/>
                </a:lnTo>
                <a:lnTo>
                  <a:pt x="8582" y="3659"/>
                </a:lnTo>
                <a:lnTo>
                  <a:pt x="6296" y="4354"/>
                </a:lnTo>
                <a:lnTo>
                  <a:pt x="3720" y="7365"/>
                </a:lnTo>
                <a:lnTo>
                  <a:pt x="1430" y="10376"/>
                </a:lnTo>
                <a:lnTo>
                  <a:pt x="0" y="11070"/>
                </a:lnTo>
                <a:lnTo>
                  <a:pt x="574" y="9032"/>
                </a:lnTo>
                <a:lnTo>
                  <a:pt x="4006" y="3010"/>
                </a:lnTo>
                <a:lnTo>
                  <a:pt x="5436" y="1343"/>
                </a:lnTo>
                <a:lnTo>
                  <a:pt x="8582" y="0"/>
                </a:lnTo>
                <a:lnTo>
                  <a:pt x="10298" y="324"/>
                </a:lnTo>
                <a:lnTo>
                  <a:pt x="13159" y="1991"/>
                </a:lnTo>
                <a:lnTo>
                  <a:pt x="14589" y="3335"/>
                </a:lnTo>
                <a:lnTo>
                  <a:pt x="15735" y="5002"/>
                </a:lnTo>
                <a:lnTo>
                  <a:pt x="18881" y="11395"/>
                </a:lnTo>
                <a:lnTo>
                  <a:pt x="20882" y="18436"/>
                </a:lnTo>
                <a:lnTo>
                  <a:pt x="22027" y="25801"/>
                </a:lnTo>
                <a:lnTo>
                  <a:pt x="22312" y="33166"/>
                </a:lnTo>
                <a:lnTo>
                  <a:pt x="21742" y="37196"/>
                </a:lnTo>
                <a:lnTo>
                  <a:pt x="20597" y="41550"/>
                </a:lnTo>
                <a:lnTo>
                  <a:pt x="18881" y="45905"/>
                </a:lnTo>
                <a:lnTo>
                  <a:pt x="16880" y="49935"/>
                </a:lnTo>
                <a:lnTo>
                  <a:pt x="14875" y="53316"/>
                </a:lnTo>
                <a:lnTo>
                  <a:pt x="13159" y="55632"/>
                </a:lnTo>
                <a:lnTo>
                  <a:pt x="11728" y="57346"/>
                </a:lnTo>
                <a:lnTo>
                  <a:pt x="11443" y="57671"/>
                </a:lnTo>
                <a:lnTo>
                  <a:pt x="13159" y="53965"/>
                </a:lnTo>
                <a:lnTo>
                  <a:pt x="14875" y="49935"/>
                </a:lnTo>
                <a:lnTo>
                  <a:pt x="16305" y="46275"/>
                </a:lnTo>
                <a:lnTo>
                  <a:pt x="17450" y="42245"/>
                </a:lnTo>
                <a:lnTo>
                  <a:pt x="18021" y="36872"/>
                </a:lnTo>
                <a:lnTo>
                  <a:pt x="18021" y="31174"/>
                </a:lnTo>
                <a:lnTo>
                  <a:pt x="17736" y="25477"/>
                </a:lnTo>
                <a:lnTo>
                  <a:pt x="17165" y="20103"/>
                </a:lnTo>
                <a:close/>
              </a:path>
            </a:pathLst>
          </a:custGeom>
          <a:solidFill>
            <a:srgbClr val="130000"/>
          </a:solidFill>
        </p:spPr>
        <p:txBody>
          <a:bodyPr wrap="square" lIns="0" tIns="0" rIns="0" bIns="0" rtlCol="0">
            <a:noAutofit/>
          </a:bodyPr>
          <a:lstStyle/>
          <a:p>
            <a:endParaRPr>
              <a:solidFill>
                <a:schemeClr val="bg1"/>
              </a:solidFill>
            </a:endParaRPr>
          </a:p>
        </p:txBody>
      </p:sp>
      <p:sp>
        <p:nvSpPr>
          <p:cNvPr id="165" name="object 165"/>
          <p:cNvSpPr/>
          <p:nvPr/>
        </p:nvSpPr>
        <p:spPr>
          <a:xfrm>
            <a:off x="9617826" y="1813945"/>
            <a:ext cx="38317" cy="240106"/>
          </a:xfrm>
          <a:custGeom>
            <a:avLst/>
            <a:gdLst/>
            <a:ahLst/>
            <a:cxnLst/>
            <a:rect l="l" t="t" r="r" b="b"/>
            <a:pathLst>
              <a:path w="38317" h="240106">
                <a:moveTo>
                  <a:pt x="36316" y="141175"/>
                </a:moveTo>
                <a:lnTo>
                  <a:pt x="38317" y="174041"/>
                </a:lnTo>
                <a:lnTo>
                  <a:pt x="38317" y="206907"/>
                </a:lnTo>
                <a:lnTo>
                  <a:pt x="35745" y="239767"/>
                </a:lnTo>
                <a:lnTo>
                  <a:pt x="34885" y="240106"/>
                </a:lnTo>
                <a:lnTo>
                  <a:pt x="34315" y="239100"/>
                </a:lnTo>
                <a:lnTo>
                  <a:pt x="35171" y="223337"/>
                </a:lnTo>
                <a:lnTo>
                  <a:pt x="35745" y="207912"/>
                </a:lnTo>
                <a:lnTo>
                  <a:pt x="36031" y="192148"/>
                </a:lnTo>
                <a:lnTo>
                  <a:pt x="36031" y="176390"/>
                </a:lnTo>
                <a:lnTo>
                  <a:pt x="35456" y="159959"/>
                </a:lnTo>
                <a:lnTo>
                  <a:pt x="34025" y="143524"/>
                </a:lnTo>
                <a:lnTo>
                  <a:pt x="32595" y="127094"/>
                </a:lnTo>
                <a:lnTo>
                  <a:pt x="30594" y="110663"/>
                </a:lnTo>
                <a:lnTo>
                  <a:pt x="28014" y="94228"/>
                </a:lnTo>
                <a:lnTo>
                  <a:pt x="24884" y="78131"/>
                </a:lnTo>
                <a:lnTo>
                  <a:pt x="20565" y="62372"/>
                </a:lnTo>
                <a:lnTo>
                  <a:pt x="16008" y="46609"/>
                </a:lnTo>
                <a:lnTo>
                  <a:pt x="10857" y="30850"/>
                </a:lnTo>
                <a:lnTo>
                  <a:pt x="5705" y="15425"/>
                </a:lnTo>
                <a:lnTo>
                  <a:pt x="0" y="0"/>
                </a:lnTo>
                <a:lnTo>
                  <a:pt x="5705" y="15087"/>
                </a:lnTo>
                <a:lnTo>
                  <a:pt x="11411" y="30178"/>
                </a:lnTo>
                <a:lnTo>
                  <a:pt x="16563" y="45270"/>
                </a:lnTo>
                <a:lnTo>
                  <a:pt x="21437" y="60695"/>
                </a:lnTo>
                <a:lnTo>
                  <a:pt x="25716" y="76454"/>
                </a:lnTo>
                <a:lnTo>
                  <a:pt x="29449" y="92551"/>
                </a:lnTo>
                <a:lnTo>
                  <a:pt x="32310" y="108648"/>
                </a:lnTo>
                <a:lnTo>
                  <a:pt x="36316" y="141175"/>
                </a:lnTo>
                <a:close/>
              </a:path>
            </a:pathLst>
          </a:custGeom>
          <a:solidFill>
            <a:srgbClr val="130000"/>
          </a:solidFill>
        </p:spPr>
        <p:txBody>
          <a:bodyPr wrap="square" lIns="0" tIns="0" rIns="0" bIns="0" rtlCol="0">
            <a:noAutofit/>
          </a:bodyPr>
          <a:lstStyle/>
          <a:p>
            <a:endParaRPr>
              <a:solidFill>
                <a:schemeClr val="bg1"/>
              </a:solidFill>
            </a:endParaRPr>
          </a:p>
        </p:txBody>
      </p:sp>
      <p:sp>
        <p:nvSpPr>
          <p:cNvPr id="166" name="object 166"/>
          <p:cNvSpPr/>
          <p:nvPr/>
        </p:nvSpPr>
        <p:spPr>
          <a:xfrm>
            <a:off x="9538658" y="1808822"/>
            <a:ext cx="41683" cy="272725"/>
          </a:xfrm>
          <a:custGeom>
            <a:avLst/>
            <a:gdLst/>
            <a:ahLst/>
            <a:cxnLst/>
            <a:rect l="l" t="t" r="r" b="b"/>
            <a:pathLst>
              <a:path w="41683" h="272725">
                <a:moveTo>
                  <a:pt x="41683" y="199957"/>
                </a:moveTo>
                <a:lnTo>
                  <a:pt x="41406" y="218065"/>
                </a:lnTo>
                <a:lnTo>
                  <a:pt x="40257" y="235839"/>
                </a:lnTo>
                <a:lnTo>
                  <a:pt x="38830" y="253946"/>
                </a:lnTo>
                <a:lnTo>
                  <a:pt x="37126" y="272053"/>
                </a:lnTo>
                <a:lnTo>
                  <a:pt x="35977" y="272725"/>
                </a:lnTo>
                <a:lnTo>
                  <a:pt x="35106" y="271382"/>
                </a:lnTo>
                <a:lnTo>
                  <a:pt x="36255" y="253946"/>
                </a:lnTo>
                <a:lnTo>
                  <a:pt x="37404" y="236172"/>
                </a:lnTo>
                <a:lnTo>
                  <a:pt x="37958" y="218736"/>
                </a:lnTo>
                <a:lnTo>
                  <a:pt x="37958" y="201296"/>
                </a:lnTo>
                <a:lnTo>
                  <a:pt x="37404" y="183189"/>
                </a:lnTo>
                <a:lnTo>
                  <a:pt x="36255" y="165415"/>
                </a:lnTo>
                <a:lnTo>
                  <a:pt x="34551" y="147641"/>
                </a:lnTo>
                <a:lnTo>
                  <a:pt x="31975" y="129867"/>
                </a:lnTo>
                <a:lnTo>
                  <a:pt x="30509" y="121150"/>
                </a:lnTo>
                <a:lnTo>
                  <a:pt x="29082" y="112765"/>
                </a:lnTo>
                <a:lnTo>
                  <a:pt x="27379" y="104047"/>
                </a:lnTo>
                <a:lnTo>
                  <a:pt x="25675" y="95663"/>
                </a:lnTo>
                <a:lnTo>
                  <a:pt x="23654" y="86945"/>
                </a:lnTo>
                <a:lnTo>
                  <a:pt x="21950" y="78561"/>
                </a:lnTo>
                <a:lnTo>
                  <a:pt x="19929" y="70177"/>
                </a:lnTo>
                <a:lnTo>
                  <a:pt x="17948" y="61792"/>
                </a:lnTo>
                <a:lnTo>
                  <a:pt x="16799" y="57767"/>
                </a:lnTo>
                <a:lnTo>
                  <a:pt x="15927" y="53408"/>
                </a:lnTo>
                <a:lnTo>
                  <a:pt x="14778" y="49387"/>
                </a:lnTo>
                <a:lnTo>
                  <a:pt x="13668" y="45362"/>
                </a:lnTo>
                <a:lnTo>
                  <a:pt x="12797" y="41337"/>
                </a:lnTo>
                <a:lnTo>
                  <a:pt x="11647" y="37311"/>
                </a:lnTo>
                <a:lnTo>
                  <a:pt x="10498" y="33624"/>
                </a:lnTo>
                <a:lnTo>
                  <a:pt x="9349" y="29599"/>
                </a:lnTo>
                <a:lnTo>
                  <a:pt x="8200" y="25240"/>
                </a:lnTo>
                <a:lnTo>
                  <a:pt x="7091" y="20881"/>
                </a:lnTo>
                <a:lnTo>
                  <a:pt x="5624" y="16188"/>
                </a:lnTo>
                <a:lnTo>
                  <a:pt x="4198" y="11825"/>
                </a:lnTo>
                <a:lnTo>
                  <a:pt x="2771" y="7466"/>
                </a:lnTo>
                <a:lnTo>
                  <a:pt x="1345" y="3445"/>
                </a:lnTo>
                <a:lnTo>
                  <a:pt x="0" y="0"/>
                </a:lnTo>
                <a:lnTo>
                  <a:pt x="1068" y="2102"/>
                </a:lnTo>
                <a:lnTo>
                  <a:pt x="2494" y="5789"/>
                </a:lnTo>
                <a:lnTo>
                  <a:pt x="3921" y="9481"/>
                </a:lnTo>
                <a:lnTo>
                  <a:pt x="5347" y="13502"/>
                </a:lnTo>
                <a:lnTo>
                  <a:pt x="6496" y="17193"/>
                </a:lnTo>
                <a:lnTo>
                  <a:pt x="7645" y="20881"/>
                </a:lnTo>
                <a:lnTo>
                  <a:pt x="8794" y="24906"/>
                </a:lnTo>
                <a:lnTo>
                  <a:pt x="10221" y="29265"/>
                </a:lnTo>
                <a:lnTo>
                  <a:pt x="11370" y="33290"/>
                </a:lnTo>
                <a:lnTo>
                  <a:pt x="12797" y="37649"/>
                </a:lnTo>
                <a:lnTo>
                  <a:pt x="13946" y="42008"/>
                </a:lnTo>
                <a:lnTo>
                  <a:pt x="15372" y="46367"/>
                </a:lnTo>
                <a:lnTo>
                  <a:pt x="16521" y="50393"/>
                </a:lnTo>
                <a:lnTo>
                  <a:pt x="17670" y="54751"/>
                </a:lnTo>
                <a:lnTo>
                  <a:pt x="18780" y="59110"/>
                </a:lnTo>
                <a:lnTo>
                  <a:pt x="21078" y="67828"/>
                </a:lnTo>
                <a:lnTo>
                  <a:pt x="23376" y="76551"/>
                </a:lnTo>
                <a:lnTo>
                  <a:pt x="25675" y="85268"/>
                </a:lnTo>
                <a:lnTo>
                  <a:pt x="27656" y="93986"/>
                </a:lnTo>
                <a:lnTo>
                  <a:pt x="29677" y="103042"/>
                </a:lnTo>
                <a:lnTo>
                  <a:pt x="31658" y="111760"/>
                </a:lnTo>
                <a:lnTo>
                  <a:pt x="33402" y="120478"/>
                </a:lnTo>
                <a:lnTo>
                  <a:pt x="35105" y="129534"/>
                </a:lnTo>
                <a:lnTo>
                  <a:pt x="37958" y="146970"/>
                </a:lnTo>
                <a:lnTo>
                  <a:pt x="39979" y="164410"/>
                </a:lnTo>
                <a:lnTo>
                  <a:pt x="41128" y="182184"/>
                </a:lnTo>
                <a:lnTo>
                  <a:pt x="41683" y="199957"/>
                </a:lnTo>
                <a:close/>
              </a:path>
            </a:pathLst>
          </a:custGeom>
          <a:solidFill>
            <a:srgbClr val="130000"/>
          </a:solidFill>
        </p:spPr>
        <p:txBody>
          <a:bodyPr wrap="square" lIns="0" tIns="0" rIns="0" bIns="0" rtlCol="0">
            <a:noAutofit/>
          </a:bodyPr>
          <a:lstStyle/>
          <a:p>
            <a:endParaRPr>
              <a:solidFill>
                <a:schemeClr val="bg1"/>
              </a:solidFill>
            </a:endParaRPr>
          </a:p>
        </p:txBody>
      </p:sp>
      <p:sp>
        <p:nvSpPr>
          <p:cNvPr id="167" name="object 167"/>
          <p:cNvSpPr/>
          <p:nvPr/>
        </p:nvSpPr>
        <p:spPr>
          <a:xfrm>
            <a:off x="9536278" y="1803884"/>
            <a:ext cx="2379" cy="4938"/>
          </a:xfrm>
          <a:custGeom>
            <a:avLst/>
            <a:gdLst/>
            <a:ahLst/>
            <a:cxnLst/>
            <a:rect l="l" t="t" r="r" b="b"/>
            <a:pathLst>
              <a:path w="2379" h="4938">
                <a:moveTo>
                  <a:pt x="2020" y="4020"/>
                </a:moveTo>
                <a:lnTo>
                  <a:pt x="2379" y="4938"/>
                </a:lnTo>
                <a:lnTo>
                  <a:pt x="1743" y="3687"/>
                </a:lnTo>
                <a:lnTo>
                  <a:pt x="0" y="0"/>
                </a:lnTo>
                <a:lnTo>
                  <a:pt x="2020" y="4020"/>
                </a:lnTo>
                <a:close/>
              </a:path>
            </a:pathLst>
          </a:custGeom>
          <a:solidFill>
            <a:srgbClr val="130000"/>
          </a:solidFill>
        </p:spPr>
        <p:txBody>
          <a:bodyPr wrap="square" lIns="0" tIns="0" rIns="0" bIns="0" rtlCol="0">
            <a:noAutofit/>
          </a:bodyPr>
          <a:lstStyle/>
          <a:p>
            <a:endParaRPr>
              <a:solidFill>
                <a:schemeClr val="bg1"/>
              </a:solidFill>
            </a:endParaRPr>
          </a:p>
        </p:txBody>
      </p:sp>
      <p:sp>
        <p:nvSpPr>
          <p:cNvPr id="168" name="object 168"/>
          <p:cNvSpPr/>
          <p:nvPr/>
        </p:nvSpPr>
        <p:spPr>
          <a:xfrm>
            <a:off x="9568613" y="2066122"/>
            <a:ext cx="75247" cy="25148"/>
          </a:xfrm>
          <a:custGeom>
            <a:avLst/>
            <a:gdLst/>
            <a:ahLst/>
            <a:cxnLst/>
            <a:rect l="l" t="t" r="r" b="b"/>
            <a:pathLst>
              <a:path w="75247" h="25148">
                <a:moveTo>
                  <a:pt x="70928" y="0"/>
                </a:moveTo>
                <a:lnTo>
                  <a:pt x="72671" y="333"/>
                </a:lnTo>
                <a:lnTo>
                  <a:pt x="75247" y="333"/>
                </a:lnTo>
                <a:lnTo>
                  <a:pt x="74098" y="671"/>
                </a:lnTo>
                <a:lnTo>
                  <a:pt x="70928" y="1676"/>
                </a:lnTo>
                <a:lnTo>
                  <a:pt x="66371" y="3015"/>
                </a:lnTo>
                <a:lnTo>
                  <a:pt x="61220" y="4692"/>
                </a:lnTo>
                <a:lnTo>
                  <a:pt x="55514" y="6369"/>
                </a:lnTo>
                <a:lnTo>
                  <a:pt x="50363" y="8046"/>
                </a:lnTo>
                <a:lnTo>
                  <a:pt x="45766" y="9389"/>
                </a:lnTo>
                <a:lnTo>
                  <a:pt x="42636" y="10394"/>
                </a:lnTo>
                <a:lnTo>
                  <a:pt x="37485" y="12071"/>
                </a:lnTo>
                <a:lnTo>
                  <a:pt x="32056" y="14081"/>
                </a:lnTo>
                <a:lnTo>
                  <a:pt x="26905" y="15758"/>
                </a:lnTo>
                <a:lnTo>
                  <a:pt x="21754" y="17773"/>
                </a:lnTo>
                <a:lnTo>
                  <a:pt x="16602" y="19450"/>
                </a:lnTo>
                <a:lnTo>
                  <a:pt x="11451" y="21461"/>
                </a:lnTo>
                <a:lnTo>
                  <a:pt x="6022" y="23137"/>
                </a:lnTo>
                <a:lnTo>
                  <a:pt x="871" y="25148"/>
                </a:lnTo>
                <a:lnTo>
                  <a:pt x="0" y="24814"/>
                </a:lnTo>
                <a:lnTo>
                  <a:pt x="277" y="23809"/>
                </a:lnTo>
                <a:lnTo>
                  <a:pt x="6022" y="21461"/>
                </a:lnTo>
                <a:lnTo>
                  <a:pt x="11451" y="19112"/>
                </a:lnTo>
                <a:lnTo>
                  <a:pt x="17157" y="17102"/>
                </a:lnTo>
                <a:lnTo>
                  <a:pt x="22903" y="14753"/>
                </a:lnTo>
                <a:lnTo>
                  <a:pt x="28331" y="12743"/>
                </a:lnTo>
                <a:lnTo>
                  <a:pt x="34037" y="10732"/>
                </a:lnTo>
                <a:lnTo>
                  <a:pt x="39743" y="8717"/>
                </a:lnTo>
                <a:lnTo>
                  <a:pt x="45489" y="7040"/>
                </a:lnTo>
                <a:lnTo>
                  <a:pt x="47787" y="6369"/>
                </a:lnTo>
                <a:lnTo>
                  <a:pt x="50046" y="5364"/>
                </a:lnTo>
                <a:lnTo>
                  <a:pt x="52344" y="4692"/>
                </a:lnTo>
                <a:lnTo>
                  <a:pt x="54365" y="4025"/>
                </a:lnTo>
                <a:lnTo>
                  <a:pt x="56623" y="3353"/>
                </a:lnTo>
                <a:lnTo>
                  <a:pt x="58922" y="2348"/>
                </a:lnTo>
                <a:lnTo>
                  <a:pt x="61220" y="1676"/>
                </a:lnTo>
                <a:lnTo>
                  <a:pt x="63518" y="1005"/>
                </a:lnTo>
                <a:lnTo>
                  <a:pt x="65222" y="671"/>
                </a:lnTo>
                <a:lnTo>
                  <a:pt x="66926" y="333"/>
                </a:lnTo>
                <a:lnTo>
                  <a:pt x="68947" y="333"/>
                </a:lnTo>
                <a:lnTo>
                  <a:pt x="70928"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69" name="object 169"/>
          <p:cNvSpPr/>
          <p:nvPr/>
        </p:nvSpPr>
        <p:spPr>
          <a:xfrm>
            <a:off x="9481636" y="2060087"/>
            <a:ext cx="103856" cy="6035"/>
          </a:xfrm>
          <a:custGeom>
            <a:avLst/>
            <a:gdLst/>
            <a:ahLst/>
            <a:cxnLst/>
            <a:rect l="l" t="t" r="r" b="b"/>
            <a:pathLst>
              <a:path w="103856" h="6035">
                <a:moveTo>
                  <a:pt x="99577" y="4025"/>
                </a:moveTo>
                <a:lnTo>
                  <a:pt x="93831" y="4358"/>
                </a:lnTo>
                <a:lnTo>
                  <a:pt x="86699" y="5030"/>
                </a:lnTo>
                <a:lnTo>
                  <a:pt x="78972" y="5364"/>
                </a:lnTo>
                <a:lnTo>
                  <a:pt x="71800" y="5702"/>
                </a:lnTo>
                <a:lnTo>
                  <a:pt x="65222" y="6035"/>
                </a:lnTo>
                <a:lnTo>
                  <a:pt x="56940" y="6035"/>
                </a:lnTo>
                <a:lnTo>
                  <a:pt x="53216" y="5702"/>
                </a:lnTo>
                <a:lnTo>
                  <a:pt x="49491" y="5702"/>
                </a:lnTo>
                <a:lnTo>
                  <a:pt x="45766" y="5364"/>
                </a:lnTo>
                <a:lnTo>
                  <a:pt x="41764" y="5364"/>
                </a:lnTo>
                <a:lnTo>
                  <a:pt x="38079" y="5030"/>
                </a:lnTo>
                <a:lnTo>
                  <a:pt x="34354" y="5030"/>
                </a:lnTo>
                <a:lnTo>
                  <a:pt x="30629" y="4692"/>
                </a:lnTo>
                <a:lnTo>
                  <a:pt x="26905" y="4692"/>
                </a:lnTo>
                <a:lnTo>
                  <a:pt x="23180" y="4358"/>
                </a:lnTo>
                <a:lnTo>
                  <a:pt x="19455" y="4025"/>
                </a:lnTo>
                <a:lnTo>
                  <a:pt x="15770" y="3687"/>
                </a:lnTo>
                <a:lnTo>
                  <a:pt x="12045" y="3353"/>
                </a:lnTo>
                <a:lnTo>
                  <a:pt x="8321" y="3015"/>
                </a:lnTo>
                <a:lnTo>
                  <a:pt x="4596" y="2348"/>
                </a:lnTo>
                <a:lnTo>
                  <a:pt x="871" y="2010"/>
                </a:lnTo>
                <a:lnTo>
                  <a:pt x="0" y="1005"/>
                </a:lnTo>
                <a:lnTo>
                  <a:pt x="594" y="0"/>
                </a:lnTo>
                <a:lnTo>
                  <a:pt x="4041" y="333"/>
                </a:lnTo>
                <a:lnTo>
                  <a:pt x="10896" y="333"/>
                </a:lnTo>
                <a:lnTo>
                  <a:pt x="14304" y="671"/>
                </a:lnTo>
                <a:lnTo>
                  <a:pt x="17751" y="671"/>
                </a:lnTo>
                <a:lnTo>
                  <a:pt x="21199" y="1005"/>
                </a:lnTo>
                <a:lnTo>
                  <a:pt x="28054" y="1005"/>
                </a:lnTo>
                <a:lnTo>
                  <a:pt x="31501" y="1338"/>
                </a:lnTo>
                <a:lnTo>
                  <a:pt x="38356" y="1338"/>
                </a:lnTo>
                <a:lnTo>
                  <a:pt x="41764" y="1676"/>
                </a:lnTo>
                <a:lnTo>
                  <a:pt x="48659" y="1676"/>
                </a:lnTo>
                <a:lnTo>
                  <a:pt x="52067" y="2010"/>
                </a:lnTo>
                <a:lnTo>
                  <a:pt x="57495" y="2010"/>
                </a:lnTo>
                <a:lnTo>
                  <a:pt x="60388" y="2348"/>
                </a:lnTo>
                <a:lnTo>
                  <a:pt x="67243" y="2348"/>
                </a:lnTo>
                <a:lnTo>
                  <a:pt x="71245" y="2682"/>
                </a:lnTo>
                <a:lnTo>
                  <a:pt x="79527" y="2682"/>
                </a:lnTo>
                <a:lnTo>
                  <a:pt x="83846" y="3015"/>
                </a:lnTo>
                <a:lnTo>
                  <a:pt x="88125" y="3015"/>
                </a:lnTo>
                <a:lnTo>
                  <a:pt x="91850" y="3353"/>
                </a:lnTo>
                <a:lnTo>
                  <a:pt x="98705" y="3353"/>
                </a:lnTo>
                <a:lnTo>
                  <a:pt x="101558" y="3687"/>
                </a:lnTo>
                <a:lnTo>
                  <a:pt x="103856" y="3687"/>
                </a:lnTo>
                <a:lnTo>
                  <a:pt x="99577" y="4025"/>
                </a:lnTo>
                <a:close/>
              </a:path>
            </a:pathLst>
          </a:custGeom>
          <a:solidFill>
            <a:srgbClr val="130000"/>
          </a:solidFill>
        </p:spPr>
        <p:txBody>
          <a:bodyPr wrap="square" lIns="0" tIns="0" rIns="0" bIns="0" rtlCol="0">
            <a:noAutofit/>
          </a:bodyPr>
          <a:lstStyle/>
          <a:p>
            <a:endParaRPr>
              <a:solidFill>
                <a:schemeClr val="bg1"/>
              </a:solidFill>
            </a:endParaRPr>
          </a:p>
        </p:txBody>
      </p:sp>
      <p:sp>
        <p:nvSpPr>
          <p:cNvPr id="170" name="object 170"/>
          <p:cNvSpPr/>
          <p:nvPr/>
        </p:nvSpPr>
        <p:spPr>
          <a:xfrm>
            <a:off x="9624682" y="2177119"/>
            <a:ext cx="100971" cy="16096"/>
          </a:xfrm>
          <a:custGeom>
            <a:avLst/>
            <a:gdLst/>
            <a:ahLst/>
            <a:cxnLst/>
            <a:rect l="l" t="t" r="r" b="b"/>
            <a:pathLst>
              <a:path w="100971" h="16096">
                <a:moveTo>
                  <a:pt x="99256" y="338"/>
                </a:moveTo>
                <a:lnTo>
                  <a:pt x="97825" y="671"/>
                </a:lnTo>
                <a:lnTo>
                  <a:pt x="96395" y="1009"/>
                </a:lnTo>
                <a:lnTo>
                  <a:pt x="94679" y="1009"/>
                </a:lnTo>
                <a:lnTo>
                  <a:pt x="93249" y="1343"/>
                </a:lnTo>
                <a:lnTo>
                  <a:pt x="92103" y="1343"/>
                </a:lnTo>
                <a:lnTo>
                  <a:pt x="89817" y="1676"/>
                </a:lnTo>
                <a:lnTo>
                  <a:pt x="85811" y="2015"/>
                </a:lnTo>
                <a:lnTo>
                  <a:pt x="80664" y="2348"/>
                </a:lnTo>
                <a:lnTo>
                  <a:pt x="74942" y="3020"/>
                </a:lnTo>
                <a:lnTo>
                  <a:pt x="68935" y="3691"/>
                </a:lnTo>
                <a:lnTo>
                  <a:pt x="63213" y="4358"/>
                </a:lnTo>
                <a:lnTo>
                  <a:pt x="58351" y="5030"/>
                </a:lnTo>
                <a:lnTo>
                  <a:pt x="54345" y="5702"/>
                </a:lnTo>
                <a:lnTo>
                  <a:pt x="50913" y="6373"/>
                </a:lnTo>
                <a:lnTo>
                  <a:pt x="47482" y="6707"/>
                </a:lnTo>
                <a:lnTo>
                  <a:pt x="44336" y="7379"/>
                </a:lnTo>
                <a:lnTo>
                  <a:pt x="40904" y="8050"/>
                </a:lnTo>
                <a:lnTo>
                  <a:pt x="37469" y="8722"/>
                </a:lnTo>
                <a:lnTo>
                  <a:pt x="34037" y="9389"/>
                </a:lnTo>
                <a:lnTo>
                  <a:pt x="30891" y="10061"/>
                </a:lnTo>
                <a:lnTo>
                  <a:pt x="27459" y="10732"/>
                </a:lnTo>
                <a:lnTo>
                  <a:pt x="24024" y="11404"/>
                </a:lnTo>
                <a:lnTo>
                  <a:pt x="20882" y="12076"/>
                </a:lnTo>
                <a:lnTo>
                  <a:pt x="17434" y="12743"/>
                </a:lnTo>
                <a:lnTo>
                  <a:pt x="14304" y="13414"/>
                </a:lnTo>
                <a:lnTo>
                  <a:pt x="10857" y="14086"/>
                </a:lnTo>
                <a:lnTo>
                  <a:pt x="7449" y="14758"/>
                </a:lnTo>
                <a:lnTo>
                  <a:pt x="4279" y="15425"/>
                </a:lnTo>
                <a:lnTo>
                  <a:pt x="871" y="16096"/>
                </a:lnTo>
                <a:lnTo>
                  <a:pt x="0" y="15425"/>
                </a:lnTo>
                <a:lnTo>
                  <a:pt x="277" y="14420"/>
                </a:lnTo>
                <a:lnTo>
                  <a:pt x="3447" y="13753"/>
                </a:lnTo>
                <a:lnTo>
                  <a:pt x="6577" y="12743"/>
                </a:lnTo>
                <a:lnTo>
                  <a:pt x="9708" y="12076"/>
                </a:lnTo>
                <a:lnTo>
                  <a:pt x="12878" y="11066"/>
                </a:lnTo>
                <a:lnTo>
                  <a:pt x="16285" y="10399"/>
                </a:lnTo>
                <a:lnTo>
                  <a:pt x="19455" y="9727"/>
                </a:lnTo>
                <a:lnTo>
                  <a:pt x="22594" y="8722"/>
                </a:lnTo>
                <a:lnTo>
                  <a:pt x="25740" y="8050"/>
                </a:lnTo>
                <a:lnTo>
                  <a:pt x="28890" y="7379"/>
                </a:lnTo>
                <a:lnTo>
                  <a:pt x="32321" y="6707"/>
                </a:lnTo>
                <a:lnTo>
                  <a:pt x="35468" y="6035"/>
                </a:lnTo>
                <a:lnTo>
                  <a:pt x="38614" y="5368"/>
                </a:lnTo>
                <a:lnTo>
                  <a:pt x="41760" y="5030"/>
                </a:lnTo>
                <a:lnTo>
                  <a:pt x="45192" y="4358"/>
                </a:lnTo>
                <a:lnTo>
                  <a:pt x="48338" y="3691"/>
                </a:lnTo>
                <a:lnTo>
                  <a:pt x="51488" y="3353"/>
                </a:lnTo>
                <a:lnTo>
                  <a:pt x="53489" y="3020"/>
                </a:lnTo>
                <a:lnTo>
                  <a:pt x="56065" y="2686"/>
                </a:lnTo>
                <a:lnTo>
                  <a:pt x="59496" y="2686"/>
                </a:lnTo>
                <a:lnTo>
                  <a:pt x="62928" y="2348"/>
                </a:lnTo>
                <a:lnTo>
                  <a:pt x="66934" y="2015"/>
                </a:lnTo>
                <a:lnTo>
                  <a:pt x="71225" y="1676"/>
                </a:lnTo>
                <a:lnTo>
                  <a:pt x="75512" y="1343"/>
                </a:lnTo>
                <a:lnTo>
                  <a:pt x="79804" y="1009"/>
                </a:lnTo>
                <a:lnTo>
                  <a:pt x="84095" y="1009"/>
                </a:lnTo>
                <a:lnTo>
                  <a:pt x="88101" y="671"/>
                </a:lnTo>
                <a:lnTo>
                  <a:pt x="91533" y="671"/>
                </a:lnTo>
                <a:lnTo>
                  <a:pt x="94964" y="338"/>
                </a:lnTo>
                <a:lnTo>
                  <a:pt x="97540" y="338"/>
                </a:lnTo>
                <a:lnTo>
                  <a:pt x="99541" y="0"/>
                </a:lnTo>
                <a:lnTo>
                  <a:pt x="100971" y="0"/>
                </a:lnTo>
                <a:lnTo>
                  <a:pt x="100116" y="338"/>
                </a:lnTo>
                <a:lnTo>
                  <a:pt x="99256" y="338"/>
                </a:lnTo>
                <a:close/>
              </a:path>
            </a:pathLst>
          </a:custGeom>
          <a:solidFill>
            <a:srgbClr val="130000"/>
          </a:solidFill>
        </p:spPr>
        <p:txBody>
          <a:bodyPr wrap="square" lIns="0" tIns="0" rIns="0" bIns="0" rtlCol="0">
            <a:noAutofit/>
          </a:bodyPr>
          <a:lstStyle/>
          <a:p>
            <a:endParaRPr>
              <a:solidFill>
                <a:schemeClr val="bg1"/>
              </a:solidFill>
            </a:endParaRPr>
          </a:p>
        </p:txBody>
      </p:sp>
      <p:sp>
        <p:nvSpPr>
          <p:cNvPr id="171" name="object 171"/>
          <p:cNvSpPr/>
          <p:nvPr/>
        </p:nvSpPr>
        <p:spPr>
          <a:xfrm>
            <a:off x="9526293" y="1827022"/>
            <a:ext cx="37762" cy="208250"/>
          </a:xfrm>
          <a:custGeom>
            <a:avLst/>
            <a:gdLst/>
            <a:ahLst/>
            <a:cxnLst/>
            <a:rect l="l" t="t" r="r" b="b"/>
            <a:pathLst>
              <a:path w="37762" h="208250">
                <a:moveTo>
                  <a:pt x="34315" y="136483"/>
                </a:moveTo>
                <a:lnTo>
                  <a:pt x="35464" y="143190"/>
                </a:lnTo>
                <a:lnTo>
                  <a:pt x="36296" y="149564"/>
                </a:lnTo>
                <a:lnTo>
                  <a:pt x="37445" y="163984"/>
                </a:lnTo>
                <a:lnTo>
                  <a:pt x="37762" y="178405"/>
                </a:lnTo>
                <a:lnTo>
                  <a:pt x="37445" y="192825"/>
                </a:lnTo>
                <a:lnTo>
                  <a:pt x="36613" y="207240"/>
                </a:lnTo>
                <a:lnTo>
                  <a:pt x="36019" y="208250"/>
                </a:lnTo>
                <a:lnTo>
                  <a:pt x="35187" y="208250"/>
                </a:lnTo>
                <a:lnTo>
                  <a:pt x="34315" y="207578"/>
                </a:lnTo>
                <a:lnTo>
                  <a:pt x="34037" y="206573"/>
                </a:lnTo>
                <a:lnTo>
                  <a:pt x="34315" y="193158"/>
                </a:lnTo>
                <a:lnTo>
                  <a:pt x="34037" y="180081"/>
                </a:lnTo>
                <a:lnTo>
                  <a:pt x="33443" y="167000"/>
                </a:lnTo>
                <a:lnTo>
                  <a:pt x="32294" y="153585"/>
                </a:lnTo>
                <a:lnTo>
                  <a:pt x="31462" y="146544"/>
                </a:lnTo>
                <a:lnTo>
                  <a:pt x="30590" y="139503"/>
                </a:lnTo>
                <a:lnTo>
                  <a:pt x="29441" y="132796"/>
                </a:lnTo>
                <a:lnTo>
                  <a:pt x="28292" y="125755"/>
                </a:lnTo>
                <a:lnTo>
                  <a:pt x="26865" y="119047"/>
                </a:lnTo>
                <a:lnTo>
                  <a:pt x="25439" y="112340"/>
                </a:lnTo>
                <a:lnTo>
                  <a:pt x="24012" y="105299"/>
                </a:lnTo>
                <a:lnTo>
                  <a:pt x="22586" y="98592"/>
                </a:lnTo>
                <a:lnTo>
                  <a:pt x="20882" y="90541"/>
                </a:lnTo>
                <a:lnTo>
                  <a:pt x="18584" y="78469"/>
                </a:lnTo>
                <a:lnTo>
                  <a:pt x="15731" y="64387"/>
                </a:lnTo>
                <a:lnTo>
                  <a:pt x="12561" y="49296"/>
                </a:lnTo>
                <a:lnTo>
                  <a:pt x="9430" y="33870"/>
                </a:lnTo>
                <a:lnTo>
                  <a:pt x="5983" y="19784"/>
                </a:lnTo>
                <a:lnTo>
                  <a:pt x="2852" y="8046"/>
                </a:lnTo>
                <a:lnTo>
                  <a:pt x="0" y="0"/>
                </a:lnTo>
                <a:lnTo>
                  <a:pt x="277" y="0"/>
                </a:lnTo>
                <a:lnTo>
                  <a:pt x="2575" y="5364"/>
                </a:lnTo>
                <a:lnTo>
                  <a:pt x="4556" y="11066"/>
                </a:lnTo>
                <a:lnTo>
                  <a:pt x="6577" y="16430"/>
                </a:lnTo>
                <a:lnTo>
                  <a:pt x="8281" y="22132"/>
                </a:lnTo>
                <a:lnTo>
                  <a:pt x="9708" y="27834"/>
                </a:lnTo>
                <a:lnTo>
                  <a:pt x="11134" y="33870"/>
                </a:lnTo>
                <a:lnTo>
                  <a:pt x="12561" y="39568"/>
                </a:lnTo>
                <a:lnTo>
                  <a:pt x="13710" y="45270"/>
                </a:lnTo>
                <a:lnTo>
                  <a:pt x="15136" y="51978"/>
                </a:lnTo>
                <a:lnTo>
                  <a:pt x="16563" y="58685"/>
                </a:lnTo>
                <a:lnTo>
                  <a:pt x="17989" y="65392"/>
                </a:lnTo>
                <a:lnTo>
                  <a:pt x="19733" y="71762"/>
                </a:lnTo>
                <a:lnTo>
                  <a:pt x="21159" y="78469"/>
                </a:lnTo>
                <a:lnTo>
                  <a:pt x="22586" y="85177"/>
                </a:lnTo>
                <a:lnTo>
                  <a:pt x="24012" y="91551"/>
                </a:lnTo>
                <a:lnTo>
                  <a:pt x="25716" y="98253"/>
                </a:lnTo>
                <a:lnTo>
                  <a:pt x="27460" y="104627"/>
                </a:lnTo>
                <a:lnTo>
                  <a:pt x="28886" y="110997"/>
                </a:lnTo>
                <a:lnTo>
                  <a:pt x="30313" y="117371"/>
                </a:lnTo>
                <a:lnTo>
                  <a:pt x="31739" y="123740"/>
                </a:lnTo>
                <a:lnTo>
                  <a:pt x="33166" y="130114"/>
                </a:lnTo>
                <a:lnTo>
                  <a:pt x="34315" y="136483"/>
                </a:lnTo>
                <a:close/>
              </a:path>
            </a:pathLst>
          </a:custGeom>
          <a:solidFill>
            <a:srgbClr val="130000"/>
          </a:solidFill>
        </p:spPr>
        <p:txBody>
          <a:bodyPr wrap="square" lIns="0" tIns="0" rIns="0" bIns="0" rtlCol="0">
            <a:noAutofit/>
          </a:bodyPr>
          <a:lstStyle/>
          <a:p>
            <a:endParaRPr>
              <a:solidFill>
                <a:schemeClr val="bg1"/>
              </a:solidFill>
            </a:endParaRPr>
          </a:p>
        </p:txBody>
      </p:sp>
      <p:sp>
        <p:nvSpPr>
          <p:cNvPr id="172" name="object 172"/>
          <p:cNvSpPr/>
          <p:nvPr/>
        </p:nvSpPr>
        <p:spPr>
          <a:xfrm>
            <a:off x="9459921" y="1826016"/>
            <a:ext cx="69779" cy="42922"/>
          </a:xfrm>
          <a:custGeom>
            <a:avLst/>
            <a:gdLst/>
            <a:ahLst/>
            <a:cxnLst/>
            <a:rect l="l" t="t" r="r" b="b"/>
            <a:pathLst>
              <a:path w="69779" h="42922">
                <a:moveTo>
                  <a:pt x="60903" y="5697"/>
                </a:moveTo>
                <a:lnTo>
                  <a:pt x="56346" y="8717"/>
                </a:lnTo>
                <a:lnTo>
                  <a:pt x="51195" y="11738"/>
                </a:lnTo>
                <a:lnTo>
                  <a:pt x="45766" y="15425"/>
                </a:lnTo>
                <a:lnTo>
                  <a:pt x="40021" y="18779"/>
                </a:lnTo>
                <a:lnTo>
                  <a:pt x="34037" y="22804"/>
                </a:lnTo>
                <a:lnTo>
                  <a:pt x="28292" y="26491"/>
                </a:lnTo>
                <a:lnTo>
                  <a:pt x="22308" y="29845"/>
                </a:lnTo>
                <a:lnTo>
                  <a:pt x="16880" y="33532"/>
                </a:lnTo>
                <a:lnTo>
                  <a:pt x="12006" y="36552"/>
                </a:lnTo>
                <a:lnTo>
                  <a:pt x="7449" y="39234"/>
                </a:lnTo>
                <a:lnTo>
                  <a:pt x="3724" y="41245"/>
                </a:lnTo>
                <a:lnTo>
                  <a:pt x="832" y="42922"/>
                </a:lnTo>
                <a:lnTo>
                  <a:pt x="0" y="42588"/>
                </a:lnTo>
                <a:lnTo>
                  <a:pt x="277" y="41583"/>
                </a:lnTo>
                <a:lnTo>
                  <a:pt x="4873" y="38563"/>
                </a:lnTo>
                <a:lnTo>
                  <a:pt x="9430" y="35881"/>
                </a:lnTo>
                <a:lnTo>
                  <a:pt x="14027" y="32860"/>
                </a:lnTo>
                <a:lnTo>
                  <a:pt x="18584" y="30178"/>
                </a:lnTo>
                <a:lnTo>
                  <a:pt x="23180" y="27496"/>
                </a:lnTo>
                <a:lnTo>
                  <a:pt x="28014" y="24814"/>
                </a:lnTo>
                <a:lnTo>
                  <a:pt x="32611" y="21794"/>
                </a:lnTo>
                <a:lnTo>
                  <a:pt x="37168" y="19112"/>
                </a:lnTo>
                <a:lnTo>
                  <a:pt x="40615" y="17102"/>
                </a:lnTo>
                <a:lnTo>
                  <a:pt x="45172" y="14420"/>
                </a:lnTo>
                <a:lnTo>
                  <a:pt x="50640" y="11399"/>
                </a:lnTo>
                <a:lnTo>
                  <a:pt x="56069" y="8046"/>
                </a:lnTo>
                <a:lnTo>
                  <a:pt x="61497" y="5030"/>
                </a:lnTo>
                <a:lnTo>
                  <a:pt x="65777" y="2348"/>
                </a:lnTo>
                <a:lnTo>
                  <a:pt x="68630" y="671"/>
                </a:lnTo>
                <a:lnTo>
                  <a:pt x="69779" y="0"/>
                </a:lnTo>
                <a:lnTo>
                  <a:pt x="69224" y="333"/>
                </a:lnTo>
                <a:lnTo>
                  <a:pt x="67203" y="1676"/>
                </a:lnTo>
                <a:lnTo>
                  <a:pt x="64628" y="3353"/>
                </a:lnTo>
                <a:lnTo>
                  <a:pt x="60903" y="5697"/>
                </a:lnTo>
                <a:close/>
              </a:path>
            </a:pathLst>
          </a:custGeom>
          <a:solidFill>
            <a:srgbClr val="130000"/>
          </a:solidFill>
        </p:spPr>
        <p:txBody>
          <a:bodyPr wrap="square" lIns="0" tIns="0" rIns="0" bIns="0" rtlCol="0">
            <a:noAutofit/>
          </a:bodyPr>
          <a:lstStyle/>
          <a:p>
            <a:endParaRPr>
              <a:solidFill>
                <a:schemeClr val="bg1"/>
              </a:solidFill>
            </a:endParaRPr>
          </a:p>
        </p:txBody>
      </p:sp>
      <p:sp>
        <p:nvSpPr>
          <p:cNvPr id="173" name="object 173"/>
          <p:cNvSpPr/>
          <p:nvPr/>
        </p:nvSpPr>
        <p:spPr>
          <a:xfrm>
            <a:off x="9464795" y="1808576"/>
            <a:ext cx="67481" cy="16096"/>
          </a:xfrm>
          <a:custGeom>
            <a:avLst/>
            <a:gdLst/>
            <a:ahLst/>
            <a:cxnLst/>
            <a:rect l="l" t="t" r="r" b="b"/>
            <a:pathLst>
              <a:path w="67481" h="16096">
                <a:moveTo>
                  <a:pt x="67203" y="16096"/>
                </a:moveTo>
                <a:lnTo>
                  <a:pt x="65777" y="15763"/>
                </a:lnTo>
                <a:lnTo>
                  <a:pt x="63201" y="15425"/>
                </a:lnTo>
                <a:lnTo>
                  <a:pt x="59754" y="14758"/>
                </a:lnTo>
                <a:lnTo>
                  <a:pt x="55197" y="13414"/>
                </a:lnTo>
                <a:lnTo>
                  <a:pt x="50046" y="12409"/>
                </a:lnTo>
                <a:lnTo>
                  <a:pt x="44300" y="11066"/>
                </a:lnTo>
                <a:lnTo>
                  <a:pt x="38317" y="9389"/>
                </a:lnTo>
                <a:lnTo>
                  <a:pt x="32016" y="8050"/>
                </a:lnTo>
                <a:lnTo>
                  <a:pt x="25993" y="6707"/>
                </a:lnTo>
                <a:lnTo>
                  <a:pt x="20010" y="5030"/>
                </a:lnTo>
                <a:lnTo>
                  <a:pt x="14581" y="3691"/>
                </a:lnTo>
                <a:lnTo>
                  <a:pt x="9708" y="2348"/>
                </a:lnTo>
                <a:lnTo>
                  <a:pt x="5705" y="1343"/>
                </a:lnTo>
                <a:lnTo>
                  <a:pt x="2575" y="671"/>
                </a:lnTo>
                <a:lnTo>
                  <a:pt x="554" y="338"/>
                </a:lnTo>
                <a:lnTo>
                  <a:pt x="0" y="0"/>
                </a:lnTo>
                <a:lnTo>
                  <a:pt x="4279" y="671"/>
                </a:lnTo>
                <a:lnTo>
                  <a:pt x="8558" y="1676"/>
                </a:lnTo>
                <a:lnTo>
                  <a:pt x="12838" y="2348"/>
                </a:lnTo>
                <a:lnTo>
                  <a:pt x="16840" y="3020"/>
                </a:lnTo>
                <a:lnTo>
                  <a:pt x="21159" y="3691"/>
                </a:lnTo>
                <a:lnTo>
                  <a:pt x="25439" y="4697"/>
                </a:lnTo>
                <a:lnTo>
                  <a:pt x="29441" y="5368"/>
                </a:lnTo>
                <a:lnTo>
                  <a:pt x="33720" y="6373"/>
                </a:lnTo>
                <a:lnTo>
                  <a:pt x="37168" y="7045"/>
                </a:lnTo>
                <a:lnTo>
                  <a:pt x="42041" y="8384"/>
                </a:lnTo>
                <a:lnTo>
                  <a:pt x="48342" y="10061"/>
                </a:lnTo>
                <a:lnTo>
                  <a:pt x="54603" y="11404"/>
                </a:lnTo>
                <a:lnTo>
                  <a:pt x="60625" y="13081"/>
                </a:lnTo>
                <a:lnTo>
                  <a:pt x="65182" y="14420"/>
                </a:lnTo>
                <a:lnTo>
                  <a:pt x="67481" y="15425"/>
                </a:lnTo>
                <a:lnTo>
                  <a:pt x="67203" y="16096"/>
                </a:lnTo>
                <a:close/>
              </a:path>
            </a:pathLst>
          </a:custGeom>
          <a:solidFill>
            <a:srgbClr val="130000"/>
          </a:solidFill>
        </p:spPr>
        <p:txBody>
          <a:bodyPr wrap="square" lIns="0" tIns="0" rIns="0" bIns="0" rtlCol="0">
            <a:noAutofit/>
          </a:bodyPr>
          <a:lstStyle/>
          <a:p>
            <a:endParaRPr>
              <a:solidFill>
                <a:schemeClr val="bg1"/>
              </a:solidFill>
            </a:endParaRPr>
          </a:p>
        </p:txBody>
      </p:sp>
      <p:sp>
        <p:nvSpPr>
          <p:cNvPr id="174" name="object 174"/>
          <p:cNvSpPr/>
          <p:nvPr/>
        </p:nvSpPr>
        <p:spPr>
          <a:xfrm>
            <a:off x="9613824" y="1790807"/>
            <a:ext cx="2852" cy="324"/>
          </a:xfrm>
          <a:custGeom>
            <a:avLst/>
            <a:gdLst/>
            <a:ahLst/>
            <a:cxnLst/>
            <a:rect l="l" t="t" r="r" b="b"/>
            <a:pathLst>
              <a:path w="2852" h="324">
                <a:moveTo>
                  <a:pt x="277" y="0"/>
                </a:moveTo>
                <a:lnTo>
                  <a:pt x="2852" y="324"/>
                </a:lnTo>
                <a:lnTo>
                  <a:pt x="2575" y="324"/>
                </a:lnTo>
                <a:lnTo>
                  <a:pt x="0" y="0"/>
                </a:lnTo>
                <a:lnTo>
                  <a:pt x="277"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75" name="object 175"/>
          <p:cNvSpPr/>
          <p:nvPr/>
        </p:nvSpPr>
        <p:spPr>
          <a:xfrm>
            <a:off x="9479060" y="1785758"/>
            <a:ext cx="134763" cy="5049"/>
          </a:xfrm>
          <a:custGeom>
            <a:avLst/>
            <a:gdLst/>
            <a:ahLst/>
            <a:cxnLst/>
            <a:rect l="l" t="t" r="r" b="b"/>
            <a:pathLst>
              <a:path w="134763" h="5049">
                <a:moveTo>
                  <a:pt x="134763" y="5049"/>
                </a:moveTo>
                <a:lnTo>
                  <a:pt x="131039" y="5049"/>
                </a:lnTo>
                <a:lnTo>
                  <a:pt x="126442" y="4724"/>
                </a:lnTo>
                <a:lnTo>
                  <a:pt x="121014" y="4354"/>
                </a:lnTo>
                <a:lnTo>
                  <a:pt x="115862" y="4030"/>
                </a:lnTo>
                <a:lnTo>
                  <a:pt x="110711" y="3705"/>
                </a:lnTo>
                <a:lnTo>
                  <a:pt x="106154" y="3381"/>
                </a:lnTo>
                <a:lnTo>
                  <a:pt x="103301" y="3057"/>
                </a:lnTo>
                <a:lnTo>
                  <a:pt x="99260" y="3057"/>
                </a:lnTo>
                <a:lnTo>
                  <a:pt x="94148" y="2686"/>
                </a:lnTo>
                <a:lnTo>
                  <a:pt x="87848" y="2362"/>
                </a:lnTo>
                <a:lnTo>
                  <a:pt x="81270" y="2362"/>
                </a:lnTo>
                <a:lnTo>
                  <a:pt x="73821" y="2038"/>
                </a:lnTo>
                <a:lnTo>
                  <a:pt x="65816" y="1713"/>
                </a:lnTo>
                <a:lnTo>
                  <a:pt x="57535" y="1343"/>
                </a:lnTo>
                <a:lnTo>
                  <a:pt x="40932" y="1343"/>
                </a:lnTo>
                <a:lnTo>
                  <a:pt x="32928" y="1019"/>
                </a:lnTo>
                <a:lnTo>
                  <a:pt x="17751" y="1019"/>
                </a:lnTo>
                <a:lnTo>
                  <a:pt x="11174" y="1343"/>
                </a:lnTo>
                <a:lnTo>
                  <a:pt x="5151" y="1343"/>
                </a:lnTo>
                <a:lnTo>
                  <a:pt x="316" y="1713"/>
                </a:lnTo>
                <a:lnTo>
                  <a:pt x="0" y="1019"/>
                </a:lnTo>
                <a:lnTo>
                  <a:pt x="4873" y="694"/>
                </a:lnTo>
                <a:lnTo>
                  <a:pt x="10619" y="370"/>
                </a:lnTo>
                <a:lnTo>
                  <a:pt x="17197" y="370"/>
                </a:lnTo>
                <a:lnTo>
                  <a:pt x="24607" y="0"/>
                </a:lnTo>
                <a:lnTo>
                  <a:pt x="78972" y="0"/>
                </a:lnTo>
                <a:lnTo>
                  <a:pt x="85549" y="370"/>
                </a:lnTo>
                <a:lnTo>
                  <a:pt x="91572" y="370"/>
                </a:lnTo>
                <a:lnTo>
                  <a:pt x="96407" y="694"/>
                </a:lnTo>
                <a:lnTo>
                  <a:pt x="100131" y="694"/>
                </a:lnTo>
                <a:lnTo>
                  <a:pt x="102707" y="1019"/>
                </a:lnTo>
                <a:lnTo>
                  <a:pt x="107858" y="1713"/>
                </a:lnTo>
                <a:lnTo>
                  <a:pt x="113564" y="2362"/>
                </a:lnTo>
                <a:lnTo>
                  <a:pt x="119310" y="3057"/>
                </a:lnTo>
                <a:lnTo>
                  <a:pt x="125293" y="3705"/>
                </a:lnTo>
                <a:lnTo>
                  <a:pt x="130444" y="4354"/>
                </a:lnTo>
                <a:lnTo>
                  <a:pt x="134763" y="5049"/>
                </a:lnTo>
                <a:close/>
              </a:path>
            </a:pathLst>
          </a:custGeom>
          <a:solidFill>
            <a:srgbClr val="130000"/>
          </a:solidFill>
        </p:spPr>
        <p:txBody>
          <a:bodyPr wrap="square" lIns="0" tIns="0" rIns="0" bIns="0" rtlCol="0">
            <a:noAutofit/>
          </a:bodyPr>
          <a:lstStyle/>
          <a:p>
            <a:endParaRPr>
              <a:solidFill>
                <a:schemeClr val="bg1"/>
              </a:solidFill>
            </a:endParaRPr>
          </a:p>
        </p:txBody>
      </p:sp>
      <p:sp>
        <p:nvSpPr>
          <p:cNvPr id="176" name="object 176"/>
          <p:cNvSpPr/>
          <p:nvPr/>
        </p:nvSpPr>
        <p:spPr>
          <a:xfrm>
            <a:off x="9467648" y="1794142"/>
            <a:ext cx="82657" cy="12090"/>
          </a:xfrm>
          <a:custGeom>
            <a:avLst/>
            <a:gdLst/>
            <a:ahLst/>
            <a:cxnLst/>
            <a:rect l="l" t="t" r="r" b="b"/>
            <a:pathLst>
              <a:path w="82657" h="12090">
                <a:moveTo>
                  <a:pt x="82657" y="12090"/>
                </a:moveTo>
                <a:lnTo>
                  <a:pt x="79210" y="11751"/>
                </a:lnTo>
                <a:lnTo>
                  <a:pt x="74058" y="10746"/>
                </a:lnTo>
                <a:lnTo>
                  <a:pt x="68075" y="10075"/>
                </a:lnTo>
                <a:lnTo>
                  <a:pt x="61775" y="9069"/>
                </a:lnTo>
                <a:lnTo>
                  <a:pt x="55474" y="8064"/>
                </a:lnTo>
                <a:lnTo>
                  <a:pt x="50323" y="7392"/>
                </a:lnTo>
                <a:lnTo>
                  <a:pt x="46598" y="6721"/>
                </a:lnTo>
                <a:lnTo>
                  <a:pt x="43745" y="6387"/>
                </a:lnTo>
                <a:lnTo>
                  <a:pt x="40892" y="6049"/>
                </a:lnTo>
                <a:lnTo>
                  <a:pt x="38039" y="5716"/>
                </a:lnTo>
                <a:lnTo>
                  <a:pt x="35186" y="5382"/>
                </a:lnTo>
                <a:lnTo>
                  <a:pt x="32294" y="5044"/>
                </a:lnTo>
                <a:lnTo>
                  <a:pt x="29441" y="5044"/>
                </a:lnTo>
                <a:lnTo>
                  <a:pt x="26588" y="4710"/>
                </a:lnTo>
                <a:lnTo>
                  <a:pt x="23735" y="4372"/>
                </a:lnTo>
                <a:lnTo>
                  <a:pt x="20882" y="4039"/>
                </a:lnTo>
                <a:lnTo>
                  <a:pt x="18029" y="3705"/>
                </a:lnTo>
                <a:lnTo>
                  <a:pt x="15136" y="3367"/>
                </a:lnTo>
                <a:lnTo>
                  <a:pt x="12006" y="3034"/>
                </a:lnTo>
                <a:lnTo>
                  <a:pt x="9153" y="2695"/>
                </a:lnTo>
                <a:lnTo>
                  <a:pt x="6300" y="2028"/>
                </a:lnTo>
                <a:lnTo>
                  <a:pt x="3407" y="1690"/>
                </a:lnTo>
                <a:lnTo>
                  <a:pt x="554" y="1357"/>
                </a:lnTo>
                <a:lnTo>
                  <a:pt x="0" y="370"/>
                </a:lnTo>
                <a:lnTo>
                  <a:pt x="554" y="0"/>
                </a:lnTo>
                <a:lnTo>
                  <a:pt x="3407" y="370"/>
                </a:lnTo>
                <a:lnTo>
                  <a:pt x="6300" y="694"/>
                </a:lnTo>
                <a:lnTo>
                  <a:pt x="9153" y="1019"/>
                </a:lnTo>
                <a:lnTo>
                  <a:pt x="12006" y="1357"/>
                </a:lnTo>
                <a:lnTo>
                  <a:pt x="14859" y="1357"/>
                </a:lnTo>
                <a:lnTo>
                  <a:pt x="17712" y="1690"/>
                </a:lnTo>
                <a:lnTo>
                  <a:pt x="20565" y="2028"/>
                </a:lnTo>
                <a:lnTo>
                  <a:pt x="23457" y="2362"/>
                </a:lnTo>
                <a:lnTo>
                  <a:pt x="26310" y="2695"/>
                </a:lnTo>
                <a:lnTo>
                  <a:pt x="29163" y="2695"/>
                </a:lnTo>
                <a:lnTo>
                  <a:pt x="32016" y="3034"/>
                </a:lnTo>
                <a:lnTo>
                  <a:pt x="34869" y="3367"/>
                </a:lnTo>
                <a:lnTo>
                  <a:pt x="37762" y="3705"/>
                </a:lnTo>
                <a:lnTo>
                  <a:pt x="40615" y="3705"/>
                </a:lnTo>
                <a:lnTo>
                  <a:pt x="43468" y="4039"/>
                </a:lnTo>
                <a:lnTo>
                  <a:pt x="46321" y="4372"/>
                </a:lnTo>
                <a:lnTo>
                  <a:pt x="50046" y="5044"/>
                </a:lnTo>
                <a:lnTo>
                  <a:pt x="55197" y="6049"/>
                </a:lnTo>
                <a:lnTo>
                  <a:pt x="61220" y="7059"/>
                </a:lnTo>
                <a:lnTo>
                  <a:pt x="67798" y="8736"/>
                </a:lnTo>
                <a:lnTo>
                  <a:pt x="74058" y="10075"/>
                </a:lnTo>
                <a:lnTo>
                  <a:pt x="79210" y="11418"/>
                </a:lnTo>
                <a:lnTo>
                  <a:pt x="82657" y="12090"/>
                </a:lnTo>
                <a:close/>
              </a:path>
            </a:pathLst>
          </a:custGeom>
          <a:solidFill>
            <a:srgbClr val="130000"/>
          </a:solidFill>
        </p:spPr>
        <p:txBody>
          <a:bodyPr wrap="square" lIns="0" tIns="0" rIns="0" bIns="0" rtlCol="0">
            <a:noAutofit/>
          </a:bodyPr>
          <a:lstStyle/>
          <a:p>
            <a:endParaRPr>
              <a:solidFill>
                <a:schemeClr val="bg1"/>
              </a:solidFill>
            </a:endParaRPr>
          </a:p>
        </p:txBody>
      </p:sp>
      <p:sp>
        <p:nvSpPr>
          <p:cNvPr id="177" name="object 177"/>
          <p:cNvSpPr/>
          <p:nvPr/>
        </p:nvSpPr>
        <p:spPr>
          <a:xfrm>
            <a:off x="9662151" y="1879671"/>
            <a:ext cx="70084" cy="111335"/>
          </a:xfrm>
          <a:custGeom>
            <a:avLst/>
            <a:gdLst/>
            <a:ahLst/>
            <a:cxnLst/>
            <a:rect l="l" t="t" r="r" b="b"/>
            <a:pathLst>
              <a:path w="70084" h="111335">
                <a:moveTo>
                  <a:pt x="70084" y="0"/>
                </a:moveTo>
                <a:lnTo>
                  <a:pt x="69224" y="2010"/>
                </a:lnTo>
                <a:lnTo>
                  <a:pt x="68079" y="5702"/>
                </a:lnTo>
                <a:lnTo>
                  <a:pt x="66648" y="9723"/>
                </a:lnTo>
                <a:lnTo>
                  <a:pt x="65218" y="14420"/>
                </a:lnTo>
                <a:lnTo>
                  <a:pt x="63502" y="18778"/>
                </a:lnTo>
                <a:lnTo>
                  <a:pt x="61786" y="23137"/>
                </a:lnTo>
                <a:lnTo>
                  <a:pt x="60071" y="26825"/>
                </a:lnTo>
                <a:lnTo>
                  <a:pt x="58070" y="30850"/>
                </a:lnTo>
                <a:lnTo>
                  <a:pt x="56065" y="34875"/>
                </a:lnTo>
                <a:lnTo>
                  <a:pt x="54064" y="38901"/>
                </a:lnTo>
                <a:lnTo>
                  <a:pt x="51777" y="42588"/>
                </a:lnTo>
                <a:lnTo>
                  <a:pt x="49487" y="46613"/>
                </a:lnTo>
                <a:lnTo>
                  <a:pt x="47201" y="50301"/>
                </a:lnTo>
                <a:lnTo>
                  <a:pt x="44910" y="53988"/>
                </a:lnTo>
                <a:lnTo>
                  <a:pt x="42624" y="57680"/>
                </a:lnTo>
                <a:lnTo>
                  <a:pt x="37758" y="64721"/>
                </a:lnTo>
                <a:lnTo>
                  <a:pt x="32896" y="71762"/>
                </a:lnTo>
                <a:lnTo>
                  <a:pt x="27749" y="78803"/>
                </a:lnTo>
                <a:lnTo>
                  <a:pt x="22598" y="85510"/>
                </a:lnTo>
                <a:lnTo>
                  <a:pt x="17450" y="92218"/>
                </a:lnTo>
                <a:lnTo>
                  <a:pt x="12014" y="98592"/>
                </a:lnTo>
                <a:lnTo>
                  <a:pt x="6581" y="104961"/>
                </a:lnTo>
                <a:lnTo>
                  <a:pt x="1145" y="111335"/>
                </a:lnTo>
                <a:lnTo>
                  <a:pt x="0" y="110997"/>
                </a:lnTo>
                <a:lnTo>
                  <a:pt x="0" y="109991"/>
                </a:lnTo>
                <a:lnTo>
                  <a:pt x="5151" y="103622"/>
                </a:lnTo>
                <a:lnTo>
                  <a:pt x="10013" y="97248"/>
                </a:lnTo>
                <a:lnTo>
                  <a:pt x="15160" y="90541"/>
                </a:lnTo>
                <a:lnTo>
                  <a:pt x="20026" y="84171"/>
                </a:lnTo>
                <a:lnTo>
                  <a:pt x="24888" y="77464"/>
                </a:lnTo>
                <a:lnTo>
                  <a:pt x="29464" y="70757"/>
                </a:lnTo>
                <a:lnTo>
                  <a:pt x="34326" y="64049"/>
                </a:lnTo>
                <a:lnTo>
                  <a:pt x="38903" y="57342"/>
                </a:lnTo>
                <a:lnTo>
                  <a:pt x="41193" y="53988"/>
                </a:lnTo>
                <a:lnTo>
                  <a:pt x="43480" y="50634"/>
                </a:lnTo>
                <a:lnTo>
                  <a:pt x="45770" y="46947"/>
                </a:lnTo>
                <a:lnTo>
                  <a:pt x="48056" y="43593"/>
                </a:lnTo>
                <a:lnTo>
                  <a:pt x="50057" y="39906"/>
                </a:lnTo>
                <a:lnTo>
                  <a:pt x="52348" y="36214"/>
                </a:lnTo>
                <a:lnTo>
                  <a:pt x="54349" y="32527"/>
                </a:lnTo>
                <a:lnTo>
                  <a:pt x="56354" y="28840"/>
                </a:lnTo>
                <a:lnTo>
                  <a:pt x="58355" y="25148"/>
                </a:lnTo>
                <a:lnTo>
                  <a:pt x="60641" y="20455"/>
                </a:lnTo>
                <a:lnTo>
                  <a:pt x="62932" y="15425"/>
                </a:lnTo>
                <a:lnTo>
                  <a:pt x="65218" y="10728"/>
                </a:lnTo>
                <a:lnTo>
                  <a:pt x="67223" y="6035"/>
                </a:lnTo>
                <a:lnTo>
                  <a:pt x="68939" y="2348"/>
                </a:lnTo>
                <a:lnTo>
                  <a:pt x="70084"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78" name="object 178"/>
          <p:cNvSpPr/>
          <p:nvPr/>
        </p:nvSpPr>
        <p:spPr>
          <a:xfrm>
            <a:off x="9729089" y="1921255"/>
            <a:ext cx="34322" cy="35209"/>
          </a:xfrm>
          <a:custGeom>
            <a:avLst/>
            <a:gdLst/>
            <a:ahLst/>
            <a:cxnLst/>
            <a:rect l="l" t="t" r="r" b="b"/>
            <a:pathLst>
              <a:path w="34322" h="35209">
                <a:moveTo>
                  <a:pt x="32892" y="2010"/>
                </a:moveTo>
                <a:lnTo>
                  <a:pt x="31176" y="4020"/>
                </a:lnTo>
                <a:lnTo>
                  <a:pt x="28890" y="6707"/>
                </a:lnTo>
                <a:lnTo>
                  <a:pt x="26600" y="9723"/>
                </a:lnTo>
                <a:lnTo>
                  <a:pt x="24028" y="12405"/>
                </a:lnTo>
                <a:lnTo>
                  <a:pt x="21738" y="15087"/>
                </a:lnTo>
                <a:lnTo>
                  <a:pt x="19451" y="17435"/>
                </a:lnTo>
                <a:lnTo>
                  <a:pt x="17161" y="19450"/>
                </a:lnTo>
                <a:lnTo>
                  <a:pt x="14871" y="21794"/>
                </a:lnTo>
                <a:lnTo>
                  <a:pt x="12584" y="23809"/>
                </a:lnTo>
                <a:lnTo>
                  <a:pt x="10009" y="26153"/>
                </a:lnTo>
                <a:lnTo>
                  <a:pt x="7437" y="28502"/>
                </a:lnTo>
                <a:lnTo>
                  <a:pt x="5147" y="30850"/>
                </a:lnTo>
                <a:lnTo>
                  <a:pt x="2571" y="32860"/>
                </a:lnTo>
                <a:lnTo>
                  <a:pt x="285" y="35209"/>
                </a:lnTo>
                <a:lnTo>
                  <a:pt x="0" y="34537"/>
                </a:lnTo>
                <a:lnTo>
                  <a:pt x="0" y="31522"/>
                </a:lnTo>
                <a:lnTo>
                  <a:pt x="4576" y="27163"/>
                </a:lnTo>
                <a:lnTo>
                  <a:pt x="10009" y="22132"/>
                </a:lnTo>
                <a:lnTo>
                  <a:pt x="15731" y="16763"/>
                </a:lnTo>
                <a:lnTo>
                  <a:pt x="21167" y="11733"/>
                </a:lnTo>
                <a:lnTo>
                  <a:pt x="26314" y="7040"/>
                </a:lnTo>
                <a:lnTo>
                  <a:pt x="30606" y="3353"/>
                </a:lnTo>
                <a:lnTo>
                  <a:pt x="33181" y="1005"/>
                </a:lnTo>
                <a:lnTo>
                  <a:pt x="34322" y="0"/>
                </a:lnTo>
                <a:lnTo>
                  <a:pt x="34037" y="667"/>
                </a:lnTo>
                <a:lnTo>
                  <a:pt x="32892" y="2010"/>
                </a:lnTo>
                <a:close/>
              </a:path>
            </a:pathLst>
          </a:custGeom>
          <a:solidFill>
            <a:srgbClr val="130000"/>
          </a:solidFill>
        </p:spPr>
        <p:txBody>
          <a:bodyPr wrap="square" lIns="0" tIns="0" rIns="0" bIns="0" rtlCol="0">
            <a:noAutofit/>
          </a:bodyPr>
          <a:lstStyle/>
          <a:p>
            <a:endParaRPr>
              <a:solidFill>
                <a:schemeClr val="bg1"/>
              </a:solidFill>
            </a:endParaRPr>
          </a:p>
        </p:txBody>
      </p:sp>
      <p:sp>
        <p:nvSpPr>
          <p:cNvPr id="179" name="object 179"/>
          <p:cNvSpPr/>
          <p:nvPr/>
        </p:nvSpPr>
        <p:spPr>
          <a:xfrm>
            <a:off x="9733951" y="1950428"/>
            <a:ext cx="52919" cy="135816"/>
          </a:xfrm>
          <a:custGeom>
            <a:avLst/>
            <a:gdLst/>
            <a:ahLst/>
            <a:cxnLst/>
            <a:rect l="l" t="t" r="r" b="b"/>
            <a:pathLst>
              <a:path w="52919" h="135816">
                <a:moveTo>
                  <a:pt x="52919" y="134473"/>
                </a:moveTo>
                <a:lnTo>
                  <a:pt x="52919" y="135816"/>
                </a:lnTo>
                <a:lnTo>
                  <a:pt x="52059" y="135816"/>
                </a:lnTo>
                <a:lnTo>
                  <a:pt x="46341" y="129109"/>
                </a:lnTo>
                <a:lnTo>
                  <a:pt x="40904" y="122063"/>
                </a:lnTo>
                <a:lnTo>
                  <a:pt x="35757" y="114688"/>
                </a:lnTo>
                <a:lnTo>
                  <a:pt x="30606" y="107309"/>
                </a:lnTo>
                <a:lnTo>
                  <a:pt x="26029" y="99930"/>
                </a:lnTo>
                <a:lnTo>
                  <a:pt x="21452" y="91884"/>
                </a:lnTo>
                <a:lnTo>
                  <a:pt x="17446" y="83833"/>
                </a:lnTo>
                <a:lnTo>
                  <a:pt x="13730" y="75454"/>
                </a:lnTo>
                <a:lnTo>
                  <a:pt x="10298" y="65054"/>
                </a:lnTo>
                <a:lnTo>
                  <a:pt x="7152" y="52983"/>
                </a:lnTo>
                <a:lnTo>
                  <a:pt x="4862" y="40240"/>
                </a:lnTo>
                <a:lnTo>
                  <a:pt x="2860" y="27496"/>
                </a:lnTo>
                <a:lnTo>
                  <a:pt x="1430" y="15758"/>
                </a:lnTo>
                <a:lnTo>
                  <a:pt x="570" y="6369"/>
                </a:lnTo>
                <a:lnTo>
                  <a:pt x="0" y="0"/>
                </a:lnTo>
                <a:lnTo>
                  <a:pt x="855" y="6369"/>
                </a:lnTo>
                <a:lnTo>
                  <a:pt x="2286" y="15425"/>
                </a:lnTo>
                <a:lnTo>
                  <a:pt x="4291" y="26829"/>
                </a:lnTo>
                <a:lnTo>
                  <a:pt x="6577" y="39568"/>
                </a:lnTo>
                <a:lnTo>
                  <a:pt x="9438" y="51978"/>
                </a:lnTo>
                <a:lnTo>
                  <a:pt x="12584" y="64049"/>
                </a:lnTo>
                <a:lnTo>
                  <a:pt x="16305" y="74110"/>
                </a:lnTo>
                <a:lnTo>
                  <a:pt x="20022" y="82495"/>
                </a:lnTo>
                <a:lnTo>
                  <a:pt x="24028" y="90541"/>
                </a:lnTo>
                <a:lnTo>
                  <a:pt x="28319" y="98253"/>
                </a:lnTo>
                <a:lnTo>
                  <a:pt x="32896" y="105966"/>
                </a:lnTo>
                <a:lnTo>
                  <a:pt x="37473" y="113345"/>
                </a:lnTo>
                <a:lnTo>
                  <a:pt x="42620" y="120724"/>
                </a:lnTo>
                <a:lnTo>
                  <a:pt x="47482" y="127765"/>
                </a:lnTo>
                <a:lnTo>
                  <a:pt x="52919" y="134473"/>
                </a:lnTo>
                <a:close/>
              </a:path>
            </a:pathLst>
          </a:custGeom>
          <a:solidFill>
            <a:srgbClr val="130000"/>
          </a:solidFill>
        </p:spPr>
        <p:txBody>
          <a:bodyPr wrap="square" lIns="0" tIns="0" rIns="0" bIns="0" rtlCol="0">
            <a:noAutofit/>
          </a:bodyPr>
          <a:lstStyle/>
          <a:p>
            <a:endParaRPr>
              <a:solidFill>
                <a:schemeClr val="bg1"/>
              </a:solidFill>
            </a:endParaRPr>
          </a:p>
        </p:txBody>
      </p:sp>
      <p:sp>
        <p:nvSpPr>
          <p:cNvPr id="180" name="object 180"/>
          <p:cNvSpPr/>
          <p:nvPr/>
        </p:nvSpPr>
        <p:spPr>
          <a:xfrm>
            <a:off x="9718216" y="1890066"/>
            <a:ext cx="30035" cy="211265"/>
          </a:xfrm>
          <a:custGeom>
            <a:avLst/>
            <a:gdLst/>
            <a:ahLst/>
            <a:cxnLst/>
            <a:rect l="l" t="t" r="r" b="b"/>
            <a:pathLst>
              <a:path w="30035" h="211265">
                <a:moveTo>
                  <a:pt x="18881" y="6035"/>
                </a:moveTo>
                <a:lnTo>
                  <a:pt x="17450" y="12071"/>
                </a:lnTo>
                <a:lnTo>
                  <a:pt x="16020" y="17773"/>
                </a:lnTo>
                <a:lnTo>
                  <a:pt x="14304" y="23476"/>
                </a:lnTo>
                <a:lnTo>
                  <a:pt x="12588" y="29511"/>
                </a:lnTo>
                <a:lnTo>
                  <a:pt x="9727" y="41249"/>
                </a:lnTo>
                <a:lnTo>
                  <a:pt x="8582" y="47285"/>
                </a:lnTo>
                <a:lnTo>
                  <a:pt x="6581" y="61367"/>
                </a:lnTo>
                <a:lnTo>
                  <a:pt x="5151" y="75787"/>
                </a:lnTo>
                <a:lnTo>
                  <a:pt x="4291" y="90541"/>
                </a:lnTo>
                <a:lnTo>
                  <a:pt x="4291" y="105299"/>
                </a:lnTo>
                <a:lnTo>
                  <a:pt x="5151" y="119047"/>
                </a:lnTo>
                <a:lnTo>
                  <a:pt x="6581" y="132462"/>
                </a:lnTo>
                <a:lnTo>
                  <a:pt x="8868" y="145873"/>
                </a:lnTo>
                <a:lnTo>
                  <a:pt x="11729" y="158954"/>
                </a:lnTo>
                <a:lnTo>
                  <a:pt x="15449" y="171697"/>
                </a:lnTo>
                <a:lnTo>
                  <a:pt x="19741" y="184440"/>
                </a:lnTo>
                <a:lnTo>
                  <a:pt x="24603" y="196845"/>
                </a:lnTo>
                <a:lnTo>
                  <a:pt x="29750" y="209255"/>
                </a:lnTo>
                <a:lnTo>
                  <a:pt x="30035" y="210598"/>
                </a:lnTo>
                <a:lnTo>
                  <a:pt x="29465" y="211265"/>
                </a:lnTo>
                <a:lnTo>
                  <a:pt x="28319" y="210932"/>
                </a:lnTo>
                <a:lnTo>
                  <a:pt x="27464" y="210260"/>
                </a:lnTo>
                <a:lnTo>
                  <a:pt x="24603" y="204225"/>
                </a:lnTo>
                <a:lnTo>
                  <a:pt x="21742" y="198522"/>
                </a:lnTo>
                <a:lnTo>
                  <a:pt x="18881" y="192486"/>
                </a:lnTo>
                <a:lnTo>
                  <a:pt x="16305" y="186117"/>
                </a:lnTo>
                <a:lnTo>
                  <a:pt x="13734" y="180081"/>
                </a:lnTo>
                <a:lnTo>
                  <a:pt x="11443" y="173708"/>
                </a:lnTo>
                <a:lnTo>
                  <a:pt x="9153" y="167338"/>
                </a:lnTo>
                <a:lnTo>
                  <a:pt x="7152" y="160964"/>
                </a:lnTo>
                <a:lnTo>
                  <a:pt x="3720" y="147549"/>
                </a:lnTo>
                <a:lnTo>
                  <a:pt x="1719" y="134139"/>
                </a:lnTo>
                <a:lnTo>
                  <a:pt x="289" y="120391"/>
                </a:lnTo>
                <a:lnTo>
                  <a:pt x="0" y="106304"/>
                </a:lnTo>
                <a:lnTo>
                  <a:pt x="289" y="92218"/>
                </a:lnTo>
                <a:lnTo>
                  <a:pt x="1430" y="78136"/>
                </a:lnTo>
                <a:lnTo>
                  <a:pt x="3150" y="64387"/>
                </a:lnTo>
                <a:lnTo>
                  <a:pt x="5436" y="50639"/>
                </a:lnTo>
                <a:lnTo>
                  <a:pt x="6866" y="44265"/>
                </a:lnTo>
                <a:lnTo>
                  <a:pt x="8582" y="37896"/>
                </a:lnTo>
                <a:lnTo>
                  <a:pt x="10583" y="31522"/>
                </a:lnTo>
                <a:lnTo>
                  <a:pt x="12588" y="25152"/>
                </a:lnTo>
                <a:lnTo>
                  <a:pt x="14589" y="19117"/>
                </a:lnTo>
                <a:lnTo>
                  <a:pt x="16305" y="12743"/>
                </a:lnTo>
                <a:lnTo>
                  <a:pt x="18310" y="6373"/>
                </a:lnTo>
                <a:lnTo>
                  <a:pt x="19740" y="0"/>
                </a:lnTo>
                <a:lnTo>
                  <a:pt x="20026" y="0"/>
                </a:lnTo>
                <a:lnTo>
                  <a:pt x="18881" y="6035"/>
                </a:lnTo>
                <a:close/>
              </a:path>
            </a:pathLst>
          </a:custGeom>
          <a:solidFill>
            <a:srgbClr val="130000"/>
          </a:solidFill>
        </p:spPr>
        <p:txBody>
          <a:bodyPr wrap="square" lIns="0" tIns="0" rIns="0" bIns="0" rtlCol="0">
            <a:noAutofit/>
          </a:bodyPr>
          <a:lstStyle/>
          <a:p>
            <a:endParaRPr>
              <a:solidFill>
                <a:schemeClr val="bg1"/>
              </a:solidFill>
            </a:endParaRPr>
          </a:p>
        </p:txBody>
      </p:sp>
      <p:sp>
        <p:nvSpPr>
          <p:cNvPr id="181" name="object 181"/>
          <p:cNvSpPr/>
          <p:nvPr/>
        </p:nvSpPr>
        <p:spPr>
          <a:xfrm>
            <a:off x="9581213" y="2110054"/>
            <a:ext cx="4556" cy="70418"/>
          </a:xfrm>
          <a:custGeom>
            <a:avLst/>
            <a:gdLst/>
            <a:ahLst/>
            <a:cxnLst/>
            <a:rect l="l" t="t" r="r" b="b"/>
            <a:pathLst>
              <a:path w="4556" h="70418">
                <a:moveTo>
                  <a:pt x="1981" y="69751"/>
                </a:moveTo>
                <a:lnTo>
                  <a:pt x="1149" y="70418"/>
                </a:lnTo>
                <a:lnTo>
                  <a:pt x="554" y="69413"/>
                </a:lnTo>
                <a:lnTo>
                  <a:pt x="277" y="59690"/>
                </a:lnTo>
                <a:lnTo>
                  <a:pt x="0" y="49629"/>
                </a:lnTo>
                <a:lnTo>
                  <a:pt x="277" y="39901"/>
                </a:lnTo>
                <a:lnTo>
                  <a:pt x="554" y="30178"/>
                </a:lnTo>
                <a:lnTo>
                  <a:pt x="1426" y="21122"/>
                </a:lnTo>
                <a:lnTo>
                  <a:pt x="2852" y="11399"/>
                </a:lnTo>
                <a:lnTo>
                  <a:pt x="4002" y="3349"/>
                </a:lnTo>
                <a:lnTo>
                  <a:pt x="4556" y="0"/>
                </a:lnTo>
                <a:lnTo>
                  <a:pt x="4279" y="3687"/>
                </a:lnTo>
                <a:lnTo>
                  <a:pt x="3724" y="12743"/>
                </a:lnTo>
                <a:lnTo>
                  <a:pt x="3130" y="23471"/>
                </a:lnTo>
                <a:lnTo>
                  <a:pt x="2852" y="33532"/>
                </a:lnTo>
                <a:lnTo>
                  <a:pt x="2575" y="42588"/>
                </a:lnTo>
                <a:lnTo>
                  <a:pt x="2258" y="51639"/>
                </a:lnTo>
                <a:lnTo>
                  <a:pt x="2258" y="60695"/>
                </a:lnTo>
                <a:lnTo>
                  <a:pt x="1981" y="69751"/>
                </a:lnTo>
                <a:close/>
              </a:path>
            </a:pathLst>
          </a:custGeom>
          <a:solidFill>
            <a:srgbClr val="130000"/>
          </a:solidFill>
        </p:spPr>
        <p:txBody>
          <a:bodyPr wrap="square" lIns="0" tIns="0" rIns="0" bIns="0" rtlCol="0">
            <a:noAutofit/>
          </a:bodyPr>
          <a:lstStyle/>
          <a:p>
            <a:endParaRPr>
              <a:solidFill>
                <a:schemeClr val="bg1"/>
              </a:solidFill>
            </a:endParaRPr>
          </a:p>
        </p:txBody>
      </p:sp>
      <p:sp>
        <p:nvSpPr>
          <p:cNvPr id="182" name="object 182"/>
          <p:cNvSpPr/>
          <p:nvPr/>
        </p:nvSpPr>
        <p:spPr>
          <a:xfrm>
            <a:off x="9471928" y="2192211"/>
            <a:ext cx="112692" cy="17773"/>
          </a:xfrm>
          <a:custGeom>
            <a:avLst/>
            <a:gdLst/>
            <a:ahLst/>
            <a:cxnLst/>
            <a:rect l="l" t="t" r="r" b="b"/>
            <a:pathLst>
              <a:path w="112692" h="17773">
                <a:moveTo>
                  <a:pt x="112692" y="0"/>
                </a:moveTo>
                <a:lnTo>
                  <a:pt x="110989" y="1005"/>
                </a:lnTo>
                <a:lnTo>
                  <a:pt x="108136" y="1676"/>
                </a:lnTo>
                <a:lnTo>
                  <a:pt x="104966" y="2348"/>
                </a:lnTo>
                <a:lnTo>
                  <a:pt x="101281" y="3020"/>
                </a:lnTo>
                <a:lnTo>
                  <a:pt x="97239" y="3687"/>
                </a:lnTo>
                <a:lnTo>
                  <a:pt x="93831" y="4358"/>
                </a:lnTo>
                <a:lnTo>
                  <a:pt x="90661" y="4697"/>
                </a:lnTo>
                <a:lnTo>
                  <a:pt x="88402" y="5030"/>
                </a:lnTo>
                <a:lnTo>
                  <a:pt x="84678" y="5702"/>
                </a:lnTo>
                <a:lnTo>
                  <a:pt x="80953" y="6373"/>
                </a:lnTo>
                <a:lnTo>
                  <a:pt x="77506" y="7040"/>
                </a:lnTo>
                <a:lnTo>
                  <a:pt x="73821" y="7379"/>
                </a:lnTo>
                <a:lnTo>
                  <a:pt x="70096" y="8050"/>
                </a:lnTo>
                <a:lnTo>
                  <a:pt x="66371" y="8717"/>
                </a:lnTo>
                <a:lnTo>
                  <a:pt x="62924" y="9389"/>
                </a:lnTo>
                <a:lnTo>
                  <a:pt x="59199" y="10061"/>
                </a:lnTo>
                <a:lnTo>
                  <a:pt x="55474" y="10732"/>
                </a:lnTo>
                <a:lnTo>
                  <a:pt x="51789" y="11399"/>
                </a:lnTo>
                <a:lnTo>
                  <a:pt x="48342" y="12071"/>
                </a:lnTo>
                <a:lnTo>
                  <a:pt x="44617" y="12743"/>
                </a:lnTo>
                <a:lnTo>
                  <a:pt x="40892" y="13076"/>
                </a:lnTo>
                <a:lnTo>
                  <a:pt x="37168" y="13748"/>
                </a:lnTo>
                <a:lnTo>
                  <a:pt x="33760" y="14420"/>
                </a:lnTo>
                <a:lnTo>
                  <a:pt x="30035" y="14753"/>
                </a:lnTo>
                <a:lnTo>
                  <a:pt x="26310" y="15425"/>
                </a:lnTo>
                <a:lnTo>
                  <a:pt x="22586" y="15763"/>
                </a:lnTo>
                <a:lnTo>
                  <a:pt x="19178" y="16096"/>
                </a:lnTo>
                <a:lnTo>
                  <a:pt x="15453" y="16430"/>
                </a:lnTo>
                <a:lnTo>
                  <a:pt x="11728" y="16768"/>
                </a:lnTo>
                <a:lnTo>
                  <a:pt x="8004" y="17102"/>
                </a:lnTo>
                <a:lnTo>
                  <a:pt x="4596" y="17440"/>
                </a:lnTo>
                <a:lnTo>
                  <a:pt x="871" y="17773"/>
                </a:lnTo>
                <a:lnTo>
                  <a:pt x="0" y="17102"/>
                </a:lnTo>
                <a:lnTo>
                  <a:pt x="554" y="16097"/>
                </a:lnTo>
                <a:lnTo>
                  <a:pt x="4002" y="15425"/>
                </a:lnTo>
                <a:lnTo>
                  <a:pt x="7449" y="15091"/>
                </a:lnTo>
                <a:lnTo>
                  <a:pt x="10857" y="14420"/>
                </a:lnTo>
                <a:lnTo>
                  <a:pt x="14581" y="13748"/>
                </a:lnTo>
                <a:lnTo>
                  <a:pt x="18029" y="13414"/>
                </a:lnTo>
                <a:lnTo>
                  <a:pt x="21437" y="12743"/>
                </a:lnTo>
                <a:lnTo>
                  <a:pt x="24884" y="12071"/>
                </a:lnTo>
                <a:lnTo>
                  <a:pt x="28331" y="11399"/>
                </a:lnTo>
                <a:lnTo>
                  <a:pt x="31739" y="10732"/>
                </a:lnTo>
                <a:lnTo>
                  <a:pt x="35186" y="10061"/>
                </a:lnTo>
                <a:lnTo>
                  <a:pt x="38634" y="9389"/>
                </a:lnTo>
                <a:lnTo>
                  <a:pt x="42041" y="8717"/>
                </a:lnTo>
                <a:lnTo>
                  <a:pt x="45766" y="8050"/>
                </a:lnTo>
                <a:lnTo>
                  <a:pt x="49214" y="7712"/>
                </a:lnTo>
                <a:lnTo>
                  <a:pt x="52621" y="7040"/>
                </a:lnTo>
                <a:lnTo>
                  <a:pt x="56069" y="6373"/>
                </a:lnTo>
                <a:lnTo>
                  <a:pt x="58050" y="6035"/>
                </a:lnTo>
                <a:lnTo>
                  <a:pt x="60942" y="5702"/>
                </a:lnTo>
                <a:lnTo>
                  <a:pt x="64350" y="5364"/>
                </a:lnTo>
                <a:lnTo>
                  <a:pt x="68075" y="5030"/>
                </a:lnTo>
                <a:lnTo>
                  <a:pt x="72354" y="4697"/>
                </a:lnTo>
                <a:lnTo>
                  <a:pt x="76673" y="4358"/>
                </a:lnTo>
                <a:lnTo>
                  <a:pt x="81508" y="3687"/>
                </a:lnTo>
                <a:lnTo>
                  <a:pt x="86104" y="3353"/>
                </a:lnTo>
                <a:lnTo>
                  <a:pt x="90661" y="3020"/>
                </a:lnTo>
                <a:lnTo>
                  <a:pt x="95258" y="2348"/>
                </a:lnTo>
                <a:lnTo>
                  <a:pt x="99260" y="2010"/>
                </a:lnTo>
                <a:lnTo>
                  <a:pt x="103262" y="1676"/>
                </a:lnTo>
                <a:lnTo>
                  <a:pt x="106709" y="1005"/>
                </a:lnTo>
                <a:lnTo>
                  <a:pt x="109285" y="671"/>
                </a:lnTo>
                <a:lnTo>
                  <a:pt x="111266" y="333"/>
                </a:lnTo>
                <a:lnTo>
                  <a:pt x="112692"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83" name="object 183"/>
          <p:cNvSpPr/>
          <p:nvPr/>
        </p:nvSpPr>
        <p:spPr>
          <a:xfrm>
            <a:off x="9463924" y="2116424"/>
            <a:ext cx="130167" cy="21799"/>
          </a:xfrm>
          <a:custGeom>
            <a:avLst/>
            <a:gdLst/>
            <a:ahLst/>
            <a:cxnLst/>
            <a:rect l="l" t="t" r="r" b="b"/>
            <a:pathLst>
              <a:path w="130167" h="21799">
                <a:moveTo>
                  <a:pt x="130167" y="0"/>
                </a:moveTo>
                <a:lnTo>
                  <a:pt x="129018" y="333"/>
                </a:lnTo>
                <a:lnTo>
                  <a:pt x="126720" y="671"/>
                </a:lnTo>
                <a:lnTo>
                  <a:pt x="123867" y="1343"/>
                </a:lnTo>
                <a:lnTo>
                  <a:pt x="120419" y="2010"/>
                </a:lnTo>
                <a:lnTo>
                  <a:pt x="116417" y="2682"/>
                </a:lnTo>
                <a:lnTo>
                  <a:pt x="112138" y="3353"/>
                </a:lnTo>
                <a:lnTo>
                  <a:pt x="107264" y="4358"/>
                </a:lnTo>
                <a:lnTo>
                  <a:pt x="102113" y="5030"/>
                </a:lnTo>
                <a:lnTo>
                  <a:pt x="96961" y="6035"/>
                </a:lnTo>
                <a:lnTo>
                  <a:pt x="91810" y="7040"/>
                </a:lnTo>
                <a:lnTo>
                  <a:pt x="86659" y="7712"/>
                </a:lnTo>
                <a:lnTo>
                  <a:pt x="81508" y="8717"/>
                </a:lnTo>
                <a:lnTo>
                  <a:pt x="76674" y="9389"/>
                </a:lnTo>
                <a:lnTo>
                  <a:pt x="72077" y="10061"/>
                </a:lnTo>
                <a:lnTo>
                  <a:pt x="68075" y="10732"/>
                </a:lnTo>
                <a:lnTo>
                  <a:pt x="63795" y="11399"/>
                </a:lnTo>
                <a:lnTo>
                  <a:pt x="59793" y="11738"/>
                </a:lnTo>
                <a:lnTo>
                  <a:pt x="55474" y="12409"/>
                </a:lnTo>
                <a:lnTo>
                  <a:pt x="51195" y="13076"/>
                </a:lnTo>
                <a:lnTo>
                  <a:pt x="47193" y="13748"/>
                </a:lnTo>
                <a:lnTo>
                  <a:pt x="42913" y="14086"/>
                </a:lnTo>
                <a:lnTo>
                  <a:pt x="38911" y="14753"/>
                </a:lnTo>
                <a:lnTo>
                  <a:pt x="34592" y="15425"/>
                </a:lnTo>
                <a:lnTo>
                  <a:pt x="30312" y="16096"/>
                </a:lnTo>
                <a:lnTo>
                  <a:pt x="26310" y="16768"/>
                </a:lnTo>
                <a:lnTo>
                  <a:pt x="22031" y="17773"/>
                </a:lnTo>
                <a:lnTo>
                  <a:pt x="17712" y="18445"/>
                </a:lnTo>
                <a:lnTo>
                  <a:pt x="13710" y="19112"/>
                </a:lnTo>
                <a:lnTo>
                  <a:pt x="9430" y="20122"/>
                </a:lnTo>
                <a:lnTo>
                  <a:pt x="5428" y="20789"/>
                </a:lnTo>
                <a:lnTo>
                  <a:pt x="1149" y="21799"/>
                </a:lnTo>
                <a:lnTo>
                  <a:pt x="0" y="20789"/>
                </a:lnTo>
                <a:lnTo>
                  <a:pt x="554" y="19450"/>
                </a:lnTo>
                <a:lnTo>
                  <a:pt x="4556" y="18445"/>
                </a:lnTo>
                <a:lnTo>
                  <a:pt x="8875" y="17440"/>
                </a:lnTo>
                <a:lnTo>
                  <a:pt x="12878" y="16430"/>
                </a:lnTo>
                <a:lnTo>
                  <a:pt x="17157" y="15425"/>
                </a:lnTo>
                <a:lnTo>
                  <a:pt x="21159" y="14420"/>
                </a:lnTo>
                <a:lnTo>
                  <a:pt x="25439" y="13748"/>
                </a:lnTo>
                <a:lnTo>
                  <a:pt x="29441" y="12743"/>
                </a:lnTo>
                <a:lnTo>
                  <a:pt x="33760" y="12071"/>
                </a:lnTo>
                <a:lnTo>
                  <a:pt x="37762" y="11399"/>
                </a:lnTo>
                <a:lnTo>
                  <a:pt x="42041" y="10394"/>
                </a:lnTo>
                <a:lnTo>
                  <a:pt x="46044" y="9723"/>
                </a:lnTo>
                <a:lnTo>
                  <a:pt x="50323" y="9056"/>
                </a:lnTo>
                <a:lnTo>
                  <a:pt x="54325" y="8384"/>
                </a:lnTo>
                <a:lnTo>
                  <a:pt x="58644" y="7712"/>
                </a:lnTo>
                <a:lnTo>
                  <a:pt x="62646" y="7041"/>
                </a:lnTo>
                <a:lnTo>
                  <a:pt x="66926" y="6373"/>
                </a:lnTo>
                <a:lnTo>
                  <a:pt x="71522" y="5702"/>
                </a:lnTo>
                <a:lnTo>
                  <a:pt x="76356" y="5030"/>
                </a:lnTo>
                <a:lnTo>
                  <a:pt x="81508" y="4358"/>
                </a:lnTo>
                <a:lnTo>
                  <a:pt x="86659" y="3687"/>
                </a:lnTo>
                <a:lnTo>
                  <a:pt x="92088" y="3353"/>
                </a:lnTo>
                <a:lnTo>
                  <a:pt x="97556" y="2682"/>
                </a:lnTo>
                <a:lnTo>
                  <a:pt x="102667" y="2348"/>
                </a:lnTo>
                <a:lnTo>
                  <a:pt x="107541" y="1676"/>
                </a:lnTo>
                <a:lnTo>
                  <a:pt x="112415" y="1343"/>
                </a:lnTo>
                <a:lnTo>
                  <a:pt x="116695" y="1005"/>
                </a:lnTo>
                <a:lnTo>
                  <a:pt x="120697" y="671"/>
                </a:lnTo>
                <a:lnTo>
                  <a:pt x="124144" y="333"/>
                </a:lnTo>
                <a:lnTo>
                  <a:pt x="126720" y="333"/>
                </a:lnTo>
                <a:lnTo>
                  <a:pt x="129018" y="0"/>
                </a:lnTo>
                <a:lnTo>
                  <a:pt x="130167"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84" name="object 184"/>
          <p:cNvSpPr/>
          <p:nvPr/>
        </p:nvSpPr>
        <p:spPr>
          <a:xfrm>
            <a:off x="9464796" y="2057738"/>
            <a:ext cx="68075" cy="44937"/>
          </a:xfrm>
          <a:custGeom>
            <a:avLst/>
            <a:gdLst/>
            <a:ahLst/>
            <a:cxnLst/>
            <a:rect l="l" t="t" r="r" b="b"/>
            <a:pathLst>
              <a:path w="68075" h="44937">
                <a:moveTo>
                  <a:pt x="66648" y="1343"/>
                </a:moveTo>
                <a:lnTo>
                  <a:pt x="67758" y="0"/>
                </a:lnTo>
                <a:lnTo>
                  <a:pt x="68075" y="0"/>
                </a:lnTo>
                <a:lnTo>
                  <a:pt x="67481" y="1343"/>
                </a:lnTo>
                <a:lnTo>
                  <a:pt x="66331" y="3353"/>
                </a:lnTo>
                <a:lnTo>
                  <a:pt x="64905" y="6035"/>
                </a:lnTo>
                <a:lnTo>
                  <a:pt x="62607" y="9055"/>
                </a:lnTo>
                <a:lnTo>
                  <a:pt x="60071" y="12743"/>
                </a:lnTo>
                <a:lnTo>
                  <a:pt x="56901" y="16430"/>
                </a:lnTo>
                <a:lnTo>
                  <a:pt x="53176" y="20455"/>
                </a:lnTo>
                <a:lnTo>
                  <a:pt x="48896" y="24481"/>
                </a:lnTo>
                <a:lnTo>
                  <a:pt x="44023" y="28506"/>
                </a:lnTo>
                <a:lnTo>
                  <a:pt x="38317" y="32193"/>
                </a:lnTo>
                <a:lnTo>
                  <a:pt x="32016" y="35881"/>
                </a:lnTo>
                <a:lnTo>
                  <a:pt x="25161" y="38901"/>
                </a:lnTo>
                <a:lnTo>
                  <a:pt x="17712" y="41583"/>
                </a:lnTo>
                <a:lnTo>
                  <a:pt x="9430" y="43593"/>
                </a:lnTo>
                <a:lnTo>
                  <a:pt x="277" y="44937"/>
                </a:lnTo>
                <a:lnTo>
                  <a:pt x="0" y="43931"/>
                </a:lnTo>
                <a:lnTo>
                  <a:pt x="5111" y="42588"/>
                </a:lnTo>
                <a:lnTo>
                  <a:pt x="10579" y="40240"/>
                </a:lnTo>
                <a:lnTo>
                  <a:pt x="16008" y="37558"/>
                </a:lnTo>
                <a:lnTo>
                  <a:pt x="21714" y="34542"/>
                </a:lnTo>
                <a:lnTo>
                  <a:pt x="27459" y="31188"/>
                </a:lnTo>
                <a:lnTo>
                  <a:pt x="33165" y="27163"/>
                </a:lnTo>
                <a:lnTo>
                  <a:pt x="38594" y="23476"/>
                </a:lnTo>
                <a:lnTo>
                  <a:pt x="44023" y="19450"/>
                </a:lnTo>
                <a:lnTo>
                  <a:pt x="49174" y="15763"/>
                </a:lnTo>
                <a:lnTo>
                  <a:pt x="53770" y="12071"/>
                </a:lnTo>
                <a:lnTo>
                  <a:pt x="57772" y="8717"/>
                </a:lnTo>
                <a:lnTo>
                  <a:pt x="61497" y="5702"/>
                </a:lnTo>
                <a:lnTo>
                  <a:pt x="64350" y="3020"/>
                </a:lnTo>
                <a:lnTo>
                  <a:pt x="66648" y="1343"/>
                </a:lnTo>
                <a:close/>
              </a:path>
            </a:pathLst>
          </a:custGeom>
          <a:solidFill>
            <a:srgbClr val="130000"/>
          </a:solidFill>
        </p:spPr>
        <p:txBody>
          <a:bodyPr wrap="square" lIns="0" tIns="0" rIns="0" bIns="0" rtlCol="0">
            <a:noAutofit/>
          </a:bodyPr>
          <a:lstStyle/>
          <a:p>
            <a:endParaRPr>
              <a:solidFill>
                <a:schemeClr val="bg1"/>
              </a:solidFill>
            </a:endParaRPr>
          </a:p>
        </p:txBody>
      </p:sp>
      <p:sp>
        <p:nvSpPr>
          <p:cNvPr id="185" name="object 185"/>
          <p:cNvSpPr/>
          <p:nvPr/>
        </p:nvSpPr>
        <p:spPr>
          <a:xfrm>
            <a:off x="9528274" y="2068471"/>
            <a:ext cx="54365" cy="22466"/>
          </a:xfrm>
          <a:custGeom>
            <a:avLst/>
            <a:gdLst/>
            <a:ahLst/>
            <a:cxnLst/>
            <a:rect l="l" t="t" r="r" b="b"/>
            <a:pathLst>
              <a:path w="54365" h="22466">
                <a:moveTo>
                  <a:pt x="14898" y="7040"/>
                </a:moveTo>
                <a:lnTo>
                  <a:pt x="11728" y="6035"/>
                </a:lnTo>
                <a:lnTo>
                  <a:pt x="8321" y="5030"/>
                </a:lnTo>
                <a:lnTo>
                  <a:pt x="4873" y="4358"/>
                </a:lnTo>
                <a:lnTo>
                  <a:pt x="1426" y="3353"/>
                </a:lnTo>
                <a:lnTo>
                  <a:pt x="594" y="2682"/>
                </a:lnTo>
                <a:lnTo>
                  <a:pt x="0" y="1338"/>
                </a:lnTo>
                <a:lnTo>
                  <a:pt x="277" y="333"/>
                </a:lnTo>
                <a:lnTo>
                  <a:pt x="1426" y="0"/>
                </a:lnTo>
                <a:lnTo>
                  <a:pt x="4873" y="667"/>
                </a:lnTo>
                <a:lnTo>
                  <a:pt x="8321" y="1005"/>
                </a:lnTo>
                <a:lnTo>
                  <a:pt x="11728" y="1676"/>
                </a:lnTo>
                <a:lnTo>
                  <a:pt x="15453" y="2343"/>
                </a:lnTo>
                <a:lnTo>
                  <a:pt x="19178" y="3015"/>
                </a:lnTo>
                <a:lnTo>
                  <a:pt x="22586" y="3687"/>
                </a:lnTo>
                <a:lnTo>
                  <a:pt x="26310" y="4692"/>
                </a:lnTo>
                <a:lnTo>
                  <a:pt x="30035" y="5697"/>
                </a:lnTo>
                <a:lnTo>
                  <a:pt x="33482" y="7040"/>
                </a:lnTo>
                <a:lnTo>
                  <a:pt x="36890" y="8384"/>
                </a:lnTo>
                <a:lnTo>
                  <a:pt x="40338" y="10056"/>
                </a:lnTo>
                <a:lnTo>
                  <a:pt x="43468" y="11733"/>
                </a:lnTo>
                <a:lnTo>
                  <a:pt x="46361" y="14081"/>
                </a:lnTo>
                <a:lnTo>
                  <a:pt x="49214" y="16430"/>
                </a:lnTo>
                <a:lnTo>
                  <a:pt x="52067" y="19112"/>
                </a:lnTo>
                <a:lnTo>
                  <a:pt x="54365" y="22132"/>
                </a:lnTo>
                <a:lnTo>
                  <a:pt x="54087" y="22466"/>
                </a:lnTo>
                <a:lnTo>
                  <a:pt x="50917" y="20789"/>
                </a:lnTo>
                <a:lnTo>
                  <a:pt x="47787" y="19112"/>
                </a:lnTo>
                <a:lnTo>
                  <a:pt x="44617" y="17773"/>
                </a:lnTo>
                <a:lnTo>
                  <a:pt x="41209" y="16096"/>
                </a:lnTo>
                <a:lnTo>
                  <a:pt x="38039" y="14753"/>
                </a:lnTo>
                <a:lnTo>
                  <a:pt x="34909" y="13410"/>
                </a:lnTo>
                <a:lnTo>
                  <a:pt x="31739" y="12405"/>
                </a:lnTo>
                <a:lnTo>
                  <a:pt x="28331" y="11066"/>
                </a:lnTo>
                <a:lnTo>
                  <a:pt x="24884" y="10056"/>
                </a:lnTo>
                <a:lnTo>
                  <a:pt x="21754" y="9051"/>
                </a:lnTo>
                <a:lnTo>
                  <a:pt x="18306" y="8046"/>
                </a:lnTo>
                <a:lnTo>
                  <a:pt x="14898" y="7040"/>
                </a:lnTo>
                <a:close/>
              </a:path>
            </a:pathLst>
          </a:custGeom>
          <a:solidFill>
            <a:srgbClr val="130000"/>
          </a:solidFill>
        </p:spPr>
        <p:txBody>
          <a:bodyPr wrap="square" lIns="0" tIns="0" rIns="0" bIns="0" rtlCol="0">
            <a:noAutofit/>
          </a:bodyPr>
          <a:lstStyle/>
          <a:p>
            <a:endParaRPr>
              <a:solidFill>
                <a:schemeClr val="bg1"/>
              </a:solidFill>
            </a:endParaRPr>
          </a:p>
        </p:txBody>
      </p:sp>
      <p:sp>
        <p:nvSpPr>
          <p:cNvPr id="186" name="object 186"/>
          <p:cNvSpPr/>
          <p:nvPr/>
        </p:nvSpPr>
        <p:spPr>
          <a:xfrm>
            <a:off x="9527997" y="2185842"/>
            <a:ext cx="198516" cy="66396"/>
          </a:xfrm>
          <a:custGeom>
            <a:avLst/>
            <a:gdLst/>
            <a:ahLst/>
            <a:cxnLst/>
            <a:rect l="l" t="t" r="r" b="b"/>
            <a:pathLst>
              <a:path w="198516" h="66396">
                <a:moveTo>
                  <a:pt x="195370" y="43257"/>
                </a:moveTo>
                <a:lnTo>
                  <a:pt x="193939" y="38898"/>
                </a:lnTo>
                <a:lnTo>
                  <a:pt x="192509" y="36215"/>
                </a:lnTo>
                <a:lnTo>
                  <a:pt x="190508" y="33867"/>
                </a:lnTo>
                <a:lnTo>
                  <a:pt x="188503" y="31855"/>
                </a:lnTo>
                <a:lnTo>
                  <a:pt x="186502" y="30179"/>
                </a:lnTo>
                <a:lnTo>
                  <a:pt x="184211" y="28837"/>
                </a:lnTo>
                <a:lnTo>
                  <a:pt x="181640" y="27496"/>
                </a:lnTo>
                <a:lnTo>
                  <a:pt x="179349" y="26153"/>
                </a:lnTo>
                <a:lnTo>
                  <a:pt x="176778" y="24814"/>
                </a:lnTo>
                <a:lnTo>
                  <a:pt x="174487" y="23471"/>
                </a:lnTo>
                <a:lnTo>
                  <a:pt x="171912" y="22132"/>
                </a:lnTo>
                <a:lnTo>
                  <a:pt x="169051" y="20789"/>
                </a:lnTo>
                <a:lnTo>
                  <a:pt x="166190" y="19446"/>
                </a:lnTo>
                <a:lnTo>
                  <a:pt x="163618" y="17769"/>
                </a:lnTo>
                <a:lnTo>
                  <a:pt x="161043" y="16096"/>
                </a:lnTo>
                <a:lnTo>
                  <a:pt x="159042" y="13748"/>
                </a:lnTo>
                <a:lnTo>
                  <a:pt x="157611" y="11399"/>
                </a:lnTo>
                <a:lnTo>
                  <a:pt x="157611" y="8717"/>
                </a:lnTo>
                <a:lnTo>
                  <a:pt x="159612" y="6369"/>
                </a:lnTo>
                <a:lnTo>
                  <a:pt x="162758" y="4692"/>
                </a:lnTo>
                <a:lnTo>
                  <a:pt x="167050" y="3015"/>
                </a:lnTo>
                <a:lnTo>
                  <a:pt x="171626" y="1676"/>
                </a:lnTo>
                <a:lnTo>
                  <a:pt x="175918" y="667"/>
                </a:lnTo>
                <a:lnTo>
                  <a:pt x="179635" y="333"/>
                </a:lnTo>
                <a:lnTo>
                  <a:pt x="181925" y="0"/>
                </a:lnTo>
                <a:lnTo>
                  <a:pt x="181925" y="333"/>
                </a:lnTo>
                <a:lnTo>
                  <a:pt x="180780" y="667"/>
                </a:lnTo>
                <a:lnTo>
                  <a:pt x="177919" y="1676"/>
                </a:lnTo>
                <a:lnTo>
                  <a:pt x="173917" y="3353"/>
                </a:lnTo>
                <a:lnTo>
                  <a:pt x="169340" y="5030"/>
                </a:lnTo>
                <a:lnTo>
                  <a:pt x="165049" y="7040"/>
                </a:lnTo>
                <a:lnTo>
                  <a:pt x="161328" y="9051"/>
                </a:lnTo>
                <a:lnTo>
                  <a:pt x="159327" y="11066"/>
                </a:lnTo>
                <a:lnTo>
                  <a:pt x="159612" y="12743"/>
                </a:lnTo>
                <a:lnTo>
                  <a:pt x="161328" y="14081"/>
                </a:lnTo>
                <a:lnTo>
                  <a:pt x="163044" y="15425"/>
                </a:lnTo>
                <a:lnTo>
                  <a:pt x="165049" y="16430"/>
                </a:lnTo>
                <a:lnTo>
                  <a:pt x="166764" y="17435"/>
                </a:lnTo>
                <a:lnTo>
                  <a:pt x="168195" y="18107"/>
                </a:lnTo>
                <a:lnTo>
                  <a:pt x="169625" y="18778"/>
                </a:lnTo>
                <a:lnTo>
                  <a:pt x="171056" y="19446"/>
                </a:lnTo>
                <a:lnTo>
                  <a:pt x="172197" y="20117"/>
                </a:lnTo>
                <a:lnTo>
                  <a:pt x="173628" y="20789"/>
                </a:lnTo>
                <a:lnTo>
                  <a:pt x="175058" y="21461"/>
                </a:lnTo>
                <a:lnTo>
                  <a:pt x="176488" y="22132"/>
                </a:lnTo>
                <a:lnTo>
                  <a:pt x="177919" y="22799"/>
                </a:lnTo>
                <a:lnTo>
                  <a:pt x="179635" y="23809"/>
                </a:lnTo>
                <a:lnTo>
                  <a:pt x="181925" y="24814"/>
                </a:lnTo>
                <a:lnTo>
                  <a:pt x="183926" y="25819"/>
                </a:lnTo>
                <a:lnTo>
                  <a:pt x="186216" y="26825"/>
                </a:lnTo>
                <a:lnTo>
                  <a:pt x="188217" y="28167"/>
                </a:lnTo>
                <a:lnTo>
                  <a:pt x="190218" y="29508"/>
                </a:lnTo>
                <a:lnTo>
                  <a:pt x="191938" y="30850"/>
                </a:lnTo>
                <a:lnTo>
                  <a:pt x="193369" y="32861"/>
                </a:lnTo>
                <a:lnTo>
                  <a:pt x="195370" y="36215"/>
                </a:lnTo>
                <a:lnTo>
                  <a:pt x="197085" y="39568"/>
                </a:lnTo>
                <a:lnTo>
                  <a:pt x="198231" y="43257"/>
                </a:lnTo>
                <a:lnTo>
                  <a:pt x="198516" y="47281"/>
                </a:lnTo>
                <a:lnTo>
                  <a:pt x="197945" y="48958"/>
                </a:lnTo>
                <a:lnTo>
                  <a:pt x="196800" y="50299"/>
                </a:lnTo>
                <a:lnTo>
                  <a:pt x="195655" y="51305"/>
                </a:lnTo>
                <a:lnTo>
                  <a:pt x="193939" y="52312"/>
                </a:lnTo>
                <a:lnTo>
                  <a:pt x="192223" y="52982"/>
                </a:lnTo>
                <a:lnTo>
                  <a:pt x="190793" y="53653"/>
                </a:lnTo>
                <a:lnTo>
                  <a:pt x="189077" y="53988"/>
                </a:lnTo>
                <a:lnTo>
                  <a:pt x="187932" y="54323"/>
                </a:lnTo>
                <a:lnTo>
                  <a:pt x="183070" y="55665"/>
                </a:lnTo>
                <a:lnTo>
                  <a:pt x="178204" y="56000"/>
                </a:lnTo>
                <a:lnTo>
                  <a:pt x="173057" y="55665"/>
                </a:lnTo>
                <a:lnTo>
                  <a:pt x="167910" y="54659"/>
                </a:lnTo>
                <a:lnTo>
                  <a:pt x="163044" y="53317"/>
                </a:lnTo>
                <a:lnTo>
                  <a:pt x="157896" y="51976"/>
                </a:lnTo>
                <a:lnTo>
                  <a:pt x="153035" y="49964"/>
                </a:lnTo>
                <a:lnTo>
                  <a:pt x="148458" y="48287"/>
                </a:lnTo>
                <a:lnTo>
                  <a:pt x="143596" y="46275"/>
                </a:lnTo>
                <a:lnTo>
                  <a:pt x="138730" y="43928"/>
                </a:lnTo>
                <a:lnTo>
                  <a:pt x="133868" y="41915"/>
                </a:lnTo>
                <a:lnTo>
                  <a:pt x="129006" y="39904"/>
                </a:lnTo>
                <a:lnTo>
                  <a:pt x="124144" y="37892"/>
                </a:lnTo>
                <a:lnTo>
                  <a:pt x="118993" y="36550"/>
                </a:lnTo>
                <a:lnTo>
                  <a:pt x="114119" y="35544"/>
                </a:lnTo>
                <a:lnTo>
                  <a:pt x="108968" y="34874"/>
                </a:lnTo>
                <a:lnTo>
                  <a:pt x="104411" y="34874"/>
                </a:lnTo>
                <a:lnTo>
                  <a:pt x="102113" y="35209"/>
                </a:lnTo>
                <a:lnTo>
                  <a:pt x="100131" y="35544"/>
                </a:lnTo>
                <a:lnTo>
                  <a:pt x="97833" y="36215"/>
                </a:lnTo>
                <a:lnTo>
                  <a:pt x="95812" y="37221"/>
                </a:lnTo>
                <a:lnTo>
                  <a:pt x="93554" y="38227"/>
                </a:lnTo>
                <a:lnTo>
                  <a:pt x="91533" y="39233"/>
                </a:lnTo>
                <a:lnTo>
                  <a:pt x="88957" y="40910"/>
                </a:lnTo>
                <a:lnTo>
                  <a:pt x="86659" y="42922"/>
                </a:lnTo>
                <a:lnTo>
                  <a:pt x="84678" y="44934"/>
                </a:lnTo>
                <a:lnTo>
                  <a:pt x="82657" y="47281"/>
                </a:lnTo>
                <a:lnTo>
                  <a:pt x="80676" y="49629"/>
                </a:lnTo>
                <a:lnTo>
                  <a:pt x="78655" y="51976"/>
                </a:lnTo>
                <a:lnTo>
                  <a:pt x="76674" y="54323"/>
                </a:lnTo>
                <a:lnTo>
                  <a:pt x="74375" y="56336"/>
                </a:lnTo>
                <a:lnTo>
                  <a:pt x="70373" y="59354"/>
                </a:lnTo>
                <a:lnTo>
                  <a:pt x="66371" y="61701"/>
                </a:lnTo>
                <a:lnTo>
                  <a:pt x="62369" y="63713"/>
                </a:lnTo>
                <a:lnTo>
                  <a:pt x="58050" y="65054"/>
                </a:lnTo>
                <a:lnTo>
                  <a:pt x="53493" y="66060"/>
                </a:lnTo>
                <a:lnTo>
                  <a:pt x="49214" y="66396"/>
                </a:lnTo>
                <a:lnTo>
                  <a:pt x="44894" y="66061"/>
                </a:lnTo>
                <a:lnTo>
                  <a:pt x="40615" y="65390"/>
                </a:lnTo>
                <a:lnTo>
                  <a:pt x="36335" y="64384"/>
                </a:lnTo>
                <a:lnTo>
                  <a:pt x="32016" y="62707"/>
                </a:lnTo>
                <a:lnTo>
                  <a:pt x="28014" y="60695"/>
                </a:lnTo>
                <a:lnTo>
                  <a:pt x="24012" y="58348"/>
                </a:lnTo>
                <a:lnTo>
                  <a:pt x="20287" y="55330"/>
                </a:lnTo>
                <a:lnTo>
                  <a:pt x="16880" y="52312"/>
                </a:lnTo>
                <a:lnTo>
                  <a:pt x="13432" y="48623"/>
                </a:lnTo>
                <a:lnTo>
                  <a:pt x="10579" y="44599"/>
                </a:lnTo>
                <a:lnTo>
                  <a:pt x="9153" y="42251"/>
                </a:lnTo>
                <a:lnTo>
                  <a:pt x="7449" y="39568"/>
                </a:lnTo>
                <a:lnTo>
                  <a:pt x="6022" y="37221"/>
                </a:lnTo>
                <a:lnTo>
                  <a:pt x="4873" y="34538"/>
                </a:lnTo>
                <a:lnTo>
                  <a:pt x="3447" y="31855"/>
                </a:lnTo>
                <a:lnTo>
                  <a:pt x="2298" y="28837"/>
                </a:lnTo>
                <a:lnTo>
                  <a:pt x="1149" y="26153"/>
                </a:lnTo>
                <a:lnTo>
                  <a:pt x="0" y="23471"/>
                </a:lnTo>
                <a:lnTo>
                  <a:pt x="277" y="22466"/>
                </a:lnTo>
                <a:lnTo>
                  <a:pt x="1426" y="23138"/>
                </a:lnTo>
                <a:lnTo>
                  <a:pt x="4002" y="28167"/>
                </a:lnTo>
                <a:lnTo>
                  <a:pt x="6577" y="32861"/>
                </a:lnTo>
                <a:lnTo>
                  <a:pt x="9430" y="37556"/>
                </a:lnTo>
                <a:lnTo>
                  <a:pt x="12283" y="41916"/>
                </a:lnTo>
                <a:lnTo>
                  <a:pt x="15731" y="45940"/>
                </a:lnTo>
                <a:lnTo>
                  <a:pt x="19178" y="49964"/>
                </a:lnTo>
                <a:lnTo>
                  <a:pt x="22863" y="53317"/>
                </a:lnTo>
                <a:lnTo>
                  <a:pt x="27182" y="56336"/>
                </a:lnTo>
                <a:lnTo>
                  <a:pt x="32333" y="59019"/>
                </a:lnTo>
                <a:lnTo>
                  <a:pt x="37762" y="60695"/>
                </a:lnTo>
                <a:lnTo>
                  <a:pt x="43468" y="61701"/>
                </a:lnTo>
                <a:lnTo>
                  <a:pt x="48897" y="61701"/>
                </a:lnTo>
                <a:lnTo>
                  <a:pt x="54642" y="61030"/>
                </a:lnTo>
                <a:lnTo>
                  <a:pt x="60071" y="59354"/>
                </a:lnTo>
                <a:lnTo>
                  <a:pt x="65499" y="57006"/>
                </a:lnTo>
                <a:lnTo>
                  <a:pt x="70373" y="53988"/>
                </a:lnTo>
                <a:lnTo>
                  <a:pt x="72354" y="52312"/>
                </a:lnTo>
                <a:lnTo>
                  <a:pt x="74375" y="50299"/>
                </a:lnTo>
                <a:lnTo>
                  <a:pt x="76357" y="48287"/>
                </a:lnTo>
                <a:lnTo>
                  <a:pt x="78100" y="46275"/>
                </a:lnTo>
                <a:lnTo>
                  <a:pt x="79804" y="44263"/>
                </a:lnTo>
                <a:lnTo>
                  <a:pt x="81825" y="42251"/>
                </a:lnTo>
                <a:lnTo>
                  <a:pt x="83529" y="40239"/>
                </a:lnTo>
                <a:lnTo>
                  <a:pt x="85510" y="38227"/>
                </a:lnTo>
                <a:lnTo>
                  <a:pt x="87253" y="36885"/>
                </a:lnTo>
                <a:lnTo>
                  <a:pt x="88957" y="35544"/>
                </a:lnTo>
                <a:lnTo>
                  <a:pt x="90978" y="34538"/>
                </a:lnTo>
                <a:lnTo>
                  <a:pt x="92682" y="33532"/>
                </a:lnTo>
                <a:lnTo>
                  <a:pt x="94663" y="32861"/>
                </a:lnTo>
                <a:lnTo>
                  <a:pt x="96684" y="32191"/>
                </a:lnTo>
                <a:lnTo>
                  <a:pt x="98982" y="31520"/>
                </a:lnTo>
                <a:lnTo>
                  <a:pt x="100964" y="31185"/>
                </a:lnTo>
                <a:lnTo>
                  <a:pt x="105283" y="30850"/>
                </a:lnTo>
                <a:lnTo>
                  <a:pt x="109839" y="30850"/>
                </a:lnTo>
                <a:lnTo>
                  <a:pt x="114436" y="31520"/>
                </a:lnTo>
                <a:lnTo>
                  <a:pt x="118715" y="32526"/>
                </a:lnTo>
                <a:lnTo>
                  <a:pt x="123284" y="33867"/>
                </a:lnTo>
                <a:lnTo>
                  <a:pt x="127576" y="35209"/>
                </a:lnTo>
                <a:lnTo>
                  <a:pt x="131867" y="36885"/>
                </a:lnTo>
                <a:lnTo>
                  <a:pt x="135869" y="38562"/>
                </a:lnTo>
                <a:lnTo>
                  <a:pt x="141306" y="40910"/>
                </a:lnTo>
                <a:lnTo>
                  <a:pt x="146742" y="43257"/>
                </a:lnTo>
                <a:lnTo>
                  <a:pt x="151889" y="45269"/>
                </a:lnTo>
                <a:lnTo>
                  <a:pt x="157037" y="47281"/>
                </a:lnTo>
                <a:lnTo>
                  <a:pt x="162473" y="48958"/>
                </a:lnTo>
                <a:lnTo>
                  <a:pt x="167910" y="50299"/>
                </a:lnTo>
                <a:lnTo>
                  <a:pt x="173628" y="50970"/>
                </a:lnTo>
                <a:lnTo>
                  <a:pt x="179349" y="51305"/>
                </a:lnTo>
                <a:lnTo>
                  <a:pt x="183355" y="51305"/>
                </a:lnTo>
                <a:lnTo>
                  <a:pt x="184786" y="50970"/>
                </a:lnTo>
                <a:lnTo>
                  <a:pt x="185931" y="50635"/>
                </a:lnTo>
                <a:lnTo>
                  <a:pt x="187361" y="50299"/>
                </a:lnTo>
                <a:lnTo>
                  <a:pt x="188503" y="49964"/>
                </a:lnTo>
                <a:lnTo>
                  <a:pt x="189933" y="49629"/>
                </a:lnTo>
                <a:lnTo>
                  <a:pt x="192794" y="48287"/>
                </a:lnTo>
                <a:lnTo>
                  <a:pt x="194795" y="46275"/>
                </a:lnTo>
                <a:lnTo>
                  <a:pt x="195370" y="43257"/>
                </a:lnTo>
                <a:close/>
              </a:path>
            </a:pathLst>
          </a:custGeom>
          <a:solidFill>
            <a:srgbClr val="130000"/>
          </a:solidFill>
        </p:spPr>
        <p:txBody>
          <a:bodyPr wrap="square" lIns="0" tIns="0" rIns="0" bIns="0" rtlCol="0">
            <a:noAutofit/>
          </a:bodyPr>
          <a:lstStyle/>
          <a:p>
            <a:endParaRPr>
              <a:solidFill>
                <a:schemeClr val="bg1"/>
              </a:solidFill>
            </a:endParaRPr>
          </a:p>
        </p:txBody>
      </p:sp>
      <p:sp>
        <p:nvSpPr>
          <p:cNvPr id="187" name="object 187"/>
          <p:cNvSpPr/>
          <p:nvPr/>
        </p:nvSpPr>
        <p:spPr>
          <a:xfrm>
            <a:off x="9616083" y="2165386"/>
            <a:ext cx="4873" cy="26491"/>
          </a:xfrm>
          <a:custGeom>
            <a:avLst/>
            <a:gdLst/>
            <a:ahLst/>
            <a:cxnLst/>
            <a:rect l="l" t="t" r="r" b="b"/>
            <a:pathLst>
              <a:path w="4873" h="26491">
                <a:moveTo>
                  <a:pt x="4873" y="24814"/>
                </a:moveTo>
                <a:lnTo>
                  <a:pt x="4596" y="26491"/>
                </a:lnTo>
                <a:lnTo>
                  <a:pt x="3447" y="25819"/>
                </a:lnTo>
                <a:lnTo>
                  <a:pt x="2020" y="23471"/>
                </a:lnTo>
                <a:lnTo>
                  <a:pt x="594" y="18778"/>
                </a:lnTo>
                <a:lnTo>
                  <a:pt x="0" y="12071"/>
                </a:lnTo>
                <a:lnTo>
                  <a:pt x="1149" y="5025"/>
                </a:lnTo>
                <a:lnTo>
                  <a:pt x="4319" y="0"/>
                </a:lnTo>
                <a:lnTo>
                  <a:pt x="4002" y="1676"/>
                </a:lnTo>
                <a:lnTo>
                  <a:pt x="3169" y="6035"/>
                </a:lnTo>
                <a:lnTo>
                  <a:pt x="2892" y="12405"/>
                </a:lnTo>
                <a:lnTo>
                  <a:pt x="3724" y="19446"/>
                </a:lnTo>
                <a:lnTo>
                  <a:pt x="4873" y="24814"/>
                </a:lnTo>
                <a:close/>
              </a:path>
            </a:pathLst>
          </a:custGeom>
          <a:solidFill>
            <a:srgbClr val="130000"/>
          </a:solidFill>
        </p:spPr>
        <p:txBody>
          <a:bodyPr wrap="square" lIns="0" tIns="0" rIns="0" bIns="0" rtlCol="0">
            <a:noAutofit/>
          </a:bodyPr>
          <a:lstStyle/>
          <a:p>
            <a:endParaRPr>
              <a:solidFill>
                <a:schemeClr val="bg1"/>
              </a:solidFill>
            </a:endParaRPr>
          </a:p>
        </p:txBody>
      </p:sp>
      <p:sp>
        <p:nvSpPr>
          <p:cNvPr id="188" name="object 188"/>
          <p:cNvSpPr/>
          <p:nvPr/>
        </p:nvSpPr>
        <p:spPr>
          <a:xfrm>
            <a:off x="9662725" y="2090266"/>
            <a:ext cx="19737" cy="67069"/>
          </a:xfrm>
          <a:custGeom>
            <a:avLst/>
            <a:gdLst/>
            <a:ahLst/>
            <a:cxnLst/>
            <a:rect l="l" t="t" r="r" b="b"/>
            <a:pathLst>
              <a:path w="19737" h="67069">
                <a:moveTo>
                  <a:pt x="16016" y="6707"/>
                </a:moveTo>
                <a:lnTo>
                  <a:pt x="14585" y="13748"/>
                </a:lnTo>
                <a:lnTo>
                  <a:pt x="10583" y="21465"/>
                </a:lnTo>
                <a:lnTo>
                  <a:pt x="8008" y="25152"/>
                </a:lnTo>
                <a:lnTo>
                  <a:pt x="5717" y="28840"/>
                </a:lnTo>
                <a:lnTo>
                  <a:pt x="3716" y="32532"/>
                </a:lnTo>
                <a:lnTo>
                  <a:pt x="2571" y="36219"/>
                </a:lnTo>
                <a:lnTo>
                  <a:pt x="2001" y="39573"/>
                </a:lnTo>
                <a:lnTo>
                  <a:pt x="2001" y="42926"/>
                </a:lnTo>
                <a:lnTo>
                  <a:pt x="2860" y="45942"/>
                </a:lnTo>
                <a:lnTo>
                  <a:pt x="4576" y="48624"/>
                </a:lnTo>
                <a:lnTo>
                  <a:pt x="6577" y="51311"/>
                </a:lnTo>
                <a:lnTo>
                  <a:pt x="8868" y="53993"/>
                </a:lnTo>
                <a:lnTo>
                  <a:pt x="11154" y="56336"/>
                </a:lnTo>
                <a:lnTo>
                  <a:pt x="13155" y="58685"/>
                </a:lnTo>
                <a:lnTo>
                  <a:pt x="15160" y="61034"/>
                </a:lnTo>
                <a:lnTo>
                  <a:pt x="17161" y="63382"/>
                </a:lnTo>
                <a:lnTo>
                  <a:pt x="18591" y="65392"/>
                </a:lnTo>
                <a:lnTo>
                  <a:pt x="19737" y="67069"/>
                </a:lnTo>
                <a:lnTo>
                  <a:pt x="19162" y="66736"/>
                </a:lnTo>
                <a:lnTo>
                  <a:pt x="17732" y="65059"/>
                </a:lnTo>
                <a:lnTo>
                  <a:pt x="15731" y="63382"/>
                </a:lnTo>
                <a:lnTo>
                  <a:pt x="13155" y="60700"/>
                </a:lnTo>
                <a:lnTo>
                  <a:pt x="10583" y="58351"/>
                </a:lnTo>
                <a:lnTo>
                  <a:pt x="8008" y="55669"/>
                </a:lnTo>
                <a:lnTo>
                  <a:pt x="5717" y="53321"/>
                </a:lnTo>
                <a:lnTo>
                  <a:pt x="4002" y="51644"/>
                </a:lnTo>
                <a:lnTo>
                  <a:pt x="1715" y="47285"/>
                </a:lnTo>
                <a:lnTo>
                  <a:pt x="285" y="40911"/>
                </a:lnTo>
                <a:lnTo>
                  <a:pt x="0" y="34204"/>
                </a:lnTo>
                <a:lnTo>
                  <a:pt x="2001" y="27834"/>
                </a:lnTo>
                <a:lnTo>
                  <a:pt x="3716" y="25152"/>
                </a:lnTo>
                <a:lnTo>
                  <a:pt x="5717" y="22132"/>
                </a:lnTo>
                <a:lnTo>
                  <a:pt x="7722" y="19450"/>
                </a:lnTo>
                <a:lnTo>
                  <a:pt x="9723" y="16435"/>
                </a:lnTo>
                <a:lnTo>
                  <a:pt x="11724" y="13081"/>
                </a:lnTo>
                <a:lnTo>
                  <a:pt x="13444" y="9055"/>
                </a:lnTo>
                <a:lnTo>
                  <a:pt x="14875" y="5030"/>
                </a:lnTo>
                <a:lnTo>
                  <a:pt x="16016" y="0"/>
                </a:lnTo>
                <a:lnTo>
                  <a:pt x="16301" y="2015"/>
                </a:lnTo>
                <a:lnTo>
                  <a:pt x="16016" y="6707"/>
                </a:lnTo>
                <a:close/>
              </a:path>
            </a:pathLst>
          </a:custGeom>
          <a:solidFill>
            <a:srgbClr val="130000"/>
          </a:solidFill>
        </p:spPr>
        <p:txBody>
          <a:bodyPr wrap="square" lIns="0" tIns="0" rIns="0" bIns="0" rtlCol="0">
            <a:noAutofit/>
          </a:bodyPr>
          <a:lstStyle/>
          <a:p>
            <a:endParaRPr>
              <a:solidFill>
                <a:schemeClr val="bg1"/>
              </a:solidFill>
            </a:endParaRPr>
          </a:p>
        </p:txBody>
      </p:sp>
      <p:sp>
        <p:nvSpPr>
          <p:cNvPr id="189" name="object 189"/>
          <p:cNvSpPr/>
          <p:nvPr/>
        </p:nvSpPr>
        <p:spPr>
          <a:xfrm>
            <a:off x="9627812" y="2090937"/>
            <a:ext cx="54075" cy="53321"/>
          </a:xfrm>
          <a:custGeom>
            <a:avLst/>
            <a:gdLst/>
            <a:ahLst/>
            <a:cxnLst/>
            <a:rect l="l" t="t" r="r" b="b"/>
            <a:pathLst>
              <a:path w="54075" h="53321">
                <a:moveTo>
                  <a:pt x="49788" y="4025"/>
                </a:moveTo>
                <a:lnTo>
                  <a:pt x="46638" y="6035"/>
                </a:lnTo>
                <a:lnTo>
                  <a:pt x="42350" y="8384"/>
                </a:lnTo>
                <a:lnTo>
                  <a:pt x="37774" y="11399"/>
                </a:lnTo>
                <a:lnTo>
                  <a:pt x="32908" y="14753"/>
                </a:lnTo>
                <a:lnTo>
                  <a:pt x="28331" y="18445"/>
                </a:lnTo>
                <a:lnTo>
                  <a:pt x="24329" y="22466"/>
                </a:lnTo>
                <a:lnTo>
                  <a:pt x="20894" y="26829"/>
                </a:lnTo>
                <a:lnTo>
                  <a:pt x="18306" y="31188"/>
                </a:lnTo>
                <a:lnTo>
                  <a:pt x="16048" y="35881"/>
                </a:lnTo>
                <a:lnTo>
                  <a:pt x="13749" y="40578"/>
                </a:lnTo>
                <a:lnTo>
                  <a:pt x="11451" y="44598"/>
                </a:lnTo>
                <a:lnTo>
                  <a:pt x="8598" y="48290"/>
                </a:lnTo>
                <a:lnTo>
                  <a:pt x="4873" y="51306"/>
                </a:lnTo>
                <a:lnTo>
                  <a:pt x="0" y="53321"/>
                </a:lnTo>
                <a:lnTo>
                  <a:pt x="316" y="52983"/>
                </a:lnTo>
                <a:lnTo>
                  <a:pt x="1149" y="51978"/>
                </a:lnTo>
                <a:lnTo>
                  <a:pt x="2298" y="50301"/>
                </a:lnTo>
                <a:lnTo>
                  <a:pt x="4002" y="48290"/>
                </a:lnTo>
                <a:lnTo>
                  <a:pt x="5745" y="45270"/>
                </a:lnTo>
                <a:lnTo>
                  <a:pt x="7726" y="41916"/>
                </a:lnTo>
                <a:lnTo>
                  <a:pt x="9470" y="37896"/>
                </a:lnTo>
                <a:lnTo>
                  <a:pt x="11451" y="33532"/>
                </a:lnTo>
                <a:lnTo>
                  <a:pt x="13472" y="29173"/>
                </a:lnTo>
                <a:lnTo>
                  <a:pt x="15453" y="25152"/>
                </a:lnTo>
                <a:lnTo>
                  <a:pt x="17474" y="21461"/>
                </a:lnTo>
                <a:lnTo>
                  <a:pt x="19463" y="18107"/>
                </a:lnTo>
                <a:lnTo>
                  <a:pt x="21468" y="15091"/>
                </a:lnTo>
                <a:lnTo>
                  <a:pt x="23755" y="12743"/>
                </a:lnTo>
                <a:lnTo>
                  <a:pt x="26330" y="10394"/>
                </a:lnTo>
                <a:lnTo>
                  <a:pt x="28906" y="8717"/>
                </a:lnTo>
                <a:lnTo>
                  <a:pt x="32052" y="7040"/>
                </a:lnTo>
                <a:lnTo>
                  <a:pt x="36343" y="5030"/>
                </a:lnTo>
                <a:lnTo>
                  <a:pt x="41205" y="3020"/>
                </a:lnTo>
                <a:lnTo>
                  <a:pt x="46067" y="1343"/>
                </a:lnTo>
                <a:lnTo>
                  <a:pt x="50073" y="333"/>
                </a:lnTo>
                <a:lnTo>
                  <a:pt x="52934" y="0"/>
                </a:lnTo>
                <a:lnTo>
                  <a:pt x="54075" y="671"/>
                </a:lnTo>
                <a:lnTo>
                  <a:pt x="52934" y="2348"/>
                </a:lnTo>
                <a:lnTo>
                  <a:pt x="52074" y="2682"/>
                </a:lnTo>
                <a:lnTo>
                  <a:pt x="49788" y="4025"/>
                </a:lnTo>
                <a:close/>
              </a:path>
            </a:pathLst>
          </a:custGeom>
          <a:solidFill>
            <a:srgbClr val="130000"/>
          </a:solidFill>
        </p:spPr>
        <p:txBody>
          <a:bodyPr wrap="square" lIns="0" tIns="0" rIns="0" bIns="0" rtlCol="0">
            <a:noAutofit/>
          </a:bodyPr>
          <a:lstStyle/>
          <a:p>
            <a:endParaRPr>
              <a:solidFill>
                <a:schemeClr val="bg1"/>
              </a:solidFill>
            </a:endParaRPr>
          </a:p>
        </p:txBody>
      </p:sp>
      <p:sp>
        <p:nvSpPr>
          <p:cNvPr id="190" name="object 190"/>
          <p:cNvSpPr/>
          <p:nvPr/>
        </p:nvSpPr>
        <p:spPr>
          <a:xfrm>
            <a:off x="9624682" y="2096639"/>
            <a:ext cx="16880" cy="39906"/>
          </a:xfrm>
          <a:custGeom>
            <a:avLst/>
            <a:gdLst/>
            <a:ahLst/>
            <a:cxnLst/>
            <a:rect l="l" t="t" r="r" b="b"/>
            <a:pathLst>
              <a:path w="16880" h="39906">
                <a:moveTo>
                  <a:pt x="8875" y="10394"/>
                </a:moveTo>
                <a:lnTo>
                  <a:pt x="9708" y="7712"/>
                </a:lnTo>
                <a:lnTo>
                  <a:pt x="10579" y="5364"/>
                </a:lnTo>
                <a:lnTo>
                  <a:pt x="11451" y="3015"/>
                </a:lnTo>
                <a:lnTo>
                  <a:pt x="12600" y="1005"/>
                </a:lnTo>
                <a:lnTo>
                  <a:pt x="14027" y="0"/>
                </a:lnTo>
                <a:lnTo>
                  <a:pt x="15453" y="333"/>
                </a:lnTo>
                <a:lnTo>
                  <a:pt x="16880" y="2010"/>
                </a:lnTo>
                <a:lnTo>
                  <a:pt x="16285" y="2010"/>
                </a:lnTo>
                <a:lnTo>
                  <a:pt x="14859" y="2348"/>
                </a:lnTo>
                <a:lnTo>
                  <a:pt x="13155" y="4358"/>
                </a:lnTo>
                <a:lnTo>
                  <a:pt x="11728" y="9723"/>
                </a:lnTo>
                <a:lnTo>
                  <a:pt x="10857" y="13748"/>
                </a:lnTo>
                <a:lnTo>
                  <a:pt x="9153" y="18440"/>
                </a:lnTo>
                <a:lnTo>
                  <a:pt x="7449" y="23471"/>
                </a:lnTo>
                <a:lnTo>
                  <a:pt x="5428" y="28168"/>
                </a:lnTo>
                <a:lnTo>
                  <a:pt x="3447" y="32860"/>
                </a:lnTo>
                <a:lnTo>
                  <a:pt x="1703" y="36552"/>
                </a:lnTo>
                <a:lnTo>
                  <a:pt x="554" y="38896"/>
                </a:lnTo>
                <a:lnTo>
                  <a:pt x="0" y="39906"/>
                </a:lnTo>
                <a:lnTo>
                  <a:pt x="1149" y="36214"/>
                </a:lnTo>
                <a:lnTo>
                  <a:pt x="3447" y="28168"/>
                </a:lnTo>
                <a:lnTo>
                  <a:pt x="6300" y="18778"/>
                </a:lnTo>
                <a:lnTo>
                  <a:pt x="8281" y="12405"/>
                </a:lnTo>
                <a:lnTo>
                  <a:pt x="8875" y="10394"/>
                </a:lnTo>
                <a:close/>
              </a:path>
            </a:pathLst>
          </a:custGeom>
          <a:solidFill>
            <a:srgbClr val="130000"/>
          </a:solidFill>
        </p:spPr>
        <p:txBody>
          <a:bodyPr wrap="square" lIns="0" tIns="0" rIns="0" bIns="0" rtlCol="0">
            <a:noAutofit/>
          </a:bodyPr>
          <a:lstStyle/>
          <a:p>
            <a:endParaRPr>
              <a:solidFill>
                <a:schemeClr val="bg1"/>
              </a:solidFill>
            </a:endParaRPr>
          </a:p>
        </p:txBody>
      </p:sp>
      <p:sp>
        <p:nvSpPr>
          <p:cNvPr id="191" name="object 191"/>
          <p:cNvSpPr/>
          <p:nvPr/>
        </p:nvSpPr>
        <p:spPr>
          <a:xfrm>
            <a:off x="9538299" y="1794513"/>
            <a:ext cx="73504" cy="17083"/>
          </a:xfrm>
          <a:custGeom>
            <a:avLst/>
            <a:gdLst/>
            <a:ahLst/>
            <a:cxnLst/>
            <a:rect l="l" t="t" r="r" b="b"/>
            <a:pathLst>
              <a:path w="73504" h="17083">
                <a:moveTo>
                  <a:pt x="68075" y="0"/>
                </a:moveTo>
                <a:lnTo>
                  <a:pt x="73504" y="324"/>
                </a:lnTo>
                <a:lnTo>
                  <a:pt x="72949" y="324"/>
                </a:lnTo>
                <a:lnTo>
                  <a:pt x="71205" y="648"/>
                </a:lnTo>
                <a:lnTo>
                  <a:pt x="68630" y="986"/>
                </a:lnTo>
                <a:lnTo>
                  <a:pt x="65222" y="1658"/>
                </a:lnTo>
                <a:lnTo>
                  <a:pt x="61220" y="2325"/>
                </a:lnTo>
                <a:lnTo>
                  <a:pt x="56623" y="3335"/>
                </a:lnTo>
                <a:lnTo>
                  <a:pt x="51472" y="4340"/>
                </a:lnTo>
                <a:lnTo>
                  <a:pt x="46044" y="5345"/>
                </a:lnTo>
                <a:lnTo>
                  <a:pt x="40338" y="6688"/>
                </a:lnTo>
                <a:lnTo>
                  <a:pt x="34592" y="8027"/>
                </a:lnTo>
                <a:lnTo>
                  <a:pt x="28886" y="9370"/>
                </a:lnTo>
                <a:lnTo>
                  <a:pt x="23180" y="10709"/>
                </a:lnTo>
                <a:lnTo>
                  <a:pt x="17712" y="12386"/>
                </a:lnTo>
                <a:lnTo>
                  <a:pt x="12878" y="13729"/>
                </a:lnTo>
                <a:lnTo>
                  <a:pt x="8281" y="15406"/>
                </a:lnTo>
                <a:lnTo>
                  <a:pt x="4556" y="17083"/>
                </a:lnTo>
                <a:lnTo>
                  <a:pt x="277" y="17083"/>
                </a:lnTo>
                <a:lnTo>
                  <a:pt x="0" y="16078"/>
                </a:lnTo>
                <a:lnTo>
                  <a:pt x="1426" y="14735"/>
                </a:lnTo>
                <a:lnTo>
                  <a:pt x="4556" y="13058"/>
                </a:lnTo>
                <a:lnTo>
                  <a:pt x="6855" y="12053"/>
                </a:lnTo>
                <a:lnTo>
                  <a:pt x="9708" y="11047"/>
                </a:lnTo>
                <a:lnTo>
                  <a:pt x="12561" y="9704"/>
                </a:lnTo>
                <a:lnTo>
                  <a:pt x="16008" y="8699"/>
                </a:lnTo>
                <a:lnTo>
                  <a:pt x="19733" y="7355"/>
                </a:lnTo>
                <a:lnTo>
                  <a:pt x="23735" y="6350"/>
                </a:lnTo>
                <a:lnTo>
                  <a:pt x="28014" y="5012"/>
                </a:lnTo>
                <a:lnTo>
                  <a:pt x="32333" y="4002"/>
                </a:lnTo>
                <a:lnTo>
                  <a:pt x="37168" y="2997"/>
                </a:lnTo>
                <a:lnTo>
                  <a:pt x="41764" y="2325"/>
                </a:lnTo>
                <a:lnTo>
                  <a:pt x="46915" y="1320"/>
                </a:lnTo>
                <a:lnTo>
                  <a:pt x="52066" y="986"/>
                </a:lnTo>
                <a:lnTo>
                  <a:pt x="57218" y="324"/>
                </a:lnTo>
                <a:lnTo>
                  <a:pt x="62646" y="324"/>
                </a:lnTo>
                <a:lnTo>
                  <a:pt x="68075"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92" name="object 192"/>
          <p:cNvSpPr/>
          <p:nvPr/>
        </p:nvSpPr>
        <p:spPr>
          <a:xfrm>
            <a:off x="9769994" y="2173099"/>
            <a:ext cx="139875" cy="14081"/>
          </a:xfrm>
          <a:custGeom>
            <a:avLst/>
            <a:gdLst/>
            <a:ahLst/>
            <a:cxnLst/>
            <a:rect l="l" t="t" r="r" b="b"/>
            <a:pathLst>
              <a:path w="139875" h="14081">
                <a:moveTo>
                  <a:pt x="124715" y="4358"/>
                </a:moveTo>
                <a:lnTo>
                  <a:pt x="110699" y="7374"/>
                </a:lnTo>
                <a:lnTo>
                  <a:pt x="97540" y="9722"/>
                </a:lnTo>
                <a:lnTo>
                  <a:pt x="84955" y="11399"/>
                </a:lnTo>
                <a:lnTo>
                  <a:pt x="73511" y="12743"/>
                </a:lnTo>
                <a:lnTo>
                  <a:pt x="62928" y="13410"/>
                </a:lnTo>
                <a:lnTo>
                  <a:pt x="53204" y="14081"/>
                </a:lnTo>
                <a:lnTo>
                  <a:pt x="44336" y="14081"/>
                </a:lnTo>
                <a:lnTo>
                  <a:pt x="36328" y="13748"/>
                </a:lnTo>
                <a:lnTo>
                  <a:pt x="29175" y="13076"/>
                </a:lnTo>
                <a:lnTo>
                  <a:pt x="22598" y="12071"/>
                </a:lnTo>
                <a:lnTo>
                  <a:pt x="17161" y="11066"/>
                </a:lnTo>
                <a:lnTo>
                  <a:pt x="12584" y="10056"/>
                </a:lnTo>
                <a:lnTo>
                  <a:pt x="8578" y="8717"/>
                </a:lnTo>
                <a:lnTo>
                  <a:pt x="5721" y="7040"/>
                </a:lnTo>
                <a:lnTo>
                  <a:pt x="3431" y="5697"/>
                </a:lnTo>
                <a:lnTo>
                  <a:pt x="855" y="3015"/>
                </a:lnTo>
                <a:lnTo>
                  <a:pt x="0" y="1338"/>
                </a:lnTo>
                <a:lnTo>
                  <a:pt x="570" y="333"/>
                </a:lnTo>
                <a:lnTo>
                  <a:pt x="2001" y="0"/>
                </a:lnTo>
                <a:lnTo>
                  <a:pt x="5721" y="0"/>
                </a:lnTo>
                <a:lnTo>
                  <a:pt x="7148" y="333"/>
                </a:lnTo>
                <a:lnTo>
                  <a:pt x="7722" y="333"/>
                </a:lnTo>
                <a:lnTo>
                  <a:pt x="16305" y="2682"/>
                </a:lnTo>
                <a:lnTo>
                  <a:pt x="25744" y="4692"/>
                </a:lnTo>
                <a:lnTo>
                  <a:pt x="35753" y="6035"/>
                </a:lnTo>
                <a:lnTo>
                  <a:pt x="46337" y="6707"/>
                </a:lnTo>
                <a:lnTo>
                  <a:pt x="57210" y="7040"/>
                </a:lnTo>
                <a:lnTo>
                  <a:pt x="68364" y="7040"/>
                </a:lnTo>
                <a:lnTo>
                  <a:pt x="79233" y="6707"/>
                </a:lnTo>
                <a:lnTo>
                  <a:pt x="89817" y="6035"/>
                </a:lnTo>
                <a:lnTo>
                  <a:pt x="99830" y="5364"/>
                </a:lnTo>
                <a:lnTo>
                  <a:pt x="109269" y="4692"/>
                </a:lnTo>
                <a:lnTo>
                  <a:pt x="117852" y="3687"/>
                </a:lnTo>
                <a:lnTo>
                  <a:pt x="125289" y="2681"/>
                </a:lnTo>
                <a:lnTo>
                  <a:pt x="131296" y="2010"/>
                </a:lnTo>
                <a:lnTo>
                  <a:pt x="135873" y="1338"/>
                </a:lnTo>
                <a:lnTo>
                  <a:pt x="138734" y="666"/>
                </a:lnTo>
                <a:lnTo>
                  <a:pt x="139875" y="666"/>
                </a:lnTo>
                <a:lnTo>
                  <a:pt x="124715" y="4358"/>
                </a:lnTo>
                <a:close/>
              </a:path>
            </a:pathLst>
          </a:custGeom>
          <a:solidFill>
            <a:srgbClr val="130000"/>
          </a:solidFill>
        </p:spPr>
        <p:txBody>
          <a:bodyPr wrap="square" lIns="0" tIns="0" rIns="0" bIns="0" rtlCol="0">
            <a:noAutofit/>
          </a:bodyPr>
          <a:lstStyle/>
          <a:p>
            <a:endParaRPr>
              <a:solidFill>
                <a:schemeClr val="bg1"/>
              </a:solidFill>
            </a:endParaRPr>
          </a:p>
        </p:txBody>
      </p:sp>
      <p:sp>
        <p:nvSpPr>
          <p:cNvPr id="193" name="object 193"/>
          <p:cNvSpPr/>
          <p:nvPr/>
        </p:nvSpPr>
        <p:spPr>
          <a:xfrm>
            <a:off x="9624959" y="2162366"/>
            <a:ext cx="99553" cy="9389"/>
          </a:xfrm>
          <a:custGeom>
            <a:avLst/>
            <a:gdLst/>
            <a:ahLst/>
            <a:cxnLst/>
            <a:rect l="l" t="t" r="r" b="b"/>
            <a:pathLst>
              <a:path w="99553" h="9389">
                <a:moveTo>
                  <a:pt x="7449" y="0"/>
                </a:moveTo>
                <a:lnTo>
                  <a:pt x="9153" y="333"/>
                </a:lnTo>
                <a:lnTo>
                  <a:pt x="10857" y="671"/>
                </a:lnTo>
                <a:lnTo>
                  <a:pt x="14027" y="1005"/>
                </a:lnTo>
                <a:lnTo>
                  <a:pt x="18901" y="1676"/>
                </a:lnTo>
                <a:lnTo>
                  <a:pt x="24892" y="2348"/>
                </a:lnTo>
                <a:lnTo>
                  <a:pt x="31759" y="3020"/>
                </a:lnTo>
                <a:lnTo>
                  <a:pt x="39482" y="3687"/>
                </a:lnTo>
                <a:lnTo>
                  <a:pt x="47775" y="4697"/>
                </a:lnTo>
                <a:lnTo>
                  <a:pt x="56073" y="5364"/>
                </a:lnTo>
                <a:lnTo>
                  <a:pt x="64366" y="6035"/>
                </a:lnTo>
                <a:lnTo>
                  <a:pt x="72378" y="7040"/>
                </a:lnTo>
                <a:lnTo>
                  <a:pt x="79816" y="7712"/>
                </a:lnTo>
                <a:lnTo>
                  <a:pt x="86679" y="8046"/>
                </a:lnTo>
                <a:lnTo>
                  <a:pt x="92401" y="8717"/>
                </a:lnTo>
                <a:lnTo>
                  <a:pt x="96692" y="9055"/>
                </a:lnTo>
                <a:lnTo>
                  <a:pt x="99553" y="9389"/>
                </a:lnTo>
                <a:lnTo>
                  <a:pt x="92401" y="9389"/>
                </a:lnTo>
                <a:lnTo>
                  <a:pt x="86679" y="9055"/>
                </a:lnTo>
                <a:lnTo>
                  <a:pt x="80101" y="9055"/>
                </a:lnTo>
                <a:lnTo>
                  <a:pt x="72378" y="8717"/>
                </a:lnTo>
                <a:lnTo>
                  <a:pt x="64366" y="8717"/>
                </a:lnTo>
                <a:lnTo>
                  <a:pt x="55787" y="8384"/>
                </a:lnTo>
                <a:lnTo>
                  <a:pt x="47205" y="8046"/>
                </a:lnTo>
                <a:lnTo>
                  <a:pt x="38622" y="7712"/>
                </a:lnTo>
                <a:lnTo>
                  <a:pt x="30614" y="7379"/>
                </a:lnTo>
                <a:lnTo>
                  <a:pt x="23176" y="7040"/>
                </a:lnTo>
                <a:lnTo>
                  <a:pt x="16325" y="6707"/>
                </a:lnTo>
                <a:lnTo>
                  <a:pt x="10857" y="6369"/>
                </a:lnTo>
                <a:lnTo>
                  <a:pt x="6577" y="5702"/>
                </a:lnTo>
                <a:lnTo>
                  <a:pt x="3724" y="5364"/>
                </a:lnTo>
                <a:lnTo>
                  <a:pt x="871" y="4358"/>
                </a:lnTo>
                <a:lnTo>
                  <a:pt x="0" y="3353"/>
                </a:lnTo>
                <a:lnTo>
                  <a:pt x="0" y="2348"/>
                </a:lnTo>
                <a:lnTo>
                  <a:pt x="1426" y="1343"/>
                </a:lnTo>
                <a:lnTo>
                  <a:pt x="3169" y="671"/>
                </a:lnTo>
                <a:lnTo>
                  <a:pt x="5428" y="333"/>
                </a:lnTo>
                <a:lnTo>
                  <a:pt x="7449" y="0"/>
                </a:lnTo>
                <a:close/>
              </a:path>
            </a:pathLst>
          </a:custGeom>
          <a:solidFill>
            <a:srgbClr val="130000"/>
          </a:solidFill>
        </p:spPr>
        <p:txBody>
          <a:bodyPr wrap="square" lIns="0" tIns="0" rIns="0" bIns="0" rtlCol="0">
            <a:noAutofit/>
          </a:bodyPr>
          <a:lstStyle/>
          <a:p>
            <a:endParaRPr>
              <a:solidFill>
                <a:schemeClr val="bg1"/>
              </a:solidFill>
            </a:endParaRPr>
          </a:p>
        </p:txBody>
      </p:sp>
      <p:sp>
        <p:nvSpPr>
          <p:cNvPr id="194" name="object 194"/>
          <p:cNvSpPr/>
          <p:nvPr/>
        </p:nvSpPr>
        <p:spPr>
          <a:xfrm>
            <a:off x="9582917" y="2146603"/>
            <a:ext cx="34592" cy="18783"/>
          </a:xfrm>
          <a:custGeom>
            <a:avLst/>
            <a:gdLst/>
            <a:ahLst/>
            <a:cxnLst/>
            <a:rect l="l" t="t" r="r" b="b"/>
            <a:pathLst>
              <a:path w="34592" h="18783">
                <a:moveTo>
                  <a:pt x="34592" y="18783"/>
                </a:moveTo>
                <a:lnTo>
                  <a:pt x="33165" y="18783"/>
                </a:lnTo>
                <a:lnTo>
                  <a:pt x="29758" y="18111"/>
                </a:lnTo>
                <a:lnTo>
                  <a:pt x="24607" y="17106"/>
                </a:lnTo>
                <a:lnTo>
                  <a:pt x="18584" y="15763"/>
                </a:lnTo>
                <a:lnTo>
                  <a:pt x="12600" y="13753"/>
                </a:lnTo>
                <a:lnTo>
                  <a:pt x="6855" y="11066"/>
                </a:lnTo>
                <a:lnTo>
                  <a:pt x="2575" y="7379"/>
                </a:lnTo>
                <a:lnTo>
                  <a:pt x="0" y="3020"/>
                </a:lnTo>
                <a:lnTo>
                  <a:pt x="554" y="0"/>
                </a:lnTo>
                <a:lnTo>
                  <a:pt x="4002" y="0"/>
                </a:lnTo>
                <a:lnTo>
                  <a:pt x="9430" y="2348"/>
                </a:lnTo>
                <a:lnTo>
                  <a:pt x="16008" y="6040"/>
                </a:lnTo>
                <a:lnTo>
                  <a:pt x="22863" y="10399"/>
                </a:lnTo>
                <a:lnTo>
                  <a:pt x="28609" y="14420"/>
                </a:lnTo>
                <a:lnTo>
                  <a:pt x="32888" y="17440"/>
                </a:lnTo>
                <a:lnTo>
                  <a:pt x="34592" y="18783"/>
                </a:lnTo>
                <a:close/>
              </a:path>
            </a:pathLst>
          </a:custGeom>
          <a:solidFill>
            <a:srgbClr val="130000"/>
          </a:solidFill>
        </p:spPr>
        <p:txBody>
          <a:bodyPr wrap="square" lIns="0" tIns="0" rIns="0" bIns="0" rtlCol="0">
            <a:noAutofit/>
          </a:bodyPr>
          <a:lstStyle/>
          <a:p>
            <a:endParaRPr>
              <a:solidFill>
                <a:schemeClr val="bg1"/>
              </a:solidFill>
            </a:endParaRPr>
          </a:p>
        </p:txBody>
      </p:sp>
      <p:sp>
        <p:nvSpPr>
          <p:cNvPr id="195" name="object 195"/>
          <p:cNvSpPr/>
          <p:nvPr/>
        </p:nvSpPr>
        <p:spPr>
          <a:xfrm>
            <a:off x="9578321" y="2128495"/>
            <a:ext cx="43508" cy="26158"/>
          </a:xfrm>
          <a:custGeom>
            <a:avLst/>
            <a:gdLst/>
            <a:ahLst/>
            <a:cxnLst/>
            <a:rect l="l" t="t" r="r" b="b"/>
            <a:pathLst>
              <a:path w="43508" h="26158">
                <a:moveTo>
                  <a:pt x="43508" y="26158"/>
                </a:moveTo>
                <a:lnTo>
                  <a:pt x="35503" y="23476"/>
                </a:lnTo>
                <a:lnTo>
                  <a:pt x="27777" y="19784"/>
                </a:lnTo>
                <a:lnTo>
                  <a:pt x="20327" y="15763"/>
                </a:lnTo>
                <a:lnTo>
                  <a:pt x="13749" y="11066"/>
                </a:lnTo>
                <a:lnTo>
                  <a:pt x="8321" y="7040"/>
                </a:lnTo>
                <a:lnTo>
                  <a:pt x="3724" y="3353"/>
                </a:lnTo>
                <a:lnTo>
                  <a:pt x="871" y="1005"/>
                </a:lnTo>
                <a:lnTo>
                  <a:pt x="0" y="0"/>
                </a:lnTo>
                <a:lnTo>
                  <a:pt x="43508" y="26158"/>
                </a:lnTo>
                <a:close/>
              </a:path>
            </a:pathLst>
          </a:custGeom>
          <a:solidFill>
            <a:srgbClr val="130000"/>
          </a:solidFill>
        </p:spPr>
        <p:txBody>
          <a:bodyPr wrap="square" lIns="0" tIns="0" rIns="0" bIns="0" rtlCol="0">
            <a:noAutofit/>
          </a:bodyPr>
          <a:lstStyle/>
          <a:p>
            <a:endParaRPr>
              <a:solidFill>
                <a:schemeClr val="bg1"/>
              </a:solidFill>
            </a:endParaRPr>
          </a:p>
        </p:txBody>
      </p:sp>
      <p:sp>
        <p:nvSpPr>
          <p:cNvPr id="196" name="object 196"/>
          <p:cNvSpPr/>
          <p:nvPr/>
        </p:nvSpPr>
        <p:spPr>
          <a:xfrm>
            <a:off x="9732235" y="1826016"/>
            <a:ext cx="67794" cy="48290"/>
          </a:xfrm>
          <a:custGeom>
            <a:avLst/>
            <a:gdLst/>
            <a:ahLst/>
            <a:cxnLst/>
            <a:rect l="l" t="t" r="r" b="b"/>
            <a:pathLst>
              <a:path w="67794" h="48290">
                <a:moveTo>
                  <a:pt x="61497" y="6035"/>
                </a:moveTo>
                <a:lnTo>
                  <a:pt x="67794" y="0"/>
                </a:lnTo>
                <a:lnTo>
                  <a:pt x="67504" y="333"/>
                </a:lnTo>
                <a:lnTo>
                  <a:pt x="66934" y="1338"/>
                </a:lnTo>
                <a:lnTo>
                  <a:pt x="65503" y="3353"/>
                </a:lnTo>
                <a:lnTo>
                  <a:pt x="63787" y="5364"/>
                </a:lnTo>
                <a:lnTo>
                  <a:pt x="61497" y="8384"/>
                </a:lnTo>
                <a:lnTo>
                  <a:pt x="58926" y="11399"/>
                </a:lnTo>
                <a:lnTo>
                  <a:pt x="55494" y="15091"/>
                </a:lnTo>
                <a:lnTo>
                  <a:pt x="51773" y="18779"/>
                </a:lnTo>
                <a:lnTo>
                  <a:pt x="47482" y="22804"/>
                </a:lnTo>
                <a:lnTo>
                  <a:pt x="42620" y="26825"/>
                </a:lnTo>
                <a:lnTo>
                  <a:pt x="37473" y="30850"/>
                </a:lnTo>
                <a:lnTo>
                  <a:pt x="31466" y="34537"/>
                </a:lnTo>
                <a:lnTo>
                  <a:pt x="25169" y="38563"/>
                </a:lnTo>
                <a:lnTo>
                  <a:pt x="18306" y="41916"/>
                </a:lnTo>
                <a:lnTo>
                  <a:pt x="11154" y="45270"/>
                </a:lnTo>
                <a:lnTo>
                  <a:pt x="3146" y="48290"/>
                </a:lnTo>
                <a:lnTo>
                  <a:pt x="2860" y="48290"/>
                </a:lnTo>
                <a:lnTo>
                  <a:pt x="2001" y="47952"/>
                </a:lnTo>
                <a:lnTo>
                  <a:pt x="1141" y="47281"/>
                </a:lnTo>
                <a:lnTo>
                  <a:pt x="285" y="46275"/>
                </a:lnTo>
                <a:lnTo>
                  <a:pt x="0" y="45604"/>
                </a:lnTo>
                <a:lnTo>
                  <a:pt x="570" y="44265"/>
                </a:lnTo>
                <a:lnTo>
                  <a:pt x="2286" y="42922"/>
                </a:lnTo>
                <a:lnTo>
                  <a:pt x="5147" y="41583"/>
                </a:lnTo>
                <a:lnTo>
                  <a:pt x="7148" y="40911"/>
                </a:lnTo>
                <a:lnTo>
                  <a:pt x="9153" y="40240"/>
                </a:lnTo>
                <a:lnTo>
                  <a:pt x="11724" y="39234"/>
                </a:lnTo>
                <a:lnTo>
                  <a:pt x="14300" y="38229"/>
                </a:lnTo>
                <a:lnTo>
                  <a:pt x="17161" y="37224"/>
                </a:lnTo>
                <a:lnTo>
                  <a:pt x="20307" y="35881"/>
                </a:lnTo>
                <a:lnTo>
                  <a:pt x="23739" y="34204"/>
                </a:lnTo>
                <a:lnTo>
                  <a:pt x="27174" y="32193"/>
                </a:lnTo>
                <a:lnTo>
                  <a:pt x="31176" y="29845"/>
                </a:lnTo>
                <a:lnTo>
                  <a:pt x="35468" y="27163"/>
                </a:lnTo>
                <a:lnTo>
                  <a:pt x="40044" y="23809"/>
                </a:lnTo>
                <a:lnTo>
                  <a:pt x="44906" y="20117"/>
                </a:lnTo>
                <a:lnTo>
                  <a:pt x="50057" y="16096"/>
                </a:lnTo>
                <a:lnTo>
                  <a:pt x="55494" y="11399"/>
                </a:lnTo>
                <a:lnTo>
                  <a:pt x="61497" y="6035"/>
                </a:lnTo>
                <a:close/>
              </a:path>
            </a:pathLst>
          </a:custGeom>
          <a:solidFill>
            <a:srgbClr val="130000"/>
          </a:solidFill>
        </p:spPr>
        <p:txBody>
          <a:bodyPr wrap="square" lIns="0" tIns="0" rIns="0" bIns="0" rtlCol="0">
            <a:noAutofit/>
          </a:bodyPr>
          <a:lstStyle/>
          <a:p>
            <a:endParaRPr>
              <a:solidFill>
                <a:schemeClr val="bg1"/>
              </a:solidFill>
            </a:endParaRPr>
          </a:p>
        </p:txBody>
      </p:sp>
      <p:sp>
        <p:nvSpPr>
          <p:cNvPr id="197" name="object 197"/>
          <p:cNvSpPr/>
          <p:nvPr/>
        </p:nvSpPr>
        <p:spPr>
          <a:xfrm>
            <a:off x="9770279" y="1842447"/>
            <a:ext cx="26314" cy="248156"/>
          </a:xfrm>
          <a:custGeom>
            <a:avLst/>
            <a:gdLst/>
            <a:ahLst/>
            <a:cxnLst/>
            <a:rect l="l" t="t" r="r" b="b"/>
            <a:pathLst>
              <a:path w="26314" h="248156">
                <a:moveTo>
                  <a:pt x="24598" y="3353"/>
                </a:moveTo>
                <a:lnTo>
                  <a:pt x="21167" y="14753"/>
                </a:lnTo>
                <a:lnTo>
                  <a:pt x="18591" y="24481"/>
                </a:lnTo>
                <a:lnTo>
                  <a:pt x="15730" y="36219"/>
                </a:lnTo>
                <a:lnTo>
                  <a:pt x="12870" y="49967"/>
                </a:lnTo>
                <a:lnTo>
                  <a:pt x="10013" y="65726"/>
                </a:lnTo>
                <a:lnTo>
                  <a:pt x="7722" y="82828"/>
                </a:lnTo>
                <a:lnTo>
                  <a:pt x="6007" y="101274"/>
                </a:lnTo>
                <a:lnTo>
                  <a:pt x="4861" y="121058"/>
                </a:lnTo>
                <a:lnTo>
                  <a:pt x="4861" y="141514"/>
                </a:lnTo>
                <a:lnTo>
                  <a:pt x="5721" y="162308"/>
                </a:lnTo>
                <a:lnTo>
                  <a:pt x="8293" y="183769"/>
                </a:lnTo>
                <a:lnTo>
                  <a:pt x="12584" y="205568"/>
                </a:lnTo>
                <a:lnTo>
                  <a:pt x="18306" y="227029"/>
                </a:lnTo>
                <a:lnTo>
                  <a:pt x="26314" y="248156"/>
                </a:lnTo>
                <a:lnTo>
                  <a:pt x="25744" y="247151"/>
                </a:lnTo>
                <a:lnTo>
                  <a:pt x="21452" y="238429"/>
                </a:lnTo>
                <a:lnTo>
                  <a:pt x="15160" y="221998"/>
                </a:lnTo>
                <a:lnTo>
                  <a:pt x="11443" y="210932"/>
                </a:lnTo>
                <a:lnTo>
                  <a:pt x="8008" y="197855"/>
                </a:lnTo>
                <a:lnTo>
                  <a:pt x="4862" y="183435"/>
                </a:lnTo>
                <a:lnTo>
                  <a:pt x="2286" y="167000"/>
                </a:lnTo>
                <a:lnTo>
                  <a:pt x="570" y="148893"/>
                </a:lnTo>
                <a:lnTo>
                  <a:pt x="0" y="129442"/>
                </a:lnTo>
                <a:lnTo>
                  <a:pt x="285" y="108653"/>
                </a:lnTo>
                <a:lnTo>
                  <a:pt x="2286" y="86182"/>
                </a:lnTo>
                <a:lnTo>
                  <a:pt x="6007" y="62372"/>
                </a:lnTo>
                <a:lnTo>
                  <a:pt x="11728" y="37224"/>
                </a:lnTo>
                <a:lnTo>
                  <a:pt x="19451" y="11066"/>
                </a:lnTo>
                <a:lnTo>
                  <a:pt x="19736" y="8384"/>
                </a:lnTo>
                <a:lnTo>
                  <a:pt x="20882" y="3353"/>
                </a:lnTo>
                <a:lnTo>
                  <a:pt x="22883" y="0"/>
                </a:lnTo>
                <a:lnTo>
                  <a:pt x="25173" y="1676"/>
                </a:lnTo>
                <a:lnTo>
                  <a:pt x="24598" y="3353"/>
                </a:lnTo>
                <a:close/>
              </a:path>
            </a:pathLst>
          </a:custGeom>
          <a:solidFill>
            <a:srgbClr val="130000"/>
          </a:solidFill>
        </p:spPr>
        <p:txBody>
          <a:bodyPr wrap="square" lIns="0" tIns="0" rIns="0" bIns="0" rtlCol="0">
            <a:noAutofit/>
          </a:bodyPr>
          <a:lstStyle/>
          <a:p>
            <a:endParaRPr>
              <a:solidFill>
                <a:schemeClr val="bg1"/>
              </a:solidFill>
            </a:endParaRPr>
          </a:p>
        </p:txBody>
      </p:sp>
      <p:sp>
        <p:nvSpPr>
          <p:cNvPr id="198" name="object 198"/>
          <p:cNvSpPr/>
          <p:nvPr/>
        </p:nvSpPr>
        <p:spPr>
          <a:xfrm>
            <a:off x="9778002" y="1645263"/>
            <a:ext cx="42335" cy="32518"/>
          </a:xfrm>
          <a:custGeom>
            <a:avLst/>
            <a:gdLst/>
            <a:ahLst/>
            <a:cxnLst/>
            <a:rect l="l" t="t" r="r" b="b"/>
            <a:pathLst>
              <a:path w="42335" h="32518">
                <a:moveTo>
                  <a:pt x="36613" y="6392"/>
                </a:moveTo>
                <a:lnTo>
                  <a:pt x="33752" y="9403"/>
                </a:lnTo>
                <a:lnTo>
                  <a:pt x="30606" y="11719"/>
                </a:lnTo>
                <a:lnTo>
                  <a:pt x="26889" y="14081"/>
                </a:lnTo>
                <a:lnTo>
                  <a:pt x="23168" y="16120"/>
                </a:lnTo>
                <a:lnTo>
                  <a:pt x="19166" y="17417"/>
                </a:lnTo>
                <a:lnTo>
                  <a:pt x="15445" y="18760"/>
                </a:lnTo>
                <a:lnTo>
                  <a:pt x="12014" y="19779"/>
                </a:lnTo>
                <a:lnTo>
                  <a:pt x="8868" y="21122"/>
                </a:lnTo>
                <a:lnTo>
                  <a:pt x="6007" y="22790"/>
                </a:lnTo>
                <a:lnTo>
                  <a:pt x="3431" y="25152"/>
                </a:lnTo>
                <a:lnTo>
                  <a:pt x="1430" y="28488"/>
                </a:lnTo>
                <a:lnTo>
                  <a:pt x="0" y="32518"/>
                </a:lnTo>
                <a:lnTo>
                  <a:pt x="0" y="30850"/>
                </a:lnTo>
                <a:lnTo>
                  <a:pt x="285" y="28858"/>
                </a:lnTo>
                <a:lnTo>
                  <a:pt x="1430" y="26172"/>
                </a:lnTo>
                <a:lnTo>
                  <a:pt x="4006" y="23485"/>
                </a:lnTo>
                <a:lnTo>
                  <a:pt x="7722" y="20474"/>
                </a:lnTo>
                <a:lnTo>
                  <a:pt x="13444" y="17417"/>
                </a:lnTo>
                <a:lnTo>
                  <a:pt x="21167" y="14776"/>
                </a:lnTo>
                <a:lnTo>
                  <a:pt x="21452" y="14776"/>
                </a:lnTo>
                <a:lnTo>
                  <a:pt x="22883" y="14081"/>
                </a:lnTo>
                <a:lnTo>
                  <a:pt x="24599" y="13433"/>
                </a:lnTo>
                <a:lnTo>
                  <a:pt x="27174" y="12090"/>
                </a:lnTo>
                <a:lnTo>
                  <a:pt x="30320" y="10376"/>
                </a:lnTo>
                <a:lnTo>
                  <a:pt x="33752" y="7735"/>
                </a:lnTo>
                <a:lnTo>
                  <a:pt x="37758" y="4354"/>
                </a:lnTo>
                <a:lnTo>
                  <a:pt x="42335" y="0"/>
                </a:lnTo>
                <a:lnTo>
                  <a:pt x="42049" y="694"/>
                </a:lnTo>
                <a:lnTo>
                  <a:pt x="40904" y="1991"/>
                </a:lnTo>
                <a:lnTo>
                  <a:pt x="38903" y="4030"/>
                </a:lnTo>
                <a:lnTo>
                  <a:pt x="36613" y="6392"/>
                </a:lnTo>
                <a:close/>
              </a:path>
            </a:pathLst>
          </a:custGeom>
          <a:solidFill>
            <a:srgbClr val="130000"/>
          </a:solidFill>
        </p:spPr>
        <p:txBody>
          <a:bodyPr wrap="square" lIns="0" tIns="0" rIns="0" bIns="0" rtlCol="0">
            <a:noAutofit/>
          </a:bodyPr>
          <a:lstStyle/>
          <a:p>
            <a:endParaRPr>
              <a:solidFill>
                <a:schemeClr val="bg1"/>
              </a:solidFill>
            </a:endParaRPr>
          </a:p>
        </p:txBody>
      </p:sp>
      <p:sp>
        <p:nvSpPr>
          <p:cNvPr id="199" name="object 199"/>
          <p:cNvSpPr/>
          <p:nvPr/>
        </p:nvSpPr>
        <p:spPr>
          <a:xfrm>
            <a:off x="8147304" y="2764536"/>
            <a:ext cx="676655" cy="361188"/>
          </a:xfrm>
          <a:prstGeom prst="rect">
            <a:avLst/>
          </a:prstGeom>
          <a:blipFill>
            <a:blip r:embed="rId2" cstate="print"/>
            <a:stretch>
              <a:fillRect/>
            </a:stretch>
          </a:blipFill>
        </p:spPr>
        <p:txBody>
          <a:bodyPr wrap="square" lIns="0" tIns="0" rIns="0" bIns="0" rtlCol="0">
            <a:noAutofit/>
          </a:bodyPr>
          <a:lstStyle/>
          <a:p>
            <a:endParaRPr>
              <a:solidFill>
                <a:schemeClr val="bg1"/>
              </a:solidFill>
            </a:endParaRPr>
          </a:p>
        </p:txBody>
      </p:sp>
      <p:sp>
        <p:nvSpPr>
          <p:cNvPr id="200" name="object 200"/>
          <p:cNvSpPr/>
          <p:nvPr/>
        </p:nvSpPr>
        <p:spPr>
          <a:xfrm>
            <a:off x="8827008" y="2740152"/>
            <a:ext cx="214883" cy="210312"/>
          </a:xfrm>
          <a:custGeom>
            <a:avLst/>
            <a:gdLst/>
            <a:ahLst/>
            <a:cxnLst/>
            <a:rect l="l" t="t" r="r" b="b"/>
            <a:pathLst>
              <a:path w="214883" h="210312">
                <a:moveTo>
                  <a:pt x="0" y="210312"/>
                </a:moveTo>
                <a:lnTo>
                  <a:pt x="214883" y="210312"/>
                </a:lnTo>
                <a:lnTo>
                  <a:pt x="214883" y="0"/>
                </a:lnTo>
                <a:lnTo>
                  <a:pt x="0" y="0"/>
                </a:lnTo>
                <a:lnTo>
                  <a:pt x="0" y="210312"/>
                </a:lnTo>
                <a:close/>
              </a:path>
            </a:pathLst>
          </a:custGeom>
          <a:solidFill>
            <a:srgbClr val="AC0000"/>
          </a:solidFill>
        </p:spPr>
        <p:txBody>
          <a:bodyPr wrap="square" lIns="0" tIns="0" rIns="0" bIns="0" rtlCol="0">
            <a:noAutofit/>
          </a:bodyPr>
          <a:lstStyle/>
          <a:p>
            <a:endParaRPr>
              <a:solidFill>
                <a:schemeClr val="bg1"/>
              </a:solidFill>
            </a:endParaRPr>
          </a:p>
        </p:txBody>
      </p:sp>
      <p:sp>
        <p:nvSpPr>
          <p:cNvPr id="201" name="object 201"/>
          <p:cNvSpPr/>
          <p:nvPr/>
        </p:nvSpPr>
        <p:spPr>
          <a:xfrm>
            <a:off x="8823960" y="2258567"/>
            <a:ext cx="927100" cy="685800"/>
          </a:xfrm>
          <a:custGeom>
            <a:avLst/>
            <a:gdLst/>
            <a:ahLst/>
            <a:cxnLst/>
            <a:rect l="l" t="t" r="r" b="b"/>
            <a:pathLst>
              <a:path w="927100" h="685800">
                <a:moveTo>
                  <a:pt x="57483" y="635337"/>
                </a:moveTo>
                <a:lnTo>
                  <a:pt x="38608" y="609854"/>
                </a:lnTo>
                <a:lnTo>
                  <a:pt x="0" y="685800"/>
                </a:lnTo>
                <a:lnTo>
                  <a:pt x="83947" y="671068"/>
                </a:lnTo>
                <a:lnTo>
                  <a:pt x="65076" y="645589"/>
                </a:lnTo>
                <a:lnTo>
                  <a:pt x="54864" y="653161"/>
                </a:lnTo>
                <a:lnTo>
                  <a:pt x="47244" y="642874"/>
                </a:lnTo>
                <a:lnTo>
                  <a:pt x="57483" y="635337"/>
                </a:lnTo>
                <a:close/>
              </a:path>
              <a:path w="927100" h="685800">
                <a:moveTo>
                  <a:pt x="47244" y="642874"/>
                </a:moveTo>
                <a:lnTo>
                  <a:pt x="54864" y="653161"/>
                </a:lnTo>
                <a:lnTo>
                  <a:pt x="65076" y="645589"/>
                </a:lnTo>
                <a:lnTo>
                  <a:pt x="95631" y="622935"/>
                </a:lnTo>
                <a:lnTo>
                  <a:pt x="88138" y="612775"/>
                </a:lnTo>
                <a:lnTo>
                  <a:pt x="57483" y="635337"/>
                </a:lnTo>
                <a:lnTo>
                  <a:pt x="47244" y="642874"/>
                </a:lnTo>
                <a:close/>
              </a:path>
              <a:path w="927100" h="685800">
                <a:moveTo>
                  <a:pt x="802767" y="84074"/>
                </a:moveTo>
                <a:lnTo>
                  <a:pt x="792607" y="91567"/>
                </a:lnTo>
                <a:lnTo>
                  <a:pt x="800100" y="101854"/>
                </a:lnTo>
                <a:lnTo>
                  <a:pt x="810387" y="94234"/>
                </a:lnTo>
                <a:lnTo>
                  <a:pt x="802767" y="84074"/>
                </a:lnTo>
                <a:close/>
              </a:path>
              <a:path w="927100" h="685800">
                <a:moveTo>
                  <a:pt x="762000" y="114300"/>
                </a:moveTo>
                <a:lnTo>
                  <a:pt x="721106" y="144399"/>
                </a:lnTo>
                <a:lnTo>
                  <a:pt x="728726" y="154686"/>
                </a:lnTo>
                <a:lnTo>
                  <a:pt x="769493" y="124460"/>
                </a:lnTo>
                <a:lnTo>
                  <a:pt x="762000" y="114300"/>
                </a:lnTo>
                <a:close/>
              </a:path>
              <a:path w="927100" h="685800">
                <a:moveTo>
                  <a:pt x="690499" y="167132"/>
                </a:moveTo>
                <a:lnTo>
                  <a:pt x="680339" y="174625"/>
                </a:lnTo>
                <a:lnTo>
                  <a:pt x="687832" y="184912"/>
                </a:lnTo>
                <a:lnTo>
                  <a:pt x="698119" y="177292"/>
                </a:lnTo>
                <a:lnTo>
                  <a:pt x="690499" y="167132"/>
                </a:lnTo>
                <a:close/>
              </a:path>
              <a:path w="927100" h="685800">
                <a:moveTo>
                  <a:pt x="649605" y="197358"/>
                </a:moveTo>
                <a:lnTo>
                  <a:pt x="608838" y="227584"/>
                </a:lnTo>
                <a:lnTo>
                  <a:pt x="616331" y="237744"/>
                </a:lnTo>
                <a:lnTo>
                  <a:pt x="657225" y="207518"/>
                </a:lnTo>
                <a:lnTo>
                  <a:pt x="649605" y="197358"/>
                </a:lnTo>
                <a:close/>
              </a:path>
              <a:path w="927100" h="685800">
                <a:moveTo>
                  <a:pt x="578231" y="250190"/>
                </a:moveTo>
                <a:lnTo>
                  <a:pt x="567944" y="257683"/>
                </a:lnTo>
                <a:lnTo>
                  <a:pt x="575564" y="267970"/>
                </a:lnTo>
                <a:lnTo>
                  <a:pt x="585724" y="260350"/>
                </a:lnTo>
                <a:lnTo>
                  <a:pt x="578231" y="250190"/>
                </a:lnTo>
                <a:close/>
              </a:path>
              <a:path w="927100" h="685800">
                <a:moveTo>
                  <a:pt x="537337" y="280416"/>
                </a:moveTo>
                <a:lnTo>
                  <a:pt x="496570" y="310642"/>
                </a:lnTo>
                <a:lnTo>
                  <a:pt x="504063" y="320802"/>
                </a:lnTo>
                <a:lnTo>
                  <a:pt x="544957" y="290576"/>
                </a:lnTo>
                <a:lnTo>
                  <a:pt x="537337" y="280416"/>
                </a:lnTo>
                <a:close/>
              </a:path>
              <a:path w="927100" h="685800">
                <a:moveTo>
                  <a:pt x="465836" y="333248"/>
                </a:moveTo>
                <a:lnTo>
                  <a:pt x="455675" y="340868"/>
                </a:lnTo>
                <a:lnTo>
                  <a:pt x="463169" y="351028"/>
                </a:lnTo>
                <a:lnTo>
                  <a:pt x="473456" y="343535"/>
                </a:lnTo>
                <a:lnTo>
                  <a:pt x="465836" y="333248"/>
                </a:lnTo>
                <a:close/>
              </a:path>
              <a:path w="927100" h="685800">
                <a:moveTo>
                  <a:pt x="425069" y="363474"/>
                </a:moveTo>
                <a:lnTo>
                  <a:pt x="384175" y="393700"/>
                </a:lnTo>
                <a:lnTo>
                  <a:pt x="391795" y="403860"/>
                </a:lnTo>
                <a:lnTo>
                  <a:pt x="432562" y="373634"/>
                </a:lnTo>
                <a:lnTo>
                  <a:pt x="425069" y="363474"/>
                </a:lnTo>
                <a:close/>
              </a:path>
              <a:path w="927100" h="685800">
                <a:moveTo>
                  <a:pt x="353568" y="416306"/>
                </a:moveTo>
                <a:lnTo>
                  <a:pt x="343408" y="423926"/>
                </a:lnTo>
                <a:lnTo>
                  <a:pt x="350900" y="434086"/>
                </a:lnTo>
                <a:lnTo>
                  <a:pt x="361061" y="426593"/>
                </a:lnTo>
                <a:lnTo>
                  <a:pt x="353568" y="416306"/>
                </a:lnTo>
                <a:close/>
              </a:path>
              <a:path w="927100" h="685800">
                <a:moveTo>
                  <a:pt x="312674" y="446532"/>
                </a:moveTo>
                <a:lnTo>
                  <a:pt x="271907" y="476758"/>
                </a:lnTo>
                <a:lnTo>
                  <a:pt x="279400" y="487045"/>
                </a:lnTo>
                <a:lnTo>
                  <a:pt x="320294" y="456819"/>
                </a:lnTo>
                <a:lnTo>
                  <a:pt x="312674" y="446532"/>
                </a:lnTo>
                <a:close/>
              </a:path>
              <a:path w="927100" h="685800">
                <a:moveTo>
                  <a:pt x="241300" y="499491"/>
                </a:moveTo>
                <a:lnTo>
                  <a:pt x="231013" y="506984"/>
                </a:lnTo>
                <a:lnTo>
                  <a:pt x="238633" y="517144"/>
                </a:lnTo>
                <a:lnTo>
                  <a:pt x="248793" y="509651"/>
                </a:lnTo>
                <a:lnTo>
                  <a:pt x="241300" y="499491"/>
                </a:lnTo>
                <a:close/>
              </a:path>
              <a:path w="927100" h="685800">
                <a:moveTo>
                  <a:pt x="200406" y="529590"/>
                </a:moveTo>
                <a:lnTo>
                  <a:pt x="159639" y="559816"/>
                </a:lnTo>
                <a:lnTo>
                  <a:pt x="167132" y="570103"/>
                </a:lnTo>
                <a:lnTo>
                  <a:pt x="208025" y="539877"/>
                </a:lnTo>
                <a:lnTo>
                  <a:pt x="200406" y="529590"/>
                </a:lnTo>
                <a:close/>
              </a:path>
              <a:path w="927100" h="685800">
                <a:moveTo>
                  <a:pt x="128905" y="582549"/>
                </a:moveTo>
                <a:lnTo>
                  <a:pt x="118745" y="590042"/>
                </a:lnTo>
                <a:lnTo>
                  <a:pt x="126238" y="600329"/>
                </a:lnTo>
                <a:lnTo>
                  <a:pt x="136525" y="592709"/>
                </a:lnTo>
                <a:lnTo>
                  <a:pt x="128905" y="582549"/>
                </a:lnTo>
                <a:close/>
              </a:path>
              <a:path w="927100" h="685800">
                <a:moveTo>
                  <a:pt x="833501" y="61341"/>
                </a:moveTo>
                <a:lnTo>
                  <a:pt x="840994" y="71628"/>
                </a:lnTo>
                <a:lnTo>
                  <a:pt x="869629" y="50478"/>
                </a:lnTo>
                <a:lnTo>
                  <a:pt x="879856" y="42926"/>
                </a:lnTo>
                <a:lnTo>
                  <a:pt x="888492" y="75946"/>
                </a:lnTo>
                <a:lnTo>
                  <a:pt x="927100" y="0"/>
                </a:lnTo>
                <a:lnTo>
                  <a:pt x="872236" y="32639"/>
                </a:lnTo>
                <a:lnTo>
                  <a:pt x="862021" y="40207"/>
                </a:lnTo>
                <a:lnTo>
                  <a:pt x="833501" y="61341"/>
                </a:lnTo>
                <a:close/>
              </a:path>
              <a:path w="927100" h="685800">
                <a:moveTo>
                  <a:pt x="872236" y="32639"/>
                </a:moveTo>
                <a:lnTo>
                  <a:pt x="927100" y="0"/>
                </a:lnTo>
                <a:lnTo>
                  <a:pt x="843153" y="14732"/>
                </a:lnTo>
                <a:lnTo>
                  <a:pt x="862021" y="40207"/>
                </a:lnTo>
                <a:lnTo>
                  <a:pt x="872236" y="32639"/>
                </a:lnTo>
                <a:close/>
              </a:path>
              <a:path w="927100" h="685800">
                <a:moveTo>
                  <a:pt x="888492" y="75946"/>
                </a:moveTo>
                <a:lnTo>
                  <a:pt x="879856" y="42926"/>
                </a:lnTo>
                <a:lnTo>
                  <a:pt x="869629" y="50478"/>
                </a:lnTo>
                <a:lnTo>
                  <a:pt x="888492" y="75946"/>
                </a:lnTo>
                <a:close/>
              </a:path>
            </a:pathLst>
          </a:custGeom>
          <a:solidFill>
            <a:srgbClr val="FFFFFF"/>
          </a:solidFill>
        </p:spPr>
        <p:txBody>
          <a:bodyPr wrap="square" lIns="0" tIns="0" rIns="0" bIns="0" rtlCol="0">
            <a:noAutofit/>
          </a:bodyPr>
          <a:lstStyle/>
          <a:p>
            <a:endParaRPr>
              <a:solidFill>
                <a:schemeClr val="bg1"/>
              </a:solidFill>
            </a:endParaRPr>
          </a:p>
        </p:txBody>
      </p:sp>
      <p:sp>
        <p:nvSpPr>
          <p:cNvPr id="202" name="object 202"/>
          <p:cNvSpPr/>
          <p:nvPr/>
        </p:nvSpPr>
        <p:spPr>
          <a:xfrm>
            <a:off x="7042404" y="1887982"/>
            <a:ext cx="1105407" cy="1058037"/>
          </a:xfrm>
          <a:custGeom>
            <a:avLst/>
            <a:gdLst/>
            <a:ahLst/>
            <a:cxnLst/>
            <a:rect l="l" t="t" r="r" b="b"/>
            <a:pathLst>
              <a:path w="1105407" h="1058037">
                <a:moveTo>
                  <a:pt x="1052702" y="1021333"/>
                </a:moveTo>
                <a:lnTo>
                  <a:pt x="1043484" y="1012515"/>
                </a:lnTo>
                <a:lnTo>
                  <a:pt x="1024001" y="1032890"/>
                </a:lnTo>
                <a:lnTo>
                  <a:pt x="1105407" y="1058037"/>
                </a:lnTo>
                <a:lnTo>
                  <a:pt x="1052702" y="1021333"/>
                </a:lnTo>
                <a:close/>
              </a:path>
              <a:path w="1105407" h="1058037">
                <a:moveTo>
                  <a:pt x="1076705" y="977772"/>
                </a:moveTo>
                <a:lnTo>
                  <a:pt x="1057203" y="998168"/>
                </a:lnTo>
                <a:lnTo>
                  <a:pt x="1066419" y="1006982"/>
                </a:lnTo>
                <a:lnTo>
                  <a:pt x="1076705" y="977772"/>
                </a:lnTo>
                <a:close/>
              </a:path>
              <a:path w="1105407" h="1058037">
                <a:moveTo>
                  <a:pt x="13716" y="0"/>
                </a:moveTo>
                <a:lnTo>
                  <a:pt x="0" y="14223"/>
                </a:lnTo>
                <a:lnTo>
                  <a:pt x="1043484" y="1012515"/>
                </a:lnTo>
                <a:lnTo>
                  <a:pt x="1052702" y="1021333"/>
                </a:lnTo>
                <a:lnTo>
                  <a:pt x="1105407" y="1058037"/>
                </a:lnTo>
                <a:lnTo>
                  <a:pt x="1076705" y="977772"/>
                </a:lnTo>
                <a:lnTo>
                  <a:pt x="1066419" y="1006982"/>
                </a:lnTo>
                <a:lnTo>
                  <a:pt x="1057203" y="998168"/>
                </a:lnTo>
                <a:lnTo>
                  <a:pt x="13716" y="0"/>
                </a:lnTo>
                <a:close/>
              </a:path>
            </a:pathLst>
          </a:custGeom>
          <a:solidFill>
            <a:srgbClr val="FF9966"/>
          </a:solidFill>
        </p:spPr>
        <p:txBody>
          <a:bodyPr wrap="square" lIns="0" tIns="0" rIns="0" bIns="0" rtlCol="0">
            <a:noAutofit/>
          </a:bodyPr>
          <a:lstStyle/>
          <a:p>
            <a:endParaRPr>
              <a:solidFill>
                <a:schemeClr val="bg1"/>
              </a:solidFill>
            </a:endParaRPr>
          </a:p>
        </p:txBody>
      </p:sp>
      <p:sp>
        <p:nvSpPr>
          <p:cNvPr id="203" name="object 203"/>
          <p:cNvSpPr/>
          <p:nvPr/>
        </p:nvSpPr>
        <p:spPr>
          <a:xfrm>
            <a:off x="7919720" y="2341603"/>
            <a:ext cx="292313" cy="281353"/>
          </a:xfrm>
          <a:custGeom>
            <a:avLst/>
            <a:gdLst/>
            <a:ahLst/>
            <a:cxnLst/>
            <a:rect l="l" t="t" r="r" b="b"/>
            <a:pathLst>
              <a:path w="292313" h="281353">
                <a:moveTo>
                  <a:pt x="140489" y="189108"/>
                </a:moveTo>
                <a:lnTo>
                  <a:pt x="144290" y="201379"/>
                </a:lnTo>
                <a:lnTo>
                  <a:pt x="144779" y="212493"/>
                </a:lnTo>
                <a:lnTo>
                  <a:pt x="144586" y="214018"/>
                </a:lnTo>
                <a:lnTo>
                  <a:pt x="140611" y="226125"/>
                </a:lnTo>
                <a:lnTo>
                  <a:pt x="132460" y="236369"/>
                </a:lnTo>
                <a:lnTo>
                  <a:pt x="122969" y="243081"/>
                </a:lnTo>
                <a:lnTo>
                  <a:pt x="111341" y="247091"/>
                </a:lnTo>
                <a:lnTo>
                  <a:pt x="98678" y="247291"/>
                </a:lnTo>
                <a:lnTo>
                  <a:pt x="88917" y="244612"/>
                </a:lnTo>
                <a:lnTo>
                  <a:pt x="78599" y="239032"/>
                </a:lnTo>
                <a:lnTo>
                  <a:pt x="67755" y="230565"/>
                </a:lnTo>
                <a:lnTo>
                  <a:pt x="56387" y="219224"/>
                </a:lnTo>
                <a:lnTo>
                  <a:pt x="47843" y="208967"/>
                </a:lnTo>
                <a:lnTo>
                  <a:pt x="40314" y="197300"/>
                </a:lnTo>
                <a:lnTo>
                  <a:pt x="35707" y="186279"/>
                </a:lnTo>
                <a:lnTo>
                  <a:pt x="34035" y="175917"/>
                </a:lnTo>
                <a:lnTo>
                  <a:pt x="35117" y="164906"/>
                </a:lnTo>
                <a:lnTo>
                  <a:pt x="39943" y="153294"/>
                </a:lnTo>
                <a:lnTo>
                  <a:pt x="48513" y="143024"/>
                </a:lnTo>
                <a:lnTo>
                  <a:pt x="60340" y="135230"/>
                </a:lnTo>
                <a:lnTo>
                  <a:pt x="72516" y="132356"/>
                </a:lnTo>
                <a:lnTo>
                  <a:pt x="73535" y="132310"/>
                </a:lnTo>
                <a:lnTo>
                  <a:pt x="85796" y="133964"/>
                </a:lnTo>
                <a:lnTo>
                  <a:pt x="97535" y="139849"/>
                </a:lnTo>
                <a:lnTo>
                  <a:pt x="118618" y="108861"/>
                </a:lnTo>
                <a:lnTo>
                  <a:pt x="118363" y="108702"/>
                </a:lnTo>
                <a:lnTo>
                  <a:pt x="105848" y="102096"/>
                </a:lnTo>
                <a:lnTo>
                  <a:pt x="93807" y="98052"/>
                </a:lnTo>
                <a:lnTo>
                  <a:pt x="82296" y="96542"/>
                </a:lnTo>
                <a:lnTo>
                  <a:pt x="75128" y="96765"/>
                </a:lnTo>
                <a:lnTo>
                  <a:pt x="62954" y="98897"/>
                </a:lnTo>
                <a:lnTo>
                  <a:pt x="51168" y="103237"/>
                </a:lnTo>
                <a:lnTo>
                  <a:pt x="39788" y="109779"/>
                </a:lnTo>
                <a:lnTo>
                  <a:pt x="28828" y="118513"/>
                </a:lnTo>
                <a:lnTo>
                  <a:pt x="16856" y="131300"/>
                </a:lnTo>
                <a:lnTo>
                  <a:pt x="9598" y="142201"/>
                </a:lnTo>
                <a:lnTo>
                  <a:pt x="4366" y="153736"/>
                </a:lnTo>
                <a:lnTo>
                  <a:pt x="1164" y="165906"/>
                </a:lnTo>
                <a:lnTo>
                  <a:pt x="0" y="178711"/>
                </a:lnTo>
                <a:lnTo>
                  <a:pt x="573" y="188934"/>
                </a:lnTo>
                <a:lnTo>
                  <a:pt x="2904" y="200570"/>
                </a:lnTo>
                <a:lnTo>
                  <a:pt x="7022" y="212176"/>
                </a:lnTo>
                <a:lnTo>
                  <a:pt x="12927" y="223749"/>
                </a:lnTo>
                <a:lnTo>
                  <a:pt x="20619" y="235286"/>
                </a:lnTo>
                <a:lnTo>
                  <a:pt x="30099" y="246783"/>
                </a:lnTo>
                <a:lnTo>
                  <a:pt x="36846" y="253733"/>
                </a:lnTo>
                <a:lnTo>
                  <a:pt x="47452" y="262877"/>
                </a:lnTo>
                <a:lnTo>
                  <a:pt x="58376" y="270192"/>
                </a:lnTo>
                <a:lnTo>
                  <a:pt x="69620" y="275681"/>
                </a:lnTo>
                <a:lnTo>
                  <a:pt x="81191" y="279349"/>
                </a:lnTo>
                <a:lnTo>
                  <a:pt x="93090" y="281200"/>
                </a:lnTo>
                <a:lnTo>
                  <a:pt x="95458" y="281353"/>
                </a:lnTo>
                <a:lnTo>
                  <a:pt x="108180" y="281008"/>
                </a:lnTo>
                <a:lnTo>
                  <a:pt x="120370" y="278641"/>
                </a:lnTo>
                <a:lnTo>
                  <a:pt x="132032" y="274247"/>
                </a:lnTo>
                <a:lnTo>
                  <a:pt x="143172" y="267820"/>
                </a:lnTo>
                <a:lnTo>
                  <a:pt x="153797" y="259356"/>
                </a:lnTo>
                <a:lnTo>
                  <a:pt x="163419" y="249479"/>
                </a:lnTo>
                <a:lnTo>
                  <a:pt x="171130" y="238852"/>
                </a:lnTo>
                <a:lnTo>
                  <a:pt x="176647" y="227743"/>
                </a:lnTo>
                <a:lnTo>
                  <a:pt x="179958" y="216176"/>
                </a:lnTo>
                <a:lnTo>
                  <a:pt x="180941" y="202274"/>
                </a:lnTo>
                <a:lnTo>
                  <a:pt x="179450" y="190303"/>
                </a:lnTo>
                <a:lnTo>
                  <a:pt x="175899" y="177880"/>
                </a:lnTo>
                <a:lnTo>
                  <a:pt x="170306" y="164995"/>
                </a:lnTo>
                <a:lnTo>
                  <a:pt x="136271" y="180616"/>
                </a:lnTo>
                <a:lnTo>
                  <a:pt x="140489" y="189108"/>
                </a:lnTo>
                <a:close/>
              </a:path>
              <a:path w="292313" h="281353">
                <a:moveTo>
                  <a:pt x="195593" y="157475"/>
                </a:moveTo>
                <a:lnTo>
                  <a:pt x="206756" y="164417"/>
                </a:lnTo>
                <a:lnTo>
                  <a:pt x="218704" y="168490"/>
                </a:lnTo>
                <a:lnTo>
                  <a:pt x="231394" y="169694"/>
                </a:lnTo>
                <a:lnTo>
                  <a:pt x="236753" y="169308"/>
                </a:lnTo>
                <a:lnTo>
                  <a:pt x="248886" y="166481"/>
                </a:lnTo>
                <a:lnTo>
                  <a:pt x="260434" y="160914"/>
                </a:lnTo>
                <a:lnTo>
                  <a:pt x="271399" y="152549"/>
                </a:lnTo>
                <a:lnTo>
                  <a:pt x="277882" y="145871"/>
                </a:lnTo>
                <a:lnTo>
                  <a:pt x="285288" y="135153"/>
                </a:lnTo>
                <a:lnTo>
                  <a:pt x="290075" y="123446"/>
                </a:lnTo>
                <a:lnTo>
                  <a:pt x="292226" y="110766"/>
                </a:lnTo>
                <a:lnTo>
                  <a:pt x="292313" y="103225"/>
                </a:lnTo>
                <a:lnTo>
                  <a:pt x="290243" y="90678"/>
                </a:lnTo>
                <a:lnTo>
                  <a:pt x="285371" y="79185"/>
                </a:lnTo>
                <a:lnTo>
                  <a:pt x="277749" y="68729"/>
                </a:lnTo>
                <a:lnTo>
                  <a:pt x="274394" y="65373"/>
                </a:lnTo>
                <a:lnTo>
                  <a:pt x="263743" y="57932"/>
                </a:lnTo>
                <a:lnTo>
                  <a:pt x="251840" y="54124"/>
                </a:lnTo>
                <a:lnTo>
                  <a:pt x="247302" y="53664"/>
                </a:lnTo>
                <a:lnTo>
                  <a:pt x="235055" y="54909"/>
                </a:lnTo>
                <a:lnTo>
                  <a:pt x="223138" y="59839"/>
                </a:lnTo>
                <a:lnTo>
                  <a:pt x="226362" y="47033"/>
                </a:lnTo>
                <a:lnTo>
                  <a:pt x="226540" y="34619"/>
                </a:lnTo>
                <a:lnTo>
                  <a:pt x="223345" y="23559"/>
                </a:lnTo>
                <a:lnTo>
                  <a:pt x="216788" y="13865"/>
                </a:lnTo>
                <a:lnTo>
                  <a:pt x="211272" y="8777"/>
                </a:lnTo>
                <a:lnTo>
                  <a:pt x="200173" y="2740"/>
                </a:lnTo>
                <a:lnTo>
                  <a:pt x="186944" y="22"/>
                </a:lnTo>
                <a:lnTo>
                  <a:pt x="180027" y="0"/>
                </a:lnTo>
                <a:lnTo>
                  <a:pt x="167947" y="2256"/>
                </a:lnTo>
                <a:lnTo>
                  <a:pt x="156409" y="7471"/>
                </a:lnTo>
                <a:lnTo>
                  <a:pt x="145414" y="15643"/>
                </a:lnTo>
                <a:lnTo>
                  <a:pt x="135090" y="27263"/>
                </a:lnTo>
                <a:lnTo>
                  <a:pt x="129158" y="38122"/>
                </a:lnTo>
                <a:lnTo>
                  <a:pt x="125602" y="46377"/>
                </a:lnTo>
                <a:lnTo>
                  <a:pt x="124459" y="54378"/>
                </a:lnTo>
                <a:lnTo>
                  <a:pt x="125602" y="62379"/>
                </a:lnTo>
                <a:lnTo>
                  <a:pt x="125981" y="64773"/>
                </a:lnTo>
                <a:lnTo>
                  <a:pt x="129470" y="76181"/>
                </a:lnTo>
                <a:lnTo>
                  <a:pt x="135889" y="88668"/>
                </a:lnTo>
                <a:lnTo>
                  <a:pt x="163322" y="71142"/>
                </a:lnTo>
                <a:lnTo>
                  <a:pt x="158623" y="64538"/>
                </a:lnTo>
                <a:lnTo>
                  <a:pt x="156463" y="58442"/>
                </a:lnTo>
                <a:lnTo>
                  <a:pt x="156845" y="52473"/>
                </a:lnTo>
                <a:lnTo>
                  <a:pt x="157225" y="46631"/>
                </a:lnTo>
                <a:lnTo>
                  <a:pt x="159511" y="41551"/>
                </a:lnTo>
                <a:lnTo>
                  <a:pt x="163956" y="37614"/>
                </a:lnTo>
                <a:lnTo>
                  <a:pt x="168401" y="33550"/>
                </a:lnTo>
                <a:lnTo>
                  <a:pt x="173227" y="31645"/>
                </a:lnTo>
                <a:lnTo>
                  <a:pt x="178434" y="31899"/>
                </a:lnTo>
                <a:lnTo>
                  <a:pt x="183514" y="32153"/>
                </a:lnTo>
                <a:lnTo>
                  <a:pt x="188213" y="34566"/>
                </a:lnTo>
                <a:lnTo>
                  <a:pt x="192277" y="39011"/>
                </a:lnTo>
                <a:lnTo>
                  <a:pt x="197103" y="44345"/>
                </a:lnTo>
                <a:lnTo>
                  <a:pt x="199262" y="50314"/>
                </a:lnTo>
                <a:lnTo>
                  <a:pt x="198500" y="56918"/>
                </a:lnTo>
                <a:lnTo>
                  <a:pt x="197738" y="63395"/>
                </a:lnTo>
                <a:lnTo>
                  <a:pt x="193801" y="69872"/>
                </a:lnTo>
                <a:lnTo>
                  <a:pt x="186562" y="75968"/>
                </a:lnTo>
                <a:lnTo>
                  <a:pt x="202819" y="99590"/>
                </a:lnTo>
                <a:lnTo>
                  <a:pt x="206248" y="94129"/>
                </a:lnTo>
                <a:lnTo>
                  <a:pt x="209676" y="89938"/>
                </a:lnTo>
                <a:lnTo>
                  <a:pt x="212978" y="86890"/>
                </a:lnTo>
                <a:lnTo>
                  <a:pt x="218058" y="82318"/>
                </a:lnTo>
                <a:lnTo>
                  <a:pt x="224027" y="80413"/>
                </a:lnTo>
                <a:lnTo>
                  <a:pt x="231012" y="81048"/>
                </a:lnTo>
                <a:lnTo>
                  <a:pt x="237871" y="81556"/>
                </a:lnTo>
                <a:lnTo>
                  <a:pt x="244348" y="85239"/>
                </a:lnTo>
                <a:lnTo>
                  <a:pt x="250189" y="91716"/>
                </a:lnTo>
                <a:lnTo>
                  <a:pt x="256539" y="98574"/>
                </a:lnTo>
                <a:lnTo>
                  <a:pt x="259587" y="105686"/>
                </a:lnTo>
                <a:lnTo>
                  <a:pt x="259714" y="120418"/>
                </a:lnTo>
                <a:lnTo>
                  <a:pt x="257048" y="126514"/>
                </a:lnTo>
                <a:lnTo>
                  <a:pt x="251713" y="131340"/>
                </a:lnTo>
                <a:lnTo>
                  <a:pt x="246760" y="135912"/>
                </a:lnTo>
                <a:lnTo>
                  <a:pt x="240919" y="138071"/>
                </a:lnTo>
                <a:lnTo>
                  <a:pt x="234441" y="137817"/>
                </a:lnTo>
                <a:lnTo>
                  <a:pt x="227837" y="137563"/>
                </a:lnTo>
                <a:lnTo>
                  <a:pt x="221233" y="134642"/>
                </a:lnTo>
                <a:lnTo>
                  <a:pt x="214629" y="129054"/>
                </a:lnTo>
                <a:lnTo>
                  <a:pt x="192404" y="154835"/>
                </a:lnTo>
                <a:lnTo>
                  <a:pt x="195593" y="157475"/>
                </a:lnTo>
                <a:close/>
              </a:path>
            </a:pathLst>
          </a:custGeom>
          <a:solidFill>
            <a:srgbClr val="FF0000"/>
          </a:solidFill>
        </p:spPr>
        <p:txBody>
          <a:bodyPr wrap="square" lIns="0" tIns="0" rIns="0" bIns="0" rtlCol="0">
            <a:noAutofit/>
          </a:bodyPr>
          <a:lstStyle/>
          <a:p>
            <a:endParaRPr>
              <a:solidFill>
                <a:schemeClr val="bg1"/>
              </a:solidFill>
            </a:endParaRPr>
          </a:p>
        </p:txBody>
      </p:sp>
      <p:sp>
        <p:nvSpPr>
          <p:cNvPr id="204" name="object 204"/>
          <p:cNvSpPr/>
          <p:nvPr/>
        </p:nvSpPr>
        <p:spPr>
          <a:xfrm>
            <a:off x="6240780" y="2455164"/>
            <a:ext cx="478535" cy="370332"/>
          </a:xfrm>
          <a:custGeom>
            <a:avLst/>
            <a:gdLst/>
            <a:ahLst/>
            <a:cxnLst/>
            <a:rect l="l" t="t" r="r" b="b"/>
            <a:pathLst>
              <a:path w="478535" h="370332">
                <a:moveTo>
                  <a:pt x="0" y="370332"/>
                </a:moveTo>
                <a:lnTo>
                  <a:pt x="478535" y="370332"/>
                </a:lnTo>
                <a:lnTo>
                  <a:pt x="478535" y="0"/>
                </a:lnTo>
                <a:lnTo>
                  <a:pt x="0" y="0"/>
                </a:lnTo>
                <a:lnTo>
                  <a:pt x="0" y="370332"/>
                </a:lnTo>
                <a:close/>
              </a:path>
            </a:pathLst>
          </a:custGeom>
          <a:solidFill>
            <a:srgbClr val="ECEBC8"/>
          </a:solidFill>
        </p:spPr>
        <p:txBody>
          <a:bodyPr wrap="square" lIns="0" tIns="0" rIns="0" bIns="0" rtlCol="0">
            <a:noAutofit/>
          </a:bodyPr>
          <a:lstStyle/>
          <a:p>
            <a:endParaRPr>
              <a:solidFill>
                <a:schemeClr val="bg1"/>
              </a:solidFill>
            </a:endParaRPr>
          </a:p>
        </p:txBody>
      </p:sp>
      <p:sp>
        <p:nvSpPr>
          <p:cNvPr id="205" name="object 205"/>
          <p:cNvSpPr/>
          <p:nvPr/>
        </p:nvSpPr>
        <p:spPr>
          <a:xfrm>
            <a:off x="6240780" y="2455164"/>
            <a:ext cx="478535" cy="370332"/>
          </a:xfrm>
          <a:custGeom>
            <a:avLst/>
            <a:gdLst/>
            <a:ahLst/>
            <a:cxnLst/>
            <a:rect l="l" t="t" r="r" b="b"/>
            <a:pathLst>
              <a:path w="478535" h="370332">
                <a:moveTo>
                  <a:pt x="0" y="370332"/>
                </a:moveTo>
                <a:lnTo>
                  <a:pt x="478535" y="370332"/>
                </a:lnTo>
                <a:lnTo>
                  <a:pt x="478535" y="0"/>
                </a:lnTo>
                <a:lnTo>
                  <a:pt x="0" y="0"/>
                </a:lnTo>
                <a:lnTo>
                  <a:pt x="0" y="370332"/>
                </a:lnTo>
                <a:close/>
              </a:path>
            </a:pathLst>
          </a:custGeom>
          <a:ln w="12191">
            <a:solidFill>
              <a:srgbClr val="FFFFFF"/>
            </a:solidFill>
          </a:ln>
        </p:spPr>
        <p:txBody>
          <a:bodyPr wrap="square" lIns="0" tIns="0" rIns="0" bIns="0" rtlCol="0">
            <a:noAutofit/>
          </a:bodyPr>
          <a:lstStyle/>
          <a:p>
            <a:endParaRPr>
              <a:solidFill>
                <a:schemeClr val="bg1"/>
              </a:solidFill>
            </a:endParaRPr>
          </a:p>
        </p:txBody>
      </p:sp>
      <p:sp>
        <p:nvSpPr>
          <p:cNvPr id="206" name="object 206"/>
          <p:cNvSpPr/>
          <p:nvPr/>
        </p:nvSpPr>
        <p:spPr>
          <a:xfrm>
            <a:off x="6740652" y="2446019"/>
            <a:ext cx="480059" cy="370332"/>
          </a:xfrm>
          <a:custGeom>
            <a:avLst/>
            <a:gdLst/>
            <a:ahLst/>
            <a:cxnLst/>
            <a:rect l="l" t="t" r="r" b="b"/>
            <a:pathLst>
              <a:path w="480059" h="370332">
                <a:moveTo>
                  <a:pt x="0" y="370332"/>
                </a:moveTo>
                <a:lnTo>
                  <a:pt x="480059" y="370332"/>
                </a:lnTo>
                <a:lnTo>
                  <a:pt x="480059" y="0"/>
                </a:lnTo>
                <a:lnTo>
                  <a:pt x="0" y="0"/>
                </a:lnTo>
                <a:lnTo>
                  <a:pt x="0" y="370332"/>
                </a:lnTo>
                <a:close/>
              </a:path>
            </a:pathLst>
          </a:custGeom>
          <a:solidFill>
            <a:srgbClr val="ECEBC8"/>
          </a:solidFill>
        </p:spPr>
        <p:txBody>
          <a:bodyPr wrap="square" lIns="0" tIns="0" rIns="0" bIns="0" rtlCol="0">
            <a:noAutofit/>
          </a:bodyPr>
          <a:lstStyle/>
          <a:p>
            <a:endParaRPr>
              <a:solidFill>
                <a:schemeClr val="bg1"/>
              </a:solidFill>
            </a:endParaRPr>
          </a:p>
        </p:txBody>
      </p:sp>
      <p:sp>
        <p:nvSpPr>
          <p:cNvPr id="207" name="object 207"/>
          <p:cNvSpPr/>
          <p:nvPr/>
        </p:nvSpPr>
        <p:spPr>
          <a:xfrm>
            <a:off x="6740652" y="2446019"/>
            <a:ext cx="480059" cy="370332"/>
          </a:xfrm>
          <a:custGeom>
            <a:avLst/>
            <a:gdLst/>
            <a:ahLst/>
            <a:cxnLst/>
            <a:rect l="l" t="t" r="r" b="b"/>
            <a:pathLst>
              <a:path w="480059" h="370332">
                <a:moveTo>
                  <a:pt x="0" y="370332"/>
                </a:moveTo>
                <a:lnTo>
                  <a:pt x="480059" y="370332"/>
                </a:lnTo>
                <a:lnTo>
                  <a:pt x="480059" y="0"/>
                </a:lnTo>
                <a:lnTo>
                  <a:pt x="0" y="0"/>
                </a:lnTo>
                <a:lnTo>
                  <a:pt x="0" y="370332"/>
                </a:lnTo>
                <a:close/>
              </a:path>
            </a:pathLst>
          </a:custGeom>
          <a:ln w="12192">
            <a:solidFill>
              <a:srgbClr val="FFFFFF"/>
            </a:solidFill>
          </a:ln>
        </p:spPr>
        <p:txBody>
          <a:bodyPr wrap="square" lIns="0" tIns="0" rIns="0" bIns="0" rtlCol="0">
            <a:noAutofit/>
          </a:bodyPr>
          <a:lstStyle/>
          <a:p>
            <a:endParaRPr>
              <a:solidFill>
                <a:schemeClr val="bg1"/>
              </a:solidFill>
            </a:endParaRPr>
          </a:p>
        </p:txBody>
      </p:sp>
      <p:sp>
        <p:nvSpPr>
          <p:cNvPr id="208" name="object 208"/>
          <p:cNvSpPr/>
          <p:nvPr/>
        </p:nvSpPr>
        <p:spPr>
          <a:xfrm>
            <a:off x="5535168" y="2028443"/>
            <a:ext cx="746760" cy="672084"/>
          </a:xfrm>
          <a:prstGeom prst="rect">
            <a:avLst/>
          </a:prstGeom>
          <a:blipFill>
            <a:blip r:embed="rId3" cstate="print"/>
            <a:stretch>
              <a:fillRect/>
            </a:stretch>
          </a:blipFill>
        </p:spPr>
        <p:txBody>
          <a:bodyPr wrap="square" lIns="0" tIns="0" rIns="0" bIns="0" rtlCol="0">
            <a:noAutofit/>
          </a:bodyPr>
          <a:lstStyle/>
          <a:p>
            <a:endParaRPr>
              <a:solidFill>
                <a:schemeClr val="bg1"/>
              </a:solidFill>
            </a:endParaRPr>
          </a:p>
        </p:txBody>
      </p:sp>
      <p:sp>
        <p:nvSpPr>
          <p:cNvPr id="47" name="object 47"/>
          <p:cNvSpPr/>
          <p:nvPr/>
        </p:nvSpPr>
        <p:spPr>
          <a:xfrm>
            <a:off x="4315968" y="2531364"/>
            <a:ext cx="347472" cy="134112"/>
          </a:xfrm>
          <a:custGeom>
            <a:avLst/>
            <a:gdLst/>
            <a:ahLst/>
            <a:cxnLst/>
            <a:rect l="l" t="t" r="r" b="b"/>
            <a:pathLst>
              <a:path w="347472" h="134112">
                <a:moveTo>
                  <a:pt x="1143" y="72898"/>
                </a:moveTo>
                <a:lnTo>
                  <a:pt x="2286" y="78359"/>
                </a:lnTo>
                <a:lnTo>
                  <a:pt x="4699" y="84200"/>
                </a:lnTo>
                <a:lnTo>
                  <a:pt x="7747" y="89408"/>
                </a:lnTo>
                <a:lnTo>
                  <a:pt x="12446" y="94614"/>
                </a:lnTo>
                <a:lnTo>
                  <a:pt x="18287" y="99187"/>
                </a:lnTo>
                <a:lnTo>
                  <a:pt x="26035" y="102997"/>
                </a:lnTo>
                <a:lnTo>
                  <a:pt x="34925" y="106299"/>
                </a:lnTo>
                <a:lnTo>
                  <a:pt x="46228" y="109220"/>
                </a:lnTo>
                <a:lnTo>
                  <a:pt x="57023" y="109855"/>
                </a:lnTo>
                <a:lnTo>
                  <a:pt x="67183" y="109855"/>
                </a:lnTo>
                <a:lnTo>
                  <a:pt x="75692" y="108458"/>
                </a:lnTo>
                <a:lnTo>
                  <a:pt x="83820" y="106299"/>
                </a:lnTo>
                <a:lnTo>
                  <a:pt x="90424" y="103377"/>
                </a:lnTo>
                <a:lnTo>
                  <a:pt x="96266" y="100457"/>
                </a:lnTo>
                <a:lnTo>
                  <a:pt x="101727" y="96520"/>
                </a:lnTo>
                <a:lnTo>
                  <a:pt x="106045" y="92963"/>
                </a:lnTo>
                <a:lnTo>
                  <a:pt x="109093" y="88391"/>
                </a:lnTo>
                <a:lnTo>
                  <a:pt x="112141" y="84836"/>
                </a:lnTo>
                <a:lnTo>
                  <a:pt x="114554" y="81025"/>
                </a:lnTo>
                <a:lnTo>
                  <a:pt x="116459" y="77724"/>
                </a:lnTo>
                <a:lnTo>
                  <a:pt x="117221" y="74802"/>
                </a:lnTo>
                <a:lnTo>
                  <a:pt x="119126" y="70993"/>
                </a:lnTo>
                <a:lnTo>
                  <a:pt x="119634" y="70993"/>
                </a:lnTo>
                <a:lnTo>
                  <a:pt x="272923" y="80010"/>
                </a:lnTo>
                <a:lnTo>
                  <a:pt x="259334" y="91312"/>
                </a:lnTo>
                <a:lnTo>
                  <a:pt x="270256" y="108838"/>
                </a:lnTo>
                <a:lnTo>
                  <a:pt x="255397" y="118237"/>
                </a:lnTo>
                <a:lnTo>
                  <a:pt x="262890" y="130175"/>
                </a:lnTo>
                <a:lnTo>
                  <a:pt x="324231" y="134112"/>
                </a:lnTo>
                <a:lnTo>
                  <a:pt x="338201" y="114046"/>
                </a:lnTo>
                <a:lnTo>
                  <a:pt x="327660" y="96265"/>
                </a:lnTo>
                <a:lnTo>
                  <a:pt x="339344" y="76453"/>
                </a:lnTo>
                <a:lnTo>
                  <a:pt x="347472" y="62230"/>
                </a:lnTo>
                <a:lnTo>
                  <a:pt x="335026" y="48895"/>
                </a:lnTo>
                <a:lnTo>
                  <a:pt x="119634" y="35687"/>
                </a:lnTo>
                <a:lnTo>
                  <a:pt x="117221" y="32131"/>
                </a:lnTo>
                <a:lnTo>
                  <a:pt x="114554" y="26924"/>
                </a:lnTo>
                <a:lnTo>
                  <a:pt x="112649" y="24002"/>
                </a:lnTo>
                <a:lnTo>
                  <a:pt x="110236" y="20700"/>
                </a:lnTo>
                <a:lnTo>
                  <a:pt x="107950" y="17780"/>
                </a:lnTo>
                <a:lnTo>
                  <a:pt x="104394" y="14224"/>
                </a:lnTo>
                <a:lnTo>
                  <a:pt x="100584" y="11049"/>
                </a:lnTo>
                <a:lnTo>
                  <a:pt x="96266" y="7747"/>
                </a:lnTo>
                <a:lnTo>
                  <a:pt x="91567" y="5207"/>
                </a:lnTo>
                <a:lnTo>
                  <a:pt x="85852" y="2921"/>
                </a:lnTo>
                <a:lnTo>
                  <a:pt x="80391" y="1270"/>
                </a:lnTo>
                <a:lnTo>
                  <a:pt x="73787" y="381"/>
                </a:lnTo>
                <a:lnTo>
                  <a:pt x="67183" y="0"/>
                </a:lnTo>
                <a:lnTo>
                  <a:pt x="59817" y="0"/>
                </a:lnTo>
                <a:lnTo>
                  <a:pt x="53212" y="635"/>
                </a:lnTo>
                <a:lnTo>
                  <a:pt x="46990" y="1905"/>
                </a:lnTo>
                <a:lnTo>
                  <a:pt x="41148" y="3937"/>
                </a:lnTo>
                <a:lnTo>
                  <a:pt x="35687" y="6096"/>
                </a:lnTo>
                <a:lnTo>
                  <a:pt x="31115" y="8382"/>
                </a:lnTo>
                <a:lnTo>
                  <a:pt x="26416" y="11302"/>
                </a:lnTo>
                <a:lnTo>
                  <a:pt x="22479" y="14605"/>
                </a:lnTo>
                <a:lnTo>
                  <a:pt x="18669" y="17780"/>
                </a:lnTo>
                <a:lnTo>
                  <a:pt x="15494" y="21082"/>
                </a:lnTo>
                <a:lnTo>
                  <a:pt x="12065" y="24637"/>
                </a:lnTo>
                <a:lnTo>
                  <a:pt x="10033" y="28194"/>
                </a:lnTo>
                <a:lnTo>
                  <a:pt x="7366" y="32131"/>
                </a:lnTo>
                <a:lnTo>
                  <a:pt x="5842" y="35687"/>
                </a:lnTo>
                <a:lnTo>
                  <a:pt x="4318" y="39497"/>
                </a:lnTo>
                <a:lnTo>
                  <a:pt x="3048" y="43052"/>
                </a:lnTo>
                <a:lnTo>
                  <a:pt x="2286" y="45720"/>
                </a:lnTo>
                <a:lnTo>
                  <a:pt x="1524" y="48260"/>
                </a:lnTo>
                <a:lnTo>
                  <a:pt x="1143" y="52197"/>
                </a:lnTo>
                <a:lnTo>
                  <a:pt x="0" y="56387"/>
                </a:lnTo>
                <a:lnTo>
                  <a:pt x="0" y="67056"/>
                </a:lnTo>
                <a:lnTo>
                  <a:pt x="1143" y="72898"/>
                </a:lnTo>
                <a:close/>
              </a:path>
            </a:pathLst>
          </a:custGeom>
          <a:solidFill>
            <a:srgbClr val="008000"/>
          </a:solidFill>
        </p:spPr>
        <p:txBody>
          <a:bodyPr wrap="square" lIns="0" tIns="0" rIns="0" bIns="0" rtlCol="0">
            <a:noAutofit/>
          </a:bodyPr>
          <a:lstStyle/>
          <a:p>
            <a:endParaRPr>
              <a:solidFill>
                <a:schemeClr val="bg1"/>
              </a:solidFill>
            </a:endParaRPr>
          </a:p>
        </p:txBody>
      </p:sp>
      <p:sp>
        <p:nvSpPr>
          <p:cNvPr id="46" name="object 46"/>
          <p:cNvSpPr/>
          <p:nvPr/>
        </p:nvSpPr>
        <p:spPr>
          <a:xfrm>
            <a:off x="6512052" y="1423415"/>
            <a:ext cx="347472" cy="134112"/>
          </a:xfrm>
          <a:custGeom>
            <a:avLst/>
            <a:gdLst/>
            <a:ahLst/>
            <a:cxnLst/>
            <a:rect l="l" t="t" r="r" b="b"/>
            <a:pathLst>
              <a:path w="347472" h="134112">
                <a:moveTo>
                  <a:pt x="1143" y="72898"/>
                </a:moveTo>
                <a:lnTo>
                  <a:pt x="2286" y="78359"/>
                </a:lnTo>
                <a:lnTo>
                  <a:pt x="4699" y="84200"/>
                </a:lnTo>
                <a:lnTo>
                  <a:pt x="7747" y="89408"/>
                </a:lnTo>
                <a:lnTo>
                  <a:pt x="12446" y="94614"/>
                </a:lnTo>
                <a:lnTo>
                  <a:pt x="18288" y="99187"/>
                </a:lnTo>
                <a:lnTo>
                  <a:pt x="26034" y="102997"/>
                </a:lnTo>
                <a:lnTo>
                  <a:pt x="34925" y="106299"/>
                </a:lnTo>
                <a:lnTo>
                  <a:pt x="46227" y="109220"/>
                </a:lnTo>
                <a:lnTo>
                  <a:pt x="57023" y="109855"/>
                </a:lnTo>
                <a:lnTo>
                  <a:pt x="67182" y="109855"/>
                </a:lnTo>
                <a:lnTo>
                  <a:pt x="75692" y="108458"/>
                </a:lnTo>
                <a:lnTo>
                  <a:pt x="83820" y="106299"/>
                </a:lnTo>
                <a:lnTo>
                  <a:pt x="90424" y="103378"/>
                </a:lnTo>
                <a:lnTo>
                  <a:pt x="96266" y="100457"/>
                </a:lnTo>
                <a:lnTo>
                  <a:pt x="101726" y="96520"/>
                </a:lnTo>
                <a:lnTo>
                  <a:pt x="106045" y="92963"/>
                </a:lnTo>
                <a:lnTo>
                  <a:pt x="109093" y="88392"/>
                </a:lnTo>
                <a:lnTo>
                  <a:pt x="112141" y="84836"/>
                </a:lnTo>
                <a:lnTo>
                  <a:pt x="114553" y="81025"/>
                </a:lnTo>
                <a:lnTo>
                  <a:pt x="116458" y="77724"/>
                </a:lnTo>
                <a:lnTo>
                  <a:pt x="117221" y="74803"/>
                </a:lnTo>
                <a:lnTo>
                  <a:pt x="119125" y="70993"/>
                </a:lnTo>
                <a:lnTo>
                  <a:pt x="119633" y="70993"/>
                </a:lnTo>
                <a:lnTo>
                  <a:pt x="272923" y="80010"/>
                </a:lnTo>
                <a:lnTo>
                  <a:pt x="259333" y="91312"/>
                </a:lnTo>
                <a:lnTo>
                  <a:pt x="270255" y="108838"/>
                </a:lnTo>
                <a:lnTo>
                  <a:pt x="255397" y="118237"/>
                </a:lnTo>
                <a:lnTo>
                  <a:pt x="262890" y="130175"/>
                </a:lnTo>
                <a:lnTo>
                  <a:pt x="324230" y="134112"/>
                </a:lnTo>
                <a:lnTo>
                  <a:pt x="338200" y="114046"/>
                </a:lnTo>
                <a:lnTo>
                  <a:pt x="327659" y="96266"/>
                </a:lnTo>
                <a:lnTo>
                  <a:pt x="339344" y="76454"/>
                </a:lnTo>
                <a:lnTo>
                  <a:pt x="347472" y="62230"/>
                </a:lnTo>
                <a:lnTo>
                  <a:pt x="335025" y="48895"/>
                </a:lnTo>
                <a:lnTo>
                  <a:pt x="119633" y="35687"/>
                </a:lnTo>
                <a:lnTo>
                  <a:pt x="117221" y="32131"/>
                </a:lnTo>
                <a:lnTo>
                  <a:pt x="114553" y="26924"/>
                </a:lnTo>
                <a:lnTo>
                  <a:pt x="112649" y="24003"/>
                </a:lnTo>
                <a:lnTo>
                  <a:pt x="110236" y="20700"/>
                </a:lnTo>
                <a:lnTo>
                  <a:pt x="107950" y="17780"/>
                </a:lnTo>
                <a:lnTo>
                  <a:pt x="104394" y="14224"/>
                </a:lnTo>
                <a:lnTo>
                  <a:pt x="100583" y="11049"/>
                </a:lnTo>
                <a:lnTo>
                  <a:pt x="96266" y="7747"/>
                </a:lnTo>
                <a:lnTo>
                  <a:pt x="91567" y="5207"/>
                </a:lnTo>
                <a:lnTo>
                  <a:pt x="85851" y="2921"/>
                </a:lnTo>
                <a:lnTo>
                  <a:pt x="80391" y="1270"/>
                </a:lnTo>
                <a:lnTo>
                  <a:pt x="73787" y="381"/>
                </a:lnTo>
                <a:lnTo>
                  <a:pt x="67182" y="0"/>
                </a:lnTo>
                <a:lnTo>
                  <a:pt x="59817" y="0"/>
                </a:lnTo>
                <a:lnTo>
                  <a:pt x="53213" y="635"/>
                </a:lnTo>
                <a:lnTo>
                  <a:pt x="46990" y="1905"/>
                </a:lnTo>
                <a:lnTo>
                  <a:pt x="41148" y="3937"/>
                </a:lnTo>
                <a:lnTo>
                  <a:pt x="35687" y="6096"/>
                </a:lnTo>
                <a:lnTo>
                  <a:pt x="31115" y="8382"/>
                </a:lnTo>
                <a:lnTo>
                  <a:pt x="26416" y="11303"/>
                </a:lnTo>
                <a:lnTo>
                  <a:pt x="22478" y="14605"/>
                </a:lnTo>
                <a:lnTo>
                  <a:pt x="18669" y="17780"/>
                </a:lnTo>
                <a:lnTo>
                  <a:pt x="15494" y="21082"/>
                </a:lnTo>
                <a:lnTo>
                  <a:pt x="12065" y="24637"/>
                </a:lnTo>
                <a:lnTo>
                  <a:pt x="10032" y="28194"/>
                </a:lnTo>
                <a:lnTo>
                  <a:pt x="7366" y="32131"/>
                </a:lnTo>
                <a:lnTo>
                  <a:pt x="5842" y="35687"/>
                </a:lnTo>
                <a:lnTo>
                  <a:pt x="4318" y="39497"/>
                </a:lnTo>
                <a:lnTo>
                  <a:pt x="3048" y="43053"/>
                </a:lnTo>
                <a:lnTo>
                  <a:pt x="2286" y="45720"/>
                </a:lnTo>
                <a:lnTo>
                  <a:pt x="1524" y="48260"/>
                </a:lnTo>
                <a:lnTo>
                  <a:pt x="1143" y="52197"/>
                </a:lnTo>
                <a:lnTo>
                  <a:pt x="0" y="56387"/>
                </a:lnTo>
                <a:lnTo>
                  <a:pt x="0" y="67056"/>
                </a:lnTo>
                <a:lnTo>
                  <a:pt x="1143" y="72898"/>
                </a:lnTo>
                <a:close/>
              </a:path>
            </a:pathLst>
          </a:custGeom>
          <a:solidFill>
            <a:srgbClr val="FF9999"/>
          </a:solidFill>
        </p:spPr>
        <p:txBody>
          <a:bodyPr wrap="square" lIns="0" tIns="0" rIns="0" bIns="0" rtlCol="0">
            <a:noAutofit/>
          </a:bodyPr>
          <a:lstStyle/>
          <a:p>
            <a:endParaRPr>
              <a:solidFill>
                <a:schemeClr val="bg1"/>
              </a:solidFill>
            </a:endParaRPr>
          </a:p>
        </p:txBody>
      </p:sp>
      <p:sp>
        <p:nvSpPr>
          <p:cNvPr id="45" name="object 45"/>
          <p:cNvSpPr/>
          <p:nvPr/>
        </p:nvSpPr>
        <p:spPr>
          <a:xfrm>
            <a:off x="6109716" y="3063240"/>
            <a:ext cx="676656" cy="362712"/>
          </a:xfrm>
          <a:prstGeom prst="rect">
            <a:avLst/>
          </a:prstGeom>
          <a:blipFill>
            <a:blip r:embed="rId2" cstate="print"/>
            <a:stretch>
              <a:fillRect/>
            </a:stretch>
          </a:blipFill>
        </p:spPr>
        <p:txBody>
          <a:bodyPr wrap="square" lIns="0" tIns="0" rIns="0" bIns="0" rtlCol="0">
            <a:noAutofit/>
          </a:bodyPr>
          <a:lstStyle/>
          <a:p>
            <a:endParaRPr>
              <a:solidFill>
                <a:schemeClr val="bg1"/>
              </a:solidFill>
            </a:endParaRPr>
          </a:p>
        </p:txBody>
      </p:sp>
      <p:sp>
        <p:nvSpPr>
          <p:cNvPr id="44" name="object 44"/>
          <p:cNvSpPr/>
          <p:nvPr/>
        </p:nvSpPr>
        <p:spPr>
          <a:xfrm>
            <a:off x="8301228" y="2493264"/>
            <a:ext cx="347472" cy="134112"/>
          </a:xfrm>
          <a:custGeom>
            <a:avLst/>
            <a:gdLst/>
            <a:ahLst/>
            <a:cxnLst/>
            <a:rect l="l" t="t" r="r" b="b"/>
            <a:pathLst>
              <a:path w="347472" h="134112">
                <a:moveTo>
                  <a:pt x="1143" y="72898"/>
                </a:moveTo>
                <a:lnTo>
                  <a:pt x="2286" y="78359"/>
                </a:lnTo>
                <a:lnTo>
                  <a:pt x="4699" y="84200"/>
                </a:lnTo>
                <a:lnTo>
                  <a:pt x="7747" y="89408"/>
                </a:lnTo>
                <a:lnTo>
                  <a:pt x="12446" y="94614"/>
                </a:lnTo>
                <a:lnTo>
                  <a:pt x="18288" y="99187"/>
                </a:lnTo>
                <a:lnTo>
                  <a:pt x="26035" y="102997"/>
                </a:lnTo>
                <a:lnTo>
                  <a:pt x="34925" y="106299"/>
                </a:lnTo>
                <a:lnTo>
                  <a:pt x="46227" y="109220"/>
                </a:lnTo>
                <a:lnTo>
                  <a:pt x="57023" y="109855"/>
                </a:lnTo>
                <a:lnTo>
                  <a:pt x="67182" y="109855"/>
                </a:lnTo>
                <a:lnTo>
                  <a:pt x="75692" y="108458"/>
                </a:lnTo>
                <a:lnTo>
                  <a:pt x="83820" y="106299"/>
                </a:lnTo>
                <a:lnTo>
                  <a:pt x="90424" y="103377"/>
                </a:lnTo>
                <a:lnTo>
                  <a:pt x="96266" y="100457"/>
                </a:lnTo>
                <a:lnTo>
                  <a:pt x="101726" y="96520"/>
                </a:lnTo>
                <a:lnTo>
                  <a:pt x="106045" y="92963"/>
                </a:lnTo>
                <a:lnTo>
                  <a:pt x="109093" y="88391"/>
                </a:lnTo>
                <a:lnTo>
                  <a:pt x="112141" y="84836"/>
                </a:lnTo>
                <a:lnTo>
                  <a:pt x="114553" y="81025"/>
                </a:lnTo>
                <a:lnTo>
                  <a:pt x="116458" y="77724"/>
                </a:lnTo>
                <a:lnTo>
                  <a:pt x="117221" y="74802"/>
                </a:lnTo>
                <a:lnTo>
                  <a:pt x="119125" y="70993"/>
                </a:lnTo>
                <a:lnTo>
                  <a:pt x="119633" y="70993"/>
                </a:lnTo>
                <a:lnTo>
                  <a:pt x="272923" y="80010"/>
                </a:lnTo>
                <a:lnTo>
                  <a:pt x="259333" y="91312"/>
                </a:lnTo>
                <a:lnTo>
                  <a:pt x="270255" y="108838"/>
                </a:lnTo>
                <a:lnTo>
                  <a:pt x="255397" y="118237"/>
                </a:lnTo>
                <a:lnTo>
                  <a:pt x="262890" y="130175"/>
                </a:lnTo>
                <a:lnTo>
                  <a:pt x="324230" y="134112"/>
                </a:lnTo>
                <a:lnTo>
                  <a:pt x="338200" y="114046"/>
                </a:lnTo>
                <a:lnTo>
                  <a:pt x="327660" y="96265"/>
                </a:lnTo>
                <a:lnTo>
                  <a:pt x="339344" y="76453"/>
                </a:lnTo>
                <a:lnTo>
                  <a:pt x="347472" y="62230"/>
                </a:lnTo>
                <a:lnTo>
                  <a:pt x="335025" y="48895"/>
                </a:lnTo>
                <a:lnTo>
                  <a:pt x="119633" y="35687"/>
                </a:lnTo>
                <a:lnTo>
                  <a:pt x="117221" y="32131"/>
                </a:lnTo>
                <a:lnTo>
                  <a:pt x="116458" y="29845"/>
                </a:lnTo>
                <a:lnTo>
                  <a:pt x="114553" y="26924"/>
                </a:lnTo>
                <a:lnTo>
                  <a:pt x="112649" y="24002"/>
                </a:lnTo>
                <a:lnTo>
                  <a:pt x="110236" y="20700"/>
                </a:lnTo>
                <a:lnTo>
                  <a:pt x="107950" y="17780"/>
                </a:lnTo>
                <a:lnTo>
                  <a:pt x="104394" y="14224"/>
                </a:lnTo>
                <a:lnTo>
                  <a:pt x="100583" y="11049"/>
                </a:lnTo>
                <a:lnTo>
                  <a:pt x="96266" y="7747"/>
                </a:lnTo>
                <a:lnTo>
                  <a:pt x="91567" y="5207"/>
                </a:lnTo>
                <a:lnTo>
                  <a:pt x="85851" y="2921"/>
                </a:lnTo>
                <a:lnTo>
                  <a:pt x="80391" y="1270"/>
                </a:lnTo>
                <a:lnTo>
                  <a:pt x="73787" y="381"/>
                </a:lnTo>
                <a:lnTo>
                  <a:pt x="67182" y="0"/>
                </a:lnTo>
                <a:lnTo>
                  <a:pt x="59817" y="0"/>
                </a:lnTo>
                <a:lnTo>
                  <a:pt x="53213" y="635"/>
                </a:lnTo>
                <a:lnTo>
                  <a:pt x="46990" y="1905"/>
                </a:lnTo>
                <a:lnTo>
                  <a:pt x="41148" y="3937"/>
                </a:lnTo>
                <a:lnTo>
                  <a:pt x="35687" y="6096"/>
                </a:lnTo>
                <a:lnTo>
                  <a:pt x="31115" y="8382"/>
                </a:lnTo>
                <a:lnTo>
                  <a:pt x="26416" y="11302"/>
                </a:lnTo>
                <a:lnTo>
                  <a:pt x="22478" y="14605"/>
                </a:lnTo>
                <a:lnTo>
                  <a:pt x="18669" y="17780"/>
                </a:lnTo>
                <a:lnTo>
                  <a:pt x="15494" y="21082"/>
                </a:lnTo>
                <a:lnTo>
                  <a:pt x="12065" y="24637"/>
                </a:lnTo>
                <a:lnTo>
                  <a:pt x="10032" y="28194"/>
                </a:lnTo>
                <a:lnTo>
                  <a:pt x="7366" y="32131"/>
                </a:lnTo>
                <a:lnTo>
                  <a:pt x="5842" y="35687"/>
                </a:lnTo>
                <a:lnTo>
                  <a:pt x="4318" y="39497"/>
                </a:lnTo>
                <a:lnTo>
                  <a:pt x="3048" y="43052"/>
                </a:lnTo>
                <a:lnTo>
                  <a:pt x="2286" y="45720"/>
                </a:lnTo>
                <a:lnTo>
                  <a:pt x="1524" y="48260"/>
                </a:lnTo>
                <a:lnTo>
                  <a:pt x="1143" y="52197"/>
                </a:lnTo>
                <a:lnTo>
                  <a:pt x="0" y="56387"/>
                </a:lnTo>
                <a:lnTo>
                  <a:pt x="0" y="67056"/>
                </a:lnTo>
                <a:lnTo>
                  <a:pt x="1143" y="72898"/>
                </a:lnTo>
                <a:close/>
              </a:path>
            </a:pathLst>
          </a:custGeom>
          <a:solidFill>
            <a:srgbClr val="800000"/>
          </a:solidFill>
        </p:spPr>
        <p:txBody>
          <a:bodyPr wrap="square" lIns="0" tIns="0" rIns="0" bIns="0" rtlCol="0">
            <a:noAutofit/>
          </a:bodyPr>
          <a:lstStyle/>
          <a:p>
            <a:endParaRPr>
              <a:solidFill>
                <a:schemeClr val="bg1"/>
              </a:solidFill>
            </a:endParaRPr>
          </a:p>
        </p:txBody>
      </p:sp>
      <p:sp>
        <p:nvSpPr>
          <p:cNvPr id="40" name="object 40"/>
          <p:cNvSpPr/>
          <p:nvPr/>
        </p:nvSpPr>
        <p:spPr>
          <a:xfrm>
            <a:off x="3986784" y="3438143"/>
            <a:ext cx="478536" cy="370332"/>
          </a:xfrm>
          <a:custGeom>
            <a:avLst/>
            <a:gdLst/>
            <a:ahLst/>
            <a:cxnLst/>
            <a:rect l="l" t="t" r="r" b="b"/>
            <a:pathLst>
              <a:path w="478536" h="370332">
                <a:moveTo>
                  <a:pt x="0" y="370332"/>
                </a:moveTo>
                <a:lnTo>
                  <a:pt x="478536" y="370332"/>
                </a:lnTo>
                <a:lnTo>
                  <a:pt x="478536" y="0"/>
                </a:lnTo>
                <a:lnTo>
                  <a:pt x="0" y="0"/>
                </a:lnTo>
                <a:lnTo>
                  <a:pt x="0" y="370332"/>
                </a:lnTo>
                <a:close/>
              </a:path>
            </a:pathLst>
          </a:custGeom>
          <a:solidFill>
            <a:srgbClr val="ECEBC8"/>
          </a:solidFill>
        </p:spPr>
        <p:txBody>
          <a:bodyPr wrap="square" lIns="0" tIns="0" rIns="0" bIns="0" rtlCol="0">
            <a:noAutofit/>
          </a:bodyPr>
          <a:lstStyle/>
          <a:p>
            <a:endParaRPr>
              <a:solidFill>
                <a:schemeClr val="bg1"/>
              </a:solidFill>
            </a:endParaRPr>
          </a:p>
        </p:txBody>
      </p:sp>
      <p:sp>
        <p:nvSpPr>
          <p:cNvPr id="41" name="object 41"/>
          <p:cNvSpPr/>
          <p:nvPr/>
        </p:nvSpPr>
        <p:spPr>
          <a:xfrm>
            <a:off x="3986784" y="3438143"/>
            <a:ext cx="478536" cy="370332"/>
          </a:xfrm>
          <a:custGeom>
            <a:avLst/>
            <a:gdLst/>
            <a:ahLst/>
            <a:cxnLst/>
            <a:rect l="l" t="t" r="r" b="b"/>
            <a:pathLst>
              <a:path w="478536" h="370332">
                <a:moveTo>
                  <a:pt x="0" y="370332"/>
                </a:moveTo>
                <a:lnTo>
                  <a:pt x="478536" y="370332"/>
                </a:lnTo>
                <a:lnTo>
                  <a:pt x="478536" y="0"/>
                </a:lnTo>
                <a:lnTo>
                  <a:pt x="0" y="0"/>
                </a:lnTo>
                <a:lnTo>
                  <a:pt x="0" y="370332"/>
                </a:lnTo>
                <a:close/>
              </a:path>
            </a:pathLst>
          </a:custGeom>
          <a:ln w="12192">
            <a:solidFill>
              <a:srgbClr val="FFFFFF"/>
            </a:solidFill>
          </a:ln>
        </p:spPr>
        <p:txBody>
          <a:bodyPr wrap="square" lIns="0" tIns="0" rIns="0" bIns="0" rtlCol="0">
            <a:noAutofit/>
          </a:bodyPr>
          <a:lstStyle/>
          <a:p>
            <a:endParaRPr>
              <a:solidFill>
                <a:schemeClr val="bg1"/>
              </a:solidFill>
            </a:endParaRPr>
          </a:p>
        </p:txBody>
      </p:sp>
      <p:sp>
        <p:nvSpPr>
          <p:cNvPr id="42" name="object 42"/>
          <p:cNvSpPr/>
          <p:nvPr/>
        </p:nvSpPr>
        <p:spPr>
          <a:xfrm>
            <a:off x="4486656" y="3442716"/>
            <a:ext cx="478536" cy="370332"/>
          </a:xfrm>
          <a:custGeom>
            <a:avLst/>
            <a:gdLst/>
            <a:ahLst/>
            <a:cxnLst/>
            <a:rect l="l" t="t" r="r" b="b"/>
            <a:pathLst>
              <a:path w="478536" h="370332">
                <a:moveTo>
                  <a:pt x="0" y="370332"/>
                </a:moveTo>
                <a:lnTo>
                  <a:pt x="478536" y="370332"/>
                </a:lnTo>
                <a:lnTo>
                  <a:pt x="478536" y="0"/>
                </a:lnTo>
                <a:lnTo>
                  <a:pt x="0" y="0"/>
                </a:lnTo>
                <a:lnTo>
                  <a:pt x="0" y="370332"/>
                </a:lnTo>
                <a:close/>
              </a:path>
            </a:pathLst>
          </a:custGeom>
          <a:solidFill>
            <a:srgbClr val="ECEBC8"/>
          </a:solidFill>
        </p:spPr>
        <p:txBody>
          <a:bodyPr wrap="square" lIns="0" tIns="0" rIns="0" bIns="0" rtlCol="0">
            <a:noAutofit/>
          </a:bodyPr>
          <a:lstStyle/>
          <a:p>
            <a:endParaRPr>
              <a:solidFill>
                <a:schemeClr val="bg1"/>
              </a:solidFill>
            </a:endParaRPr>
          </a:p>
        </p:txBody>
      </p:sp>
      <p:sp>
        <p:nvSpPr>
          <p:cNvPr id="43" name="object 43"/>
          <p:cNvSpPr/>
          <p:nvPr/>
        </p:nvSpPr>
        <p:spPr>
          <a:xfrm>
            <a:off x="4486656" y="3442716"/>
            <a:ext cx="478536" cy="370332"/>
          </a:xfrm>
          <a:custGeom>
            <a:avLst/>
            <a:gdLst/>
            <a:ahLst/>
            <a:cxnLst/>
            <a:rect l="l" t="t" r="r" b="b"/>
            <a:pathLst>
              <a:path w="478536" h="370332">
                <a:moveTo>
                  <a:pt x="0" y="370332"/>
                </a:moveTo>
                <a:lnTo>
                  <a:pt x="478536" y="370332"/>
                </a:lnTo>
                <a:lnTo>
                  <a:pt x="478536" y="0"/>
                </a:lnTo>
                <a:lnTo>
                  <a:pt x="0" y="0"/>
                </a:lnTo>
                <a:lnTo>
                  <a:pt x="0" y="370332"/>
                </a:lnTo>
                <a:close/>
              </a:path>
            </a:pathLst>
          </a:custGeom>
          <a:ln w="12192">
            <a:solidFill>
              <a:srgbClr val="FFFFFF"/>
            </a:solidFill>
          </a:ln>
        </p:spPr>
        <p:txBody>
          <a:bodyPr wrap="square" lIns="0" tIns="0" rIns="0" bIns="0" rtlCol="0">
            <a:noAutofit/>
          </a:bodyPr>
          <a:lstStyle/>
          <a:p>
            <a:endParaRPr>
              <a:solidFill>
                <a:schemeClr val="bg1"/>
              </a:solidFill>
            </a:endParaRPr>
          </a:p>
        </p:txBody>
      </p:sp>
      <p:sp>
        <p:nvSpPr>
          <p:cNvPr id="36" name="object 36"/>
          <p:cNvSpPr/>
          <p:nvPr/>
        </p:nvSpPr>
        <p:spPr>
          <a:xfrm>
            <a:off x="7982711" y="3473195"/>
            <a:ext cx="478535" cy="370332"/>
          </a:xfrm>
          <a:custGeom>
            <a:avLst/>
            <a:gdLst/>
            <a:ahLst/>
            <a:cxnLst/>
            <a:rect l="l" t="t" r="r" b="b"/>
            <a:pathLst>
              <a:path w="478535" h="370332">
                <a:moveTo>
                  <a:pt x="0" y="370332"/>
                </a:moveTo>
                <a:lnTo>
                  <a:pt x="478535" y="370332"/>
                </a:lnTo>
                <a:lnTo>
                  <a:pt x="478535" y="0"/>
                </a:lnTo>
                <a:lnTo>
                  <a:pt x="0" y="0"/>
                </a:lnTo>
                <a:lnTo>
                  <a:pt x="0" y="370332"/>
                </a:lnTo>
                <a:close/>
              </a:path>
            </a:pathLst>
          </a:custGeom>
          <a:solidFill>
            <a:srgbClr val="ECEBC8"/>
          </a:solidFill>
        </p:spPr>
        <p:txBody>
          <a:bodyPr wrap="square" lIns="0" tIns="0" rIns="0" bIns="0" rtlCol="0">
            <a:noAutofit/>
          </a:bodyPr>
          <a:lstStyle/>
          <a:p>
            <a:endParaRPr>
              <a:solidFill>
                <a:schemeClr val="bg1"/>
              </a:solidFill>
            </a:endParaRPr>
          </a:p>
        </p:txBody>
      </p:sp>
      <p:sp>
        <p:nvSpPr>
          <p:cNvPr id="37" name="object 37"/>
          <p:cNvSpPr/>
          <p:nvPr/>
        </p:nvSpPr>
        <p:spPr>
          <a:xfrm>
            <a:off x="7982711" y="3473195"/>
            <a:ext cx="478535" cy="370332"/>
          </a:xfrm>
          <a:custGeom>
            <a:avLst/>
            <a:gdLst/>
            <a:ahLst/>
            <a:cxnLst/>
            <a:rect l="l" t="t" r="r" b="b"/>
            <a:pathLst>
              <a:path w="478535" h="370332">
                <a:moveTo>
                  <a:pt x="0" y="370332"/>
                </a:moveTo>
                <a:lnTo>
                  <a:pt x="478535" y="370332"/>
                </a:lnTo>
                <a:lnTo>
                  <a:pt x="478535" y="0"/>
                </a:lnTo>
                <a:lnTo>
                  <a:pt x="0" y="0"/>
                </a:lnTo>
                <a:lnTo>
                  <a:pt x="0" y="370332"/>
                </a:lnTo>
                <a:close/>
              </a:path>
            </a:pathLst>
          </a:custGeom>
          <a:ln w="12191">
            <a:solidFill>
              <a:srgbClr val="FFFFFF"/>
            </a:solidFill>
          </a:ln>
        </p:spPr>
        <p:txBody>
          <a:bodyPr wrap="square" lIns="0" tIns="0" rIns="0" bIns="0" rtlCol="0">
            <a:noAutofit/>
          </a:bodyPr>
          <a:lstStyle/>
          <a:p>
            <a:endParaRPr>
              <a:solidFill>
                <a:schemeClr val="bg1"/>
              </a:solidFill>
            </a:endParaRPr>
          </a:p>
        </p:txBody>
      </p:sp>
      <p:sp>
        <p:nvSpPr>
          <p:cNvPr id="38" name="object 38"/>
          <p:cNvSpPr/>
          <p:nvPr/>
        </p:nvSpPr>
        <p:spPr>
          <a:xfrm>
            <a:off x="8465820" y="3476243"/>
            <a:ext cx="762000" cy="379476"/>
          </a:xfrm>
          <a:custGeom>
            <a:avLst/>
            <a:gdLst/>
            <a:ahLst/>
            <a:cxnLst/>
            <a:rect l="l" t="t" r="r" b="b"/>
            <a:pathLst>
              <a:path w="762000" h="379476">
                <a:moveTo>
                  <a:pt x="0" y="379476"/>
                </a:moveTo>
                <a:lnTo>
                  <a:pt x="762000" y="379476"/>
                </a:lnTo>
                <a:lnTo>
                  <a:pt x="762000" y="0"/>
                </a:lnTo>
                <a:lnTo>
                  <a:pt x="0" y="0"/>
                </a:lnTo>
                <a:lnTo>
                  <a:pt x="0" y="379476"/>
                </a:lnTo>
                <a:close/>
              </a:path>
            </a:pathLst>
          </a:custGeom>
          <a:solidFill>
            <a:srgbClr val="ECEBC8"/>
          </a:solidFill>
        </p:spPr>
        <p:txBody>
          <a:bodyPr wrap="square" lIns="0" tIns="0" rIns="0" bIns="0" rtlCol="0">
            <a:noAutofit/>
          </a:bodyPr>
          <a:lstStyle/>
          <a:p>
            <a:endParaRPr>
              <a:solidFill>
                <a:schemeClr val="bg1"/>
              </a:solidFill>
            </a:endParaRPr>
          </a:p>
        </p:txBody>
      </p:sp>
      <p:sp>
        <p:nvSpPr>
          <p:cNvPr id="39" name="object 39"/>
          <p:cNvSpPr/>
          <p:nvPr/>
        </p:nvSpPr>
        <p:spPr>
          <a:xfrm>
            <a:off x="8465820" y="3476243"/>
            <a:ext cx="762000" cy="379476"/>
          </a:xfrm>
          <a:custGeom>
            <a:avLst/>
            <a:gdLst/>
            <a:ahLst/>
            <a:cxnLst/>
            <a:rect l="l" t="t" r="r" b="b"/>
            <a:pathLst>
              <a:path w="762000" h="379476">
                <a:moveTo>
                  <a:pt x="0" y="379476"/>
                </a:moveTo>
                <a:lnTo>
                  <a:pt x="762000" y="379476"/>
                </a:lnTo>
                <a:lnTo>
                  <a:pt x="762000" y="0"/>
                </a:lnTo>
                <a:lnTo>
                  <a:pt x="0" y="0"/>
                </a:lnTo>
                <a:lnTo>
                  <a:pt x="0" y="379476"/>
                </a:lnTo>
                <a:close/>
              </a:path>
            </a:pathLst>
          </a:custGeom>
          <a:ln w="12192">
            <a:solidFill>
              <a:srgbClr val="FFFFFF"/>
            </a:solidFill>
          </a:ln>
        </p:spPr>
        <p:txBody>
          <a:bodyPr wrap="square" lIns="0" tIns="0" rIns="0" bIns="0" rtlCol="0">
            <a:noAutofit/>
          </a:bodyPr>
          <a:lstStyle/>
          <a:p>
            <a:endParaRPr>
              <a:solidFill>
                <a:schemeClr val="bg1"/>
              </a:solidFill>
            </a:endParaRPr>
          </a:p>
        </p:txBody>
      </p:sp>
      <p:sp>
        <p:nvSpPr>
          <p:cNvPr id="33" name="object 33"/>
          <p:cNvSpPr/>
          <p:nvPr/>
        </p:nvSpPr>
        <p:spPr>
          <a:xfrm>
            <a:off x="2167128" y="2311908"/>
            <a:ext cx="347472" cy="132587"/>
          </a:xfrm>
          <a:custGeom>
            <a:avLst/>
            <a:gdLst/>
            <a:ahLst/>
            <a:cxnLst/>
            <a:rect l="l" t="t" r="r" b="b"/>
            <a:pathLst>
              <a:path w="347472" h="132587">
                <a:moveTo>
                  <a:pt x="1143" y="72008"/>
                </a:moveTo>
                <a:lnTo>
                  <a:pt x="2286" y="77469"/>
                </a:lnTo>
                <a:lnTo>
                  <a:pt x="4699" y="83312"/>
                </a:lnTo>
                <a:lnTo>
                  <a:pt x="7747" y="88391"/>
                </a:lnTo>
                <a:lnTo>
                  <a:pt x="12446" y="93471"/>
                </a:lnTo>
                <a:lnTo>
                  <a:pt x="18288" y="98043"/>
                </a:lnTo>
                <a:lnTo>
                  <a:pt x="26035" y="101853"/>
                </a:lnTo>
                <a:lnTo>
                  <a:pt x="34925" y="105028"/>
                </a:lnTo>
                <a:lnTo>
                  <a:pt x="46228" y="107950"/>
                </a:lnTo>
                <a:lnTo>
                  <a:pt x="57023" y="108584"/>
                </a:lnTo>
                <a:lnTo>
                  <a:pt x="67183" y="108584"/>
                </a:lnTo>
                <a:lnTo>
                  <a:pt x="75692" y="107314"/>
                </a:lnTo>
                <a:lnTo>
                  <a:pt x="83820" y="105028"/>
                </a:lnTo>
                <a:lnTo>
                  <a:pt x="90424" y="102107"/>
                </a:lnTo>
                <a:lnTo>
                  <a:pt x="96266" y="99313"/>
                </a:lnTo>
                <a:lnTo>
                  <a:pt x="101727" y="95376"/>
                </a:lnTo>
                <a:lnTo>
                  <a:pt x="106045" y="91947"/>
                </a:lnTo>
                <a:lnTo>
                  <a:pt x="109093" y="87375"/>
                </a:lnTo>
                <a:lnTo>
                  <a:pt x="112141" y="83946"/>
                </a:lnTo>
                <a:lnTo>
                  <a:pt x="114554" y="80009"/>
                </a:lnTo>
                <a:lnTo>
                  <a:pt x="116459" y="76834"/>
                </a:lnTo>
                <a:lnTo>
                  <a:pt x="117221" y="74040"/>
                </a:lnTo>
                <a:lnTo>
                  <a:pt x="119126" y="70103"/>
                </a:lnTo>
                <a:lnTo>
                  <a:pt x="119634" y="70103"/>
                </a:lnTo>
                <a:lnTo>
                  <a:pt x="272923" y="79120"/>
                </a:lnTo>
                <a:lnTo>
                  <a:pt x="259334" y="90296"/>
                </a:lnTo>
                <a:lnTo>
                  <a:pt x="270256" y="107568"/>
                </a:lnTo>
                <a:lnTo>
                  <a:pt x="255397" y="116839"/>
                </a:lnTo>
                <a:lnTo>
                  <a:pt x="262890" y="128777"/>
                </a:lnTo>
                <a:lnTo>
                  <a:pt x="324231" y="132587"/>
                </a:lnTo>
                <a:lnTo>
                  <a:pt x="338201" y="112775"/>
                </a:lnTo>
                <a:lnTo>
                  <a:pt x="327660" y="95122"/>
                </a:lnTo>
                <a:lnTo>
                  <a:pt x="339344" y="75564"/>
                </a:lnTo>
                <a:lnTo>
                  <a:pt x="347472" y="61467"/>
                </a:lnTo>
                <a:lnTo>
                  <a:pt x="335026" y="48387"/>
                </a:lnTo>
                <a:lnTo>
                  <a:pt x="119634" y="35178"/>
                </a:lnTo>
                <a:lnTo>
                  <a:pt x="117221" y="31750"/>
                </a:lnTo>
                <a:lnTo>
                  <a:pt x="114554" y="26542"/>
                </a:lnTo>
                <a:lnTo>
                  <a:pt x="110236" y="20446"/>
                </a:lnTo>
                <a:lnTo>
                  <a:pt x="107950" y="17652"/>
                </a:lnTo>
                <a:lnTo>
                  <a:pt x="104394" y="14096"/>
                </a:lnTo>
                <a:lnTo>
                  <a:pt x="100584" y="10921"/>
                </a:lnTo>
                <a:lnTo>
                  <a:pt x="96266" y="7746"/>
                </a:lnTo>
                <a:lnTo>
                  <a:pt x="91567" y="5079"/>
                </a:lnTo>
                <a:lnTo>
                  <a:pt x="85852" y="2920"/>
                </a:lnTo>
                <a:lnTo>
                  <a:pt x="80391" y="1269"/>
                </a:lnTo>
                <a:lnTo>
                  <a:pt x="73787" y="380"/>
                </a:lnTo>
                <a:lnTo>
                  <a:pt x="67183" y="0"/>
                </a:lnTo>
                <a:lnTo>
                  <a:pt x="59817" y="0"/>
                </a:lnTo>
                <a:lnTo>
                  <a:pt x="53213" y="634"/>
                </a:lnTo>
                <a:lnTo>
                  <a:pt x="46990" y="1904"/>
                </a:lnTo>
                <a:lnTo>
                  <a:pt x="41148" y="3809"/>
                </a:lnTo>
                <a:lnTo>
                  <a:pt x="35687" y="6095"/>
                </a:lnTo>
                <a:lnTo>
                  <a:pt x="31115" y="8381"/>
                </a:lnTo>
                <a:lnTo>
                  <a:pt x="26416" y="11175"/>
                </a:lnTo>
                <a:lnTo>
                  <a:pt x="22479" y="14350"/>
                </a:lnTo>
                <a:lnTo>
                  <a:pt x="18669" y="17652"/>
                </a:lnTo>
                <a:lnTo>
                  <a:pt x="15494" y="20827"/>
                </a:lnTo>
                <a:lnTo>
                  <a:pt x="12065" y="24383"/>
                </a:lnTo>
                <a:lnTo>
                  <a:pt x="10033" y="27812"/>
                </a:lnTo>
                <a:lnTo>
                  <a:pt x="7366" y="31750"/>
                </a:lnTo>
                <a:lnTo>
                  <a:pt x="5842" y="35178"/>
                </a:lnTo>
                <a:lnTo>
                  <a:pt x="4318" y="39115"/>
                </a:lnTo>
                <a:lnTo>
                  <a:pt x="3048" y="42544"/>
                </a:lnTo>
                <a:lnTo>
                  <a:pt x="2286" y="45212"/>
                </a:lnTo>
                <a:lnTo>
                  <a:pt x="1524" y="47751"/>
                </a:lnTo>
                <a:lnTo>
                  <a:pt x="1143" y="51562"/>
                </a:lnTo>
                <a:lnTo>
                  <a:pt x="0" y="55752"/>
                </a:lnTo>
                <a:lnTo>
                  <a:pt x="0" y="66293"/>
                </a:lnTo>
                <a:lnTo>
                  <a:pt x="1143" y="72008"/>
                </a:lnTo>
                <a:close/>
              </a:path>
            </a:pathLst>
          </a:custGeom>
          <a:solidFill>
            <a:srgbClr val="008000"/>
          </a:solidFill>
        </p:spPr>
        <p:txBody>
          <a:bodyPr wrap="square" lIns="0" tIns="0" rIns="0" bIns="0" rtlCol="0">
            <a:noAutofit/>
          </a:bodyPr>
          <a:lstStyle/>
          <a:p>
            <a:endParaRPr>
              <a:solidFill>
                <a:schemeClr val="bg1"/>
              </a:solidFill>
            </a:endParaRPr>
          </a:p>
        </p:txBody>
      </p:sp>
      <p:sp>
        <p:nvSpPr>
          <p:cNvPr id="34" name="object 34"/>
          <p:cNvSpPr/>
          <p:nvPr/>
        </p:nvSpPr>
        <p:spPr>
          <a:xfrm>
            <a:off x="2162556" y="2461260"/>
            <a:ext cx="347471" cy="132587"/>
          </a:xfrm>
          <a:custGeom>
            <a:avLst/>
            <a:gdLst/>
            <a:ahLst/>
            <a:cxnLst/>
            <a:rect l="l" t="t" r="r" b="b"/>
            <a:pathLst>
              <a:path w="347471" h="132587">
                <a:moveTo>
                  <a:pt x="1143" y="72009"/>
                </a:moveTo>
                <a:lnTo>
                  <a:pt x="2286" y="77469"/>
                </a:lnTo>
                <a:lnTo>
                  <a:pt x="4699" y="83312"/>
                </a:lnTo>
                <a:lnTo>
                  <a:pt x="7746" y="88391"/>
                </a:lnTo>
                <a:lnTo>
                  <a:pt x="12445" y="93472"/>
                </a:lnTo>
                <a:lnTo>
                  <a:pt x="18287" y="98043"/>
                </a:lnTo>
                <a:lnTo>
                  <a:pt x="26035" y="101853"/>
                </a:lnTo>
                <a:lnTo>
                  <a:pt x="34925" y="105028"/>
                </a:lnTo>
                <a:lnTo>
                  <a:pt x="46227" y="107950"/>
                </a:lnTo>
                <a:lnTo>
                  <a:pt x="57023" y="108585"/>
                </a:lnTo>
                <a:lnTo>
                  <a:pt x="67182" y="108585"/>
                </a:lnTo>
                <a:lnTo>
                  <a:pt x="75692" y="107314"/>
                </a:lnTo>
                <a:lnTo>
                  <a:pt x="83819" y="105028"/>
                </a:lnTo>
                <a:lnTo>
                  <a:pt x="90424" y="102107"/>
                </a:lnTo>
                <a:lnTo>
                  <a:pt x="96266" y="99313"/>
                </a:lnTo>
                <a:lnTo>
                  <a:pt x="101726" y="95376"/>
                </a:lnTo>
                <a:lnTo>
                  <a:pt x="106044" y="91948"/>
                </a:lnTo>
                <a:lnTo>
                  <a:pt x="109093" y="87375"/>
                </a:lnTo>
                <a:lnTo>
                  <a:pt x="112141" y="83947"/>
                </a:lnTo>
                <a:lnTo>
                  <a:pt x="114554" y="80010"/>
                </a:lnTo>
                <a:lnTo>
                  <a:pt x="116458" y="76835"/>
                </a:lnTo>
                <a:lnTo>
                  <a:pt x="117220" y="74040"/>
                </a:lnTo>
                <a:lnTo>
                  <a:pt x="119125" y="70103"/>
                </a:lnTo>
                <a:lnTo>
                  <a:pt x="119633" y="70103"/>
                </a:lnTo>
                <a:lnTo>
                  <a:pt x="272923" y="79120"/>
                </a:lnTo>
                <a:lnTo>
                  <a:pt x="259333" y="90297"/>
                </a:lnTo>
                <a:lnTo>
                  <a:pt x="270256" y="107568"/>
                </a:lnTo>
                <a:lnTo>
                  <a:pt x="255396" y="116839"/>
                </a:lnTo>
                <a:lnTo>
                  <a:pt x="262889" y="128777"/>
                </a:lnTo>
                <a:lnTo>
                  <a:pt x="324231" y="132587"/>
                </a:lnTo>
                <a:lnTo>
                  <a:pt x="338200" y="112775"/>
                </a:lnTo>
                <a:lnTo>
                  <a:pt x="327660" y="95123"/>
                </a:lnTo>
                <a:lnTo>
                  <a:pt x="339344" y="75564"/>
                </a:lnTo>
                <a:lnTo>
                  <a:pt x="347471" y="61467"/>
                </a:lnTo>
                <a:lnTo>
                  <a:pt x="335025" y="48387"/>
                </a:lnTo>
                <a:lnTo>
                  <a:pt x="119633" y="35178"/>
                </a:lnTo>
                <a:lnTo>
                  <a:pt x="117220" y="31750"/>
                </a:lnTo>
                <a:lnTo>
                  <a:pt x="114554" y="26542"/>
                </a:lnTo>
                <a:lnTo>
                  <a:pt x="110236" y="20447"/>
                </a:lnTo>
                <a:lnTo>
                  <a:pt x="107950" y="17652"/>
                </a:lnTo>
                <a:lnTo>
                  <a:pt x="104393" y="14097"/>
                </a:lnTo>
                <a:lnTo>
                  <a:pt x="100583" y="10922"/>
                </a:lnTo>
                <a:lnTo>
                  <a:pt x="96266" y="7747"/>
                </a:lnTo>
                <a:lnTo>
                  <a:pt x="91567" y="5079"/>
                </a:lnTo>
                <a:lnTo>
                  <a:pt x="85851" y="2920"/>
                </a:lnTo>
                <a:lnTo>
                  <a:pt x="80391" y="1269"/>
                </a:lnTo>
                <a:lnTo>
                  <a:pt x="73787" y="380"/>
                </a:lnTo>
                <a:lnTo>
                  <a:pt x="67182" y="0"/>
                </a:lnTo>
                <a:lnTo>
                  <a:pt x="59817" y="0"/>
                </a:lnTo>
                <a:lnTo>
                  <a:pt x="53212" y="635"/>
                </a:lnTo>
                <a:lnTo>
                  <a:pt x="46989" y="1904"/>
                </a:lnTo>
                <a:lnTo>
                  <a:pt x="41148" y="3810"/>
                </a:lnTo>
                <a:lnTo>
                  <a:pt x="35687" y="6095"/>
                </a:lnTo>
                <a:lnTo>
                  <a:pt x="31114" y="8381"/>
                </a:lnTo>
                <a:lnTo>
                  <a:pt x="26416" y="11175"/>
                </a:lnTo>
                <a:lnTo>
                  <a:pt x="22479" y="14350"/>
                </a:lnTo>
                <a:lnTo>
                  <a:pt x="18668" y="17652"/>
                </a:lnTo>
                <a:lnTo>
                  <a:pt x="15493" y="20827"/>
                </a:lnTo>
                <a:lnTo>
                  <a:pt x="12064" y="24384"/>
                </a:lnTo>
                <a:lnTo>
                  <a:pt x="10032" y="27812"/>
                </a:lnTo>
                <a:lnTo>
                  <a:pt x="7366" y="31750"/>
                </a:lnTo>
                <a:lnTo>
                  <a:pt x="5842" y="35178"/>
                </a:lnTo>
                <a:lnTo>
                  <a:pt x="4318" y="39115"/>
                </a:lnTo>
                <a:lnTo>
                  <a:pt x="3048" y="42544"/>
                </a:lnTo>
                <a:lnTo>
                  <a:pt x="2286" y="45212"/>
                </a:lnTo>
                <a:lnTo>
                  <a:pt x="1524" y="47751"/>
                </a:lnTo>
                <a:lnTo>
                  <a:pt x="1143" y="51562"/>
                </a:lnTo>
                <a:lnTo>
                  <a:pt x="0" y="55752"/>
                </a:lnTo>
                <a:lnTo>
                  <a:pt x="0" y="66293"/>
                </a:lnTo>
                <a:lnTo>
                  <a:pt x="1143" y="72009"/>
                </a:lnTo>
                <a:close/>
              </a:path>
            </a:pathLst>
          </a:custGeom>
          <a:solidFill>
            <a:srgbClr val="FF9999"/>
          </a:solidFill>
        </p:spPr>
        <p:txBody>
          <a:bodyPr wrap="square" lIns="0" tIns="0" rIns="0" bIns="0" rtlCol="0">
            <a:noAutofit/>
          </a:bodyPr>
          <a:lstStyle/>
          <a:p>
            <a:endParaRPr>
              <a:solidFill>
                <a:schemeClr val="bg1"/>
              </a:solidFill>
            </a:endParaRPr>
          </a:p>
        </p:txBody>
      </p:sp>
      <p:sp>
        <p:nvSpPr>
          <p:cNvPr id="35" name="object 35"/>
          <p:cNvSpPr/>
          <p:nvPr/>
        </p:nvSpPr>
        <p:spPr>
          <a:xfrm>
            <a:off x="2167128" y="2615184"/>
            <a:ext cx="347472" cy="132587"/>
          </a:xfrm>
          <a:custGeom>
            <a:avLst/>
            <a:gdLst/>
            <a:ahLst/>
            <a:cxnLst/>
            <a:rect l="l" t="t" r="r" b="b"/>
            <a:pathLst>
              <a:path w="347472" h="132587">
                <a:moveTo>
                  <a:pt x="1143" y="72008"/>
                </a:moveTo>
                <a:lnTo>
                  <a:pt x="2286" y="77469"/>
                </a:lnTo>
                <a:lnTo>
                  <a:pt x="4699" y="83312"/>
                </a:lnTo>
                <a:lnTo>
                  <a:pt x="7747" y="88391"/>
                </a:lnTo>
                <a:lnTo>
                  <a:pt x="12446" y="93471"/>
                </a:lnTo>
                <a:lnTo>
                  <a:pt x="18288" y="98043"/>
                </a:lnTo>
                <a:lnTo>
                  <a:pt x="26035" y="101853"/>
                </a:lnTo>
                <a:lnTo>
                  <a:pt x="34925" y="105028"/>
                </a:lnTo>
                <a:lnTo>
                  <a:pt x="46228" y="107950"/>
                </a:lnTo>
                <a:lnTo>
                  <a:pt x="57023" y="108585"/>
                </a:lnTo>
                <a:lnTo>
                  <a:pt x="67183" y="108585"/>
                </a:lnTo>
                <a:lnTo>
                  <a:pt x="75692" y="107314"/>
                </a:lnTo>
                <a:lnTo>
                  <a:pt x="83820" y="105028"/>
                </a:lnTo>
                <a:lnTo>
                  <a:pt x="90424" y="102107"/>
                </a:lnTo>
                <a:lnTo>
                  <a:pt x="96266" y="99313"/>
                </a:lnTo>
                <a:lnTo>
                  <a:pt x="101727" y="95376"/>
                </a:lnTo>
                <a:lnTo>
                  <a:pt x="106045" y="91948"/>
                </a:lnTo>
                <a:lnTo>
                  <a:pt x="109093" y="87375"/>
                </a:lnTo>
                <a:lnTo>
                  <a:pt x="112141" y="83946"/>
                </a:lnTo>
                <a:lnTo>
                  <a:pt x="114554" y="80010"/>
                </a:lnTo>
                <a:lnTo>
                  <a:pt x="116459" y="76835"/>
                </a:lnTo>
                <a:lnTo>
                  <a:pt x="117221" y="74040"/>
                </a:lnTo>
                <a:lnTo>
                  <a:pt x="119126" y="70103"/>
                </a:lnTo>
                <a:lnTo>
                  <a:pt x="119634" y="70103"/>
                </a:lnTo>
                <a:lnTo>
                  <a:pt x="272923" y="79120"/>
                </a:lnTo>
                <a:lnTo>
                  <a:pt x="259334" y="90296"/>
                </a:lnTo>
                <a:lnTo>
                  <a:pt x="270256" y="107568"/>
                </a:lnTo>
                <a:lnTo>
                  <a:pt x="255397" y="116839"/>
                </a:lnTo>
                <a:lnTo>
                  <a:pt x="262890" y="128777"/>
                </a:lnTo>
                <a:lnTo>
                  <a:pt x="324231" y="132587"/>
                </a:lnTo>
                <a:lnTo>
                  <a:pt x="338201" y="112775"/>
                </a:lnTo>
                <a:lnTo>
                  <a:pt x="327660" y="95123"/>
                </a:lnTo>
                <a:lnTo>
                  <a:pt x="339344" y="75564"/>
                </a:lnTo>
                <a:lnTo>
                  <a:pt x="347472" y="61467"/>
                </a:lnTo>
                <a:lnTo>
                  <a:pt x="335026" y="48387"/>
                </a:lnTo>
                <a:lnTo>
                  <a:pt x="119634" y="35178"/>
                </a:lnTo>
                <a:lnTo>
                  <a:pt x="117221" y="31750"/>
                </a:lnTo>
                <a:lnTo>
                  <a:pt x="114554" y="26542"/>
                </a:lnTo>
                <a:lnTo>
                  <a:pt x="110236" y="20446"/>
                </a:lnTo>
                <a:lnTo>
                  <a:pt x="107950" y="17652"/>
                </a:lnTo>
                <a:lnTo>
                  <a:pt x="104394" y="14096"/>
                </a:lnTo>
                <a:lnTo>
                  <a:pt x="100584" y="10921"/>
                </a:lnTo>
                <a:lnTo>
                  <a:pt x="96266" y="7746"/>
                </a:lnTo>
                <a:lnTo>
                  <a:pt x="91567" y="5079"/>
                </a:lnTo>
                <a:lnTo>
                  <a:pt x="85852" y="2920"/>
                </a:lnTo>
                <a:lnTo>
                  <a:pt x="80391" y="1269"/>
                </a:lnTo>
                <a:lnTo>
                  <a:pt x="73787" y="380"/>
                </a:lnTo>
                <a:lnTo>
                  <a:pt x="67183" y="0"/>
                </a:lnTo>
                <a:lnTo>
                  <a:pt x="59817" y="0"/>
                </a:lnTo>
                <a:lnTo>
                  <a:pt x="53213" y="635"/>
                </a:lnTo>
                <a:lnTo>
                  <a:pt x="46990" y="1904"/>
                </a:lnTo>
                <a:lnTo>
                  <a:pt x="41148" y="3810"/>
                </a:lnTo>
                <a:lnTo>
                  <a:pt x="35687" y="6095"/>
                </a:lnTo>
                <a:lnTo>
                  <a:pt x="31115" y="8381"/>
                </a:lnTo>
                <a:lnTo>
                  <a:pt x="26416" y="11175"/>
                </a:lnTo>
                <a:lnTo>
                  <a:pt x="22479" y="14350"/>
                </a:lnTo>
                <a:lnTo>
                  <a:pt x="18669" y="17652"/>
                </a:lnTo>
                <a:lnTo>
                  <a:pt x="15494" y="20827"/>
                </a:lnTo>
                <a:lnTo>
                  <a:pt x="12065" y="24383"/>
                </a:lnTo>
                <a:lnTo>
                  <a:pt x="10033" y="27812"/>
                </a:lnTo>
                <a:lnTo>
                  <a:pt x="7366" y="31750"/>
                </a:lnTo>
                <a:lnTo>
                  <a:pt x="5842" y="35178"/>
                </a:lnTo>
                <a:lnTo>
                  <a:pt x="4318" y="39115"/>
                </a:lnTo>
                <a:lnTo>
                  <a:pt x="3048" y="42544"/>
                </a:lnTo>
                <a:lnTo>
                  <a:pt x="2286" y="45212"/>
                </a:lnTo>
                <a:lnTo>
                  <a:pt x="1524" y="47751"/>
                </a:lnTo>
                <a:lnTo>
                  <a:pt x="1143" y="51562"/>
                </a:lnTo>
                <a:lnTo>
                  <a:pt x="0" y="55752"/>
                </a:lnTo>
                <a:lnTo>
                  <a:pt x="0" y="66293"/>
                </a:lnTo>
                <a:lnTo>
                  <a:pt x="1143" y="72008"/>
                </a:lnTo>
                <a:close/>
              </a:path>
            </a:pathLst>
          </a:custGeom>
          <a:solidFill>
            <a:srgbClr val="800000"/>
          </a:solidFill>
        </p:spPr>
        <p:txBody>
          <a:bodyPr wrap="square" lIns="0" tIns="0" rIns="0" bIns="0" rtlCol="0">
            <a:noAutofit/>
          </a:bodyPr>
          <a:lstStyle/>
          <a:p>
            <a:endParaRPr>
              <a:solidFill>
                <a:schemeClr val="bg1"/>
              </a:solidFill>
            </a:endParaRPr>
          </a:p>
        </p:txBody>
      </p:sp>
      <p:sp>
        <p:nvSpPr>
          <p:cNvPr id="32" name="object 32"/>
          <p:cNvSpPr txBox="1"/>
          <p:nvPr/>
        </p:nvSpPr>
        <p:spPr>
          <a:xfrm>
            <a:off x="971499" y="338962"/>
            <a:ext cx="1578058" cy="737107"/>
          </a:xfrm>
          <a:prstGeom prst="rect">
            <a:avLst/>
          </a:prstGeom>
          <a:solidFill>
            <a:schemeClr val="tx1"/>
          </a:solidFill>
        </p:spPr>
        <p:txBody>
          <a:bodyPr wrap="square" lIns="0" tIns="37020" rIns="0" bIns="0" rtlCol="0">
            <a:noAutofit/>
          </a:bodyPr>
          <a:lstStyle/>
          <a:p>
            <a:pPr marL="12700" marR="22486">
              <a:lnSpc>
                <a:spcPts val="5830"/>
              </a:lnSpc>
            </a:pPr>
            <a:r>
              <a:rPr sz="5600" dirty="0">
                <a:solidFill>
                  <a:schemeClr val="bg1"/>
                </a:solidFill>
                <a:latin typeface="Arial"/>
                <a:cs typeface="Arial"/>
              </a:rPr>
              <a:t>How</a:t>
            </a:r>
          </a:p>
        </p:txBody>
      </p:sp>
      <p:sp>
        <p:nvSpPr>
          <p:cNvPr id="31" name="object 31"/>
          <p:cNvSpPr txBox="1"/>
          <p:nvPr/>
        </p:nvSpPr>
        <p:spPr>
          <a:xfrm>
            <a:off x="2579247" y="338962"/>
            <a:ext cx="1120006" cy="737107"/>
          </a:xfrm>
          <a:prstGeom prst="rect">
            <a:avLst/>
          </a:prstGeom>
          <a:solidFill>
            <a:schemeClr val="tx1"/>
          </a:solidFill>
        </p:spPr>
        <p:txBody>
          <a:bodyPr wrap="square" lIns="0" tIns="36861" rIns="0" bIns="0" rtlCol="0">
            <a:noAutofit/>
          </a:bodyPr>
          <a:lstStyle/>
          <a:p>
            <a:pPr marL="12700">
              <a:lnSpc>
                <a:spcPts val="5805"/>
              </a:lnSpc>
            </a:pPr>
            <a:r>
              <a:rPr sz="5600" spc="-209" dirty="0">
                <a:solidFill>
                  <a:schemeClr val="bg1"/>
                </a:solidFill>
                <a:latin typeface="Arial"/>
                <a:cs typeface="Arial"/>
              </a:rPr>
              <a:t>Tor</a:t>
            </a:r>
            <a:endParaRPr sz="5600">
              <a:solidFill>
                <a:schemeClr val="bg1"/>
              </a:solidFill>
              <a:latin typeface="Arial"/>
              <a:cs typeface="Arial"/>
            </a:endParaRPr>
          </a:p>
        </p:txBody>
      </p:sp>
      <p:sp>
        <p:nvSpPr>
          <p:cNvPr id="30" name="object 30"/>
          <p:cNvSpPr txBox="1"/>
          <p:nvPr/>
        </p:nvSpPr>
        <p:spPr>
          <a:xfrm>
            <a:off x="3764953" y="338962"/>
            <a:ext cx="2532035" cy="737107"/>
          </a:xfrm>
          <a:prstGeom prst="rect">
            <a:avLst/>
          </a:prstGeom>
          <a:solidFill>
            <a:schemeClr val="tx1"/>
          </a:solidFill>
        </p:spPr>
        <p:txBody>
          <a:bodyPr wrap="square" lIns="0" tIns="36861" rIns="0" bIns="0" rtlCol="0">
            <a:noAutofit/>
          </a:bodyPr>
          <a:lstStyle/>
          <a:p>
            <a:pPr marL="12700">
              <a:lnSpc>
                <a:spcPts val="5805"/>
              </a:lnSpc>
            </a:pPr>
            <a:r>
              <a:rPr sz="5600" spc="-15" dirty="0">
                <a:solidFill>
                  <a:schemeClr val="bg1"/>
                </a:solidFill>
                <a:latin typeface="Arial"/>
                <a:cs typeface="Arial"/>
              </a:rPr>
              <a:t>Works?</a:t>
            </a:r>
            <a:endParaRPr sz="5600">
              <a:solidFill>
                <a:schemeClr val="bg1"/>
              </a:solidFill>
              <a:latin typeface="Arial"/>
              <a:cs typeface="Arial"/>
            </a:endParaRPr>
          </a:p>
        </p:txBody>
      </p:sp>
      <p:sp>
        <p:nvSpPr>
          <p:cNvPr id="29" name="object 29"/>
          <p:cNvSpPr txBox="1"/>
          <p:nvPr/>
        </p:nvSpPr>
        <p:spPr>
          <a:xfrm>
            <a:off x="6359398" y="338962"/>
            <a:ext cx="846303" cy="737107"/>
          </a:xfrm>
          <a:prstGeom prst="rect">
            <a:avLst/>
          </a:prstGeom>
          <a:solidFill>
            <a:schemeClr val="tx1"/>
          </a:solidFill>
        </p:spPr>
        <p:txBody>
          <a:bodyPr wrap="square" lIns="0" tIns="36861" rIns="0" bIns="0" rtlCol="0">
            <a:noAutofit/>
          </a:bodyPr>
          <a:lstStyle/>
          <a:p>
            <a:pPr marL="12700">
              <a:lnSpc>
                <a:spcPts val="5805"/>
              </a:lnSpc>
            </a:pPr>
            <a:r>
              <a:rPr sz="5600" spc="9" dirty="0">
                <a:solidFill>
                  <a:schemeClr val="bg1"/>
                </a:solidFill>
                <a:latin typeface="Arial"/>
                <a:cs typeface="Arial"/>
              </a:rPr>
              <a:t>---</a:t>
            </a:r>
            <a:endParaRPr sz="5600">
              <a:solidFill>
                <a:schemeClr val="bg1"/>
              </a:solidFill>
              <a:latin typeface="Arial"/>
              <a:cs typeface="Arial"/>
            </a:endParaRPr>
          </a:p>
        </p:txBody>
      </p:sp>
      <p:sp>
        <p:nvSpPr>
          <p:cNvPr id="28" name="object 28"/>
          <p:cNvSpPr txBox="1"/>
          <p:nvPr/>
        </p:nvSpPr>
        <p:spPr>
          <a:xfrm>
            <a:off x="7265034" y="338962"/>
            <a:ext cx="2030993" cy="737107"/>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Arial"/>
                <a:cs typeface="Arial"/>
              </a:rPr>
              <a:t>Onion</a:t>
            </a:r>
            <a:endParaRPr sz="5600">
              <a:solidFill>
                <a:schemeClr val="bg1"/>
              </a:solidFill>
              <a:latin typeface="Arial"/>
              <a:cs typeface="Arial"/>
            </a:endParaRPr>
          </a:p>
        </p:txBody>
      </p:sp>
      <p:sp>
        <p:nvSpPr>
          <p:cNvPr id="27" name="object 27"/>
          <p:cNvSpPr txBox="1"/>
          <p:nvPr/>
        </p:nvSpPr>
        <p:spPr>
          <a:xfrm>
            <a:off x="9358879" y="338962"/>
            <a:ext cx="2584701" cy="737107"/>
          </a:xfrm>
          <a:prstGeom prst="rect">
            <a:avLst/>
          </a:prstGeom>
          <a:solidFill>
            <a:schemeClr val="tx1"/>
          </a:solidFill>
        </p:spPr>
        <p:txBody>
          <a:bodyPr wrap="square" lIns="0" tIns="36861" rIns="0" bIns="0" rtlCol="0">
            <a:noAutofit/>
          </a:bodyPr>
          <a:lstStyle/>
          <a:p>
            <a:pPr marL="12700">
              <a:lnSpc>
                <a:spcPts val="5805"/>
              </a:lnSpc>
            </a:pPr>
            <a:r>
              <a:rPr sz="5600" dirty="0">
                <a:solidFill>
                  <a:schemeClr val="bg1"/>
                </a:solidFill>
                <a:latin typeface="Arial"/>
                <a:cs typeface="Arial"/>
              </a:rPr>
              <a:t>Routing</a:t>
            </a:r>
            <a:endParaRPr sz="5600">
              <a:solidFill>
                <a:schemeClr val="bg1"/>
              </a:solidFill>
              <a:latin typeface="Arial"/>
              <a:cs typeface="Arial"/>
            </a:endParaRPr>
          </a:p>
        </p:txBody>
      </p:sp>
      <p:sp>
        <p:nvSpPr>
          <p:cNvPr id="26" name="object 26"/>
          <p:cNvSpPr txBox="1"/>
          <p:nvPr/>
        </p:nvSpPr>
        <p:spPr>
          <a:xfrm>
            <a:off x="9172194" y="1351589"/>
            <a:ext cx="502093" cy="279907"/>
          </a:xfrm>
          <a:prstGeom prst="rect">
            <a:avLst/>
          </a:prstGeom>
        </p:spPr>
        <p:txBody>
          <a:bodyPr wrap="square" lIns="0" tIns="13620" rIns="0" bIns="0" rtlCol="0">
            <a:noAutofit/>
          </a:bodyPr>
          <a:lstStyle/>
          <a:p>
            <a:pPr marL="12700">
              <a:lnSpc>
                <a:spcPts val="2145"/>
              </a:lnSpc>
            </a:pPr>
            <a:r>
              <a:rPr sz="2000" b="1" dirty="0">
                <a:solidFill>
                  <a:schemeClr val="bg1"/>
                </a:solidFill>
                <a:latin typeface="Times New Roman"/>
                <a:cs typeface="Times New Roman"/>
              </a:rPr>
              <a:t>Bob</a:t>
            </a:r>
            <a:endParaRPr sz="2000">
              <a:solidFill>
                <a:schemeClr val="bg1"/>
              </a:solidFill>
              <a:latin typeface="Times New Roman"/>
              <a:cs typeface="Times New Roman"/>
            </a:endParaRPr>
          </a:p>
        </p:txBody>
      </p:sp>
      <p:sp>
        <p:nvSpPr>
          <p:cNvPr id="25" name="object 25"/>
          <p:cNvSpPr txBox="1"/>
          <p:nvPr/>
        </p:nvSpPr>
        <p:spPr>
          <a:xfrm>
            <a:off x="6428359" y="2166128"/>
            <a:ext cx="586844" cy="279908"/>
          </a:xfrm>
          <a:prstGeom prst="rect">
            <a:avLst/>
          </a:prstGeom>
        </p:spPr>
        <p:txBody>
          <a:bodyPr wrap="square" lIns="0" tIns="13652" rIns="0" bIns="0" rtlCol="0">
            <a:noAutofit/>
          </a:bodyPr>
          <a:lstStyle/>
          <a:p>
            <a:pPr marL="12700">
              <a:lnSpc>
                <a:spcPts val="2150"/>
              </a:lnSpc>
            </a:pPr>
            <a:r>
              <a:rPr sz="2000" dirty="0">
                <a:solidFill>
                  <a:schemeClr val="bg1"/>
                </a:solidFill>
                <a:latin typeface="Arial"/>
                <a:cs typeface="Arial"/>
              </a:rPr>
              <a:t>OR2</a:t>
            </a:r>
            <a:endParaRPr sz="2000">
              <a:solidFill>
                <a:schemeClr val="bg1"/>
              </a:solidFill>
              <a:latin typeface="Arial"/>
              <a:cs typeface="Arial"/>
            </a:endParaRPr>
          </a:p>
        </p:txBody>
      </p:sp>
      <p:sp>
        <p:nvSpPr>
          <p:cNvPr id="24" name="object 24"/>
          <p:cNvSpPr txBox="1"/>
          <p:nvPr/>
        </p:nvSpPr>
        <p:spPr>
          <a:xfrm>
            <a:off x="4215765" y="3163459"/>
            <a:ext cx="586844" cy="279908"/>
          </a:xfrm>
          <a:prstGeom prst="rect">
            <a:avLst/>
          </a:prstGeom>
        </p:spPr>
        <p:txBody>
          <a:bodyPr wrap="square" lIns="0" tIns="13652" rIns="0" bIns="0" rtlCol="0">
            <a:noAutofit/>
          </a:bodyPr>
          <a:lstStyle/>
          <a:p>
            <a:pPr marL="12700">
              <a:lnSpc>
                <a:spcPts val="2150"/>
              </a:lnSpc>
            </a:pPr>
            <a:r>
              <a:rPr sz="2000" dirty="0">
                <a:solidFill>
                  <a:schemeClr val="bg1"/>
                </a:solidFill>
                <a:latin typeface="Arial"/>
                <a:cs typeface="Arial"/>
              </a:rPr>
              <a:t>OR1</a:t>
            </a:r>
            <a:endParaRPr sz="2000">
              <a:solidFill>
                <a:schemeClr val="bg1"/>
              </a:solidFill>
              <a:latin typeface="Arial"/>
              <a:cs typeface="Arial"/>
            </a:endParaRPr>
          </a:p>
        </p:txBody>
      </p:sp>
      <p:sp>
        <p:nvSpPr>
          <p:cNvPr id="23" name="object 23"/>
          <p:cNvSpPr txBox="1"/>
          <p:nvPr/>
        </p:nvSpPr>
        <p:spPr>
          <a:xfrm>
            <a:off x="8235188" y="3174381"/>
            <a:ext cx="586844" cy="279908"/>
          </a:xfrm>
          <a:prstGeom prst="rect">
            <a:avLst/>
          </a:prstGeom>
        </p:spPr>
        <p:txBody>
          <a:bodyPr wrap="square" lIns="0" tIns="13652" rIns="0" bIns="0" rtlCol="0">
            <a:noAutofit/>
          </a:bodyPr>
          <a:lstStyle/>
          <a:p>
            <a:pPr marL="12700">
              <a:lnSpc>
                <a:spcPts val="2150"/>
              </a:lnSpc>
            </a:pPr>
            <a:r>
              <a:rPr sz="2000" dirty="0">
                <a:solidFill>
                  <a:schemeClr val="bg1"/>
                </a:solidFill>
                <a:latin typeface="Arial"/>
                <a:cs typeface="Arial"/>
              </a:rPr>
              <a:t>OR3</a:t>
            </a:r>
            <a:endParaRPr sz="2000">
              <a:solidFill>
                <a:schemeClr val="bg1"/>
              </a:solidFill>
              <a:latin typeface="Arial"/>
              <a:cs typeface="Arial"/>
            </a:endParaRPr>
          </a:p>
        </p:txBody>
      </p:sp>
      <p:sp>
        <p:nvSpPr>
          <p:cNvPr id="22" name="object 22"/>
          <p:cNvSpPr txBox="1"/>
          <p:nvPr/>
        </p:nvSpPr>
        <p:spPr>
          <a:xfrm>
            <a:off x="1956943" y="3979029"/>
            <a:ext cx="1342407" cy="330200"/>
          </a:xfrm>
          <a:prstGeom prst="rect">
            <a:avLst/>
          </a:prstGeom>
        </p:spPr>
        <p:txBody>
          <a:bodyPr wrap="square" lIns="0" tIns="15779" rIns="0" bIns="0" rtlCol="0">
            <a:noAutofit/>
          </a:bodyPr>
          <a:lstStyle/>
          <a:p>
            <a:pPr marL="12700">
              <a:lnSpc>
                <a:spcPts val="2485"/>
              </a:lnSpc>
            </a:pPr>
            <a:r>
              <a:rPr sz="1900" spc="27" dirty="0">
                <a:solidFill>
                  <a:schemeClr val="bg1"/>
                </a:solidFill>
                <a:latin typeface="Arial"/>
                <a:cs typeface="Arial"/>
              </a:rPr>
              <a:t>•  </a:t>
            </a:r>
            <a:r>
              <a:rPr sz="2400" spc="0" dirty="0">
                <a:solidFill>
                  <a:schemeClr val="bg1"/>
                </a:solidFill>
                <a:latin typeface="Candara"/>
                <a:cs typeface="Candara"/>
              </a:rPr>
              <a:t>A circuit</a:t>
            </a:r>
            <a:endParaRPr sz="2400">
              <a:solidFill>
                <a:schemeClr val="bg1"/>
              </a:solidFill>
              <a:latin typeface="Candara"/>
              <a:cs typeface="Candara"/>
            </a:endParaRPr>
          </a:p>
        </p:txBody>
      </p:sp>
      <p:sp>
        <p:nvSpPr>
          <p:cNvPr id="21" name="object 21"/>
          <p:cNvSpPr txBox="1"/>
          <p:nvPr/>
        </p:nvSpPr>
        <p:spPr>
          <a:xfrm>
            <a:off x="3296234" y="3979029"/>
            <a:ext cx="3852242" cy="330200"/>
          </a:xfrm>
          <a:prstGeom prst="rect">
            <a:avLst/>
          </a:prstGeom>
        </p:spPr>
        <p:txBody>
          <a:bodyPr wrap="square" lIns="0" tIns="15779" rIns="0" bIns="0" rtlCol="0">
            <a:noAutofit/>
          </a:bodyPr>
          <a:lstStyle/>
          <a:p>
            <a:pPr marL="12700">
              <a:lnSpc>
                <a:spcPts val="2485"/>
              </a:lnSpc>
            </a:pPr>
            <a:r>
              <a:rPr sz="2400" spc="1" dirty="0">
                <a:solidFill>
                  <a:schemeClr val="bg1"/>
                </a:solidFill>
                <a:latin typeface="Candara"/>
                <a:cs typeface="Candara"/>
              </a:rPr>
              <a:t>is built incrementally one hop</a:t>
            </a:r>
            <a:endParaRPr sz="2400">
              <a:solidFill>
                <a:schemeClr val="bg1"/>
              </a:solidFill>
              <a:latin typeface="Candara"/>
              <a:cs typeface="Candara"/>
            </a:endParaRPr>
          </a:p>
        </p:txBody>
      </p:sp>
      <p:sp>
        <p:nvSpPr>
          <p:cNvPr id="20" name="object 20"/>
          <p:cNvSpPr txBox="1"/>
          <p:nvPr/>
        </p:nvSpPr>
        <p:spPr>
          <a:xfrm>
            <a:off x="7144334" y="3979029"/>
            <a:ext cx="1511836" cy="330200"/>
          </a:xfrm>
          <a:prstGeom prst="rect">
            <a:avLst/>
          </a:prstGeom>
        </p:spPr>
        <p:txBody>
          <a:bodyPr wrap="square" lIns="0" tIns="15779" rIns="0" bIns="0" rtlCol="0">
            <a:noAutofit/>
          </a:bodyPr>
          <a:lstStyle/>
          <a:p>
            <a:pPr marL="12700">
              <a:lnSpc>
                <a:spcPts val="2485"/>
              </a:lnSpc>
            </a:pPr>
            <a:r>
              <a:rPr sz="2400" spc="0" dirty="0">
                <a:solidFill>
                  <a:schemeClr val="bg1"/>
                </a:solidFill>
                <a:latin typeface="Candara"/>
                <a:cs typeface="Candara"/>
              </a:rPr>
              <a:t>by one hop</a:t>
            </a:r>
            <a:endParaRPr sz="2400">
              <a:solidFill>
                <a:schemeClr val="bg1"/>
              </a:solidFill>
              <a:latin typeface="Candara"/>
              <a:cs typeface="Candara"/>
            </a:endParaRPr>
          </a:p>
        </p:txBody>
      </p:sp>
      <p:sp>
        <p:nvSpPr>
          <p:cNvPr id="19" name="object 19"/>
          <p:cNvSpPr txBox="1"/>
          <p:nvPr/>
        </p:nvSpPr>
        <p:spPr>
          <a:xfrm>
            <a:off x="1956943" y="4398129"/>
            <a:ext cx="8070634" cy="1802605"/>
          </a:xfrm>
          <a:prstGeom prst="rect">
            <a:avLst/>
          </a:prstGeom>
        </p:spPr>
        <p:txBody>
          <a:bodyPr wrap="square" lIns="0" tIns="15779" rIns="0" bIns="0" rtlCol="0">
            <a:noAutofit/>
          </a:bodyPr>
          <a:lstStyle/>
          <a:p>
            <a:pPr marL="12700" marR="33808">
              <a:lnSpc>
                <a:spcPts val="2485"/>
              </a:lnSpc>
            </a:pPr>
            <a:r>
              <a:rPr sz="1900" spc="27" dirty="0">
                <a:solidFill>
                  <a:schemeClr val="bg1"/>
                </a:solidFill>
                <a:latin typeface="Arial"/>
                <a:cs typeface="Arial"/>
              </a:rPr>
              <a:t>•  </a:t>
            </a:r>
            <a:r>
              <a:rPr sz="2400" spc="0" dirty="0">
                <a:solidFill>
                  <a:schemeClr val="bg1"/>
                </a:solidFill>
                <a:latin typeface="Candara"/>
                <a:cs typeface="Candara"/>
              </a:rPr>
              <a:t>Onion-like encryption</a:t>
            </a:r>
            <a:endParaRPr sz="2400">
              <a:solidFill>
                <a:schemeClr val="bg1"/>
              </a:solidFill>
              <a:latin typeface="Candara"/>
              <a:cs typeface="Candara"/>
            </a:endParaRPr>
          </a:p>
          <a:p>
            <a:pPr marL="470154" marR="33808">
              <a:lnSpc>
                <a:spcPts val="2415"/>
              </a:lnSpc>
            </a:pPr>
            <a:r>
              <a:rPr sz="1600" spc="115" dirty="0">
                <a:solidFill>
                  <a:schemeClr val="bg1"/>
                </a:solidFill>
                <a:latin typeface="Arial"/>
                <a:cs typeface="Arial"/>
              </a:rPr>
              <a:t>•  </a:t>
            </a:r>
            <a:r>
              <a:rPr sz="2000" spc="0" dirty="0">
                <a:solidFill>
                  <a:schemeClr val="bg1"/>
                </a:solidFill>
                <a:latin typeface="Candara"/>
                <a:cs typeface="Candara"/>
              </a:rPr>
              <a:t>Alice negotiates an AES key with each router</a:t>
            </a:r>
            <a:endParaRPr sz="2000">
              <a:solidFill>
                <a:schemeClr val="bg1"/>
              </a:solidFill>
              <a:latin typeface="Candara"/>
              <a:cs typeface="Candara"/>
            </a:endParaRPr>
          </a:p>
          <a:p>
            <a:pPr marL="470154" marR="33808">
              <a:lnSpc>
                <a:spcPts val="2425"/>
              </a:lnSpc>
              <a:spcBef>
                <a:spcPts val="0"/>
              </a:spcBef>
            </a:pPr>
            <a:r>
              <a:rPr sz="1600" spc="115" dirty="0">
                <a:solidFill>
                  <a:schemeClr val="bg1"/>
                </a:solidFill>
                <a:latin typeface="Arial"/>
                <a:cs typeface="Arial"/>
              </a:rPr>
              <a:t>•  </a:t>
            </a:r>
            <a:r>
              <a:rPr sz="2000" spc="0" dirty="0">
                <a:solidFill>
                  <a:schemeClr val="bg1"/>
                </a:solidFill>
                <a:latin typeface="Candara"/>
                <a:cs typeface="Candara"/>
              </a:rPr>
              <a:t>Messages are divided into equal sized cells</a:t>
            </a:r>
            <a:endParaRPr sz="2000">
              <a:solidFill>
                <a:schemeClr val="bg1"/>
              </a:solidFill>
              <a:latin typeface="Candara"/>
              <a:cs typeface="Candara"/>
            </a:endParaRPr>
          </a:p>
          <a:p>
            <a:pPr marL="470154" marR="33808">
              <a:lnSpc>
                <a:spcPts val="2415"/>
              </a:lnSpc>
            </a:pPr>
            <a:r>
              <a:rPr sz="1600" spc="115" dirty="0">
                <a:solidFill>
                  <a:schemeClr val="bg1"/>
                </a:solidFill>
                <a:latin typeface="Arial"/>
                <a:cs typeface="Arial"/>
              </a:rPr>
              <a:t>•  </a:t>
            </a:r>
            <a:r>
              <a:rPr sz="2000" spc="0" dirty="0">
                <a:solidFill>
                  <a:schemeClr val="bg1"/>
                </a:solidFill>
                <a:latin typeface="Candara"/>
                <a:cs typeface="Candara"/>
              </a:rPr>
              <a:t>Each router knows only its predecessor and successor</a:t>
            </a:r>
            <a:endParaRPr sz="2000">
              <a:solidFill>
                <a:schemeClr val="bg1"/>
              </a:solidFill>
              <a:latin typeface="Candara"/>
              <a:cs typeface="Candara"/>
            </a:endParaRPr>
          </a:p>
          <a:p>
            <a:pPr marL="698754" indent="-228600">
              <a:lnSpc>
                <a:spcPts val="2441"/>
              </a:lnSpc>
              <a:spcBef>
                <a:spcPts val="269"/>
              </a:spcBef>
              <a:tabLst>
                <a:tab pos="698500" algn="l"/>
              </a:tabLst>
            </a:pPr>
            <a:r>
              <a:rPr sz="1600" dirty="0">
                <a:solidFill>
                  <a:schemeClr val="bg1"/>
                </a:solidFill>
                <a:latin typeface="Arial"/>
                <a:cs typeface="Arial"/>
              </a:rPr>
              <a:t>•	</a:t>
            </a:r>
            <a:r>
              <a:rPr sz="2000" spc="-1" dirty="0">
                <a:solidFill>
                  <a:schemeClr val="bg1"/>
                </a:solidFill>
                <a:latin typeface="Candara"/>
                <a:cs typeface="Candara"/>
              </a:rPr>
              <a:t>Only the Exit router (OR3) can see the message, however it does not </a:t>
            </a:r>
            <a:endParaRPr sz="2000">
              <a:solidFill>
                <a:schemeClr val="bg1"/>
              </a:solidFill>
              <a:latin typeface="Candara"/>
              <a:cs typeface="Candara"/>
            </a:endParaRPr>
          </a:p>
          <a:p>
            <a:pPr marL="698754">
              <a:lnSpc>
                <a:spcPts val="2441"/>
              </a:lnSpc>
              <a:tabLst>
                <a:tab pos="698500" algn="l"/>
              </a:tabLst>
            </a:pPr>
            <a:r>
              <a:rPr sz="2000" spc="0" dirty="0">
                <a:solidFill>
                  <a:schemeClr val="bg1"/>
                </a:solidFill>
                <a:latin typeface="Candara"/>
                <a:cs typeface="Candara"/>
              </a:rPr>
              <a:t>know where the message is from</a:t>
            </a:r>
            <a:endParaRPr sz="2000">
              <a:solidFill>
                <a:schemeClr val="bg1"/>
              </a:solidFill>
              <a:latin typeface="Candara"/>
              <a:cs typeface="Candara"/>
            </a:endParaRPr>
          </a:p>
        </p:txBody>
      </p:sp>
      <p:sp>
        <p:nvSpPr>
          <p:cNvPr id="18" name="object 18"/>
          <p:cNvSpPr txBox="1"/>
          <p:nvPr/>
        </p:nvSpPr>
        <p:spPr>
          <a:xfrm>
            <a:off x="7982711" y="3474719"/>
            <a:ext cx="480822" cy="3749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55244" rIns="0" bIns="0" rtlCol="0">
            <a:noAutofit/>
          </a:bodyPr>
          <a:lstStyle/>
          <a:p>
            <a:pPr marL="93853">
              <a:lnSpc>
                <a:spcPct val="95825"/>
              </a:lnSpc>
            </a:pPr>
            <a:r>
              <a:rPr sz="1800" b="1" spc="-4" dirty="0">
                <a:solidFill>
                  <a:schemeClr val="bg1"/>
                </a:solidFill>
                <a:latin typeface="Arial"/>
                <a:cs typeface="Arial"/>
              </a:rPr>
              <a:t>C3</a:t>
            </a:r>
            <a:endParaRPr sz="1800" dirty="0">
              <a:solidFill>
                <a:schemeClr val="bg1"/>
              </a:solidFill>
              <a:latin typeface="Arial"/>
              <a:cs typeface="Arial"/>
            </a:endParaRPr>
          </a:p>
        </p:txBody>
      </p:sp>
      <p:sp>
        <p:nvSpPr>
          <p:cNvPr id="17" name="object 17"/>
          <p:cNvSpPr txBox="1"/>
          <p:nvPr/>
        </p:nvSpPr>
        <p:spPr>
          <a:xfrm>
            <a:off x="8463534" y="3474719"/>
            <a:ext cx="764286" cy="3749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62865" rIns="0" bIns="0" rtlCol="0">
            <a:noAutofit/>
          </a:bodyPr>
          <a:lstStyle/>
          <a:p>
            <a:pPr marL="155321">
              <a:lnSpc>
                <a:spcPct val="95825"/>
              </a:lnSpc>
            </a:pPr>
            <a:r>
              <a:rPr sz="1800" b="1" dirty="0">
                <a:solidFill>
                  <a:schemeClr val="bg1"/>
                </a:solidFill>
                <a:latin typeface="Arial"/>
                <a:cs typeface="Arial"/>
              </a:rPr>
              <a:t>Port</a:t>
            </a:r>
            <a:endParaRPr sz="1800" dirty="0">
              <a:solidFill>
                <a:schemeClr val="bg1"/>
              </a:solidFill>
              <a:latin typeface="Arial"/>
              <a:cs typeface="Arial"/>
            </a:endParaRPr>
          </a:p>
        </p:txBody>
      </p:sp>
      <p:sp>
        <p:nvSpPr>
          <p:cNvPr id="16" name="object 16"/>
          <p:cNvSpPr txBox="1"/>
          <p:nvPr/>
        </p:nvSpPr>
        <p:spPr>
          <a:xfrm>
            <a:off x="3986784" y="3440429"/>
            <a:ext cx="489203" cy="370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54610" rIns="0" bIns="0" rtlCol="0">
            <a:noAutofit/>
          </a:bodyPr>
          <a:lstStyle/>
          <a:p>
            <a:pPr marL="93599">
              <a:lnSpc>
                <a:spcPct val="95825"/>
              </a:lnSpc>
            </a:pPr>
            <a:r>
              <a:rPr sz="1800" b="1" spc="-4" dirty="0">
                <a:solidFill>
                  <a:schemeClr val="bg1"/>
                </a:solidFill>
                <a:latin typeface="Arial"/>
                <a:cs typeface="Arial"/>
              </a:rPr>
              <a:t>C1</a:t>
            </a:r>
            <a:endParaRPr sz="1800" dirty="0">
              <a:solidFill>
                <a:schemeClr val="bg1"/>
              </a:solidFill>
              <a:latin typeface="Arial"/>
              <a:cs typeface="Arial"/>
            </a:endParaRPr>
          </a:p>
        </p:txBody>
      </p:sp>
      <p:sp>
        <p:nvSpPr>
          <p:cNvPr id="15" name="object 15"/>
          <p:cNvSpPr txBox="1"/>
          <p:nvPr/>
        </p:nvSpPr>
        <p:spPr>
          <a:xfrm>
            <a:off x="4475988" y="3440429"/>
            <a:ext cx="489203" cy="370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59055" rIns="0" bIns="0" rtlCol="0">
            <a:noAutofit/>
          </a:bodyPr>
          <a:lstStyle/>
          <a:p>
            <a:pPr marL="104521">
              <a:lnSpc>
                <a:spcPct val="95825"/>
              </a:lnSpc>
            </a:pPr>
            <a:r>
              <a:rPr sz="1800" b="1" spc="-4" dirty="0">
                <a:solidFill>
                  <a:schemeClr val="bg1"/>
                </a:solidFill>
                <a:latin typeface="Arial"/>
                <a:cs typeface="Arial"/>
              </a:rPr>
              <a:t>C2</a:t>
            </a:r>
            <a:endParaRPr sz="1800" dirty="0">
              <a:solidFill>
                <a:schemeClr val="bg1"/>
              </a:solidFill>
              <a:latin typeface="Arial"/>
              <a:cs typeface="Arial"/>
            </a:endParaRPr>
          </a:p>
        </p:txBody>
      </p:sp>
      <p:sp>
        <p:nvSpPr>
          <p:cNvPr id="14" name="object 14"/>
          <p:cNvSpPr txBox="1"/>
          <p:nvPr/>
        </p:nvSpPr>
        <p:spPr>
          <a:xfrm>
            <a:off x="8827008" y="2740152"/>
            <a:ext cx="305622" cy="210311"/>
          </a:xfrm>
          <a:prstGeom prst="rect">
            <a:avLst/>
          </a:prstGeom>
        </p:spPr>
        <p:txBody>
          <a:bodyPr wrap="square" lIns="0" tIns="10509" rIns="0" bIns="0" rtlCol="0">
            <a:noAutofit/>
          </a:bodyPr>
          <a:lstStyle/>
          <a:p>
            <a:pPr>
              <a:lnSpc>
                <a:spcPts val="1655"/>
              </a:lnSpc>
            </a:pPr>
            <a:r>
              <a:rPr sz="1800" b="1" spc="100" dirty="0">
                <a:solidFill>
                  <a:schemeClr val="bg1"/>
                </a:solidFill>
                <a:latin typeface="Times New Roman"/>
                <a:cs typeface="Times New Roman"/>
              </a:rPr>
              <a:t>M</a:t>
            </a:r>
            <a:endParaRPr sz="1800">
              <a:solidFill>
                <a:schemeClr val="bg1"/>
              </a:solidFill>
              <a:latin typeface="Times New Roman"/>
              <a:cs typeface="Times New Roman"/>
            </a:endParaRPr>
          </a:p>
        </p:txBody>
      </p:sp>
      <p:sp>
        <p:nvSpPr>
          <p:cNvPr id="13" name="object 13"/>
          <p:cNvSpPr txBox="1"/>
          <p:nvPr/>
        </p:nvSpPr>
        <p:spPr>
          <a:xfrm>
            <a:off x="5088636" y="2624328"/>
            <a:ext cx="193548" cy="179832"/>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12" name="object 12"/>
          <p:cNvSpPr txBox="1"/>
          <p:nvPr/>
        </p:nvSpPr>
        <p:spPr>
          <a:xfrm>
            <a:off x="4957572" y="2479548"/>
            <a:ext cx="467868" cy="448055"/>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11" name="object 11"/>
          <p:cNvSpPr txBox="1"/>
          <p:nvPr/>
        </p:nvSpPr>
        <p:spPr>
          <a:xfrm>
            <a:off x="6240780" y="2450591"/>
            <a:ext cx="489203" cy="370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61594" rIns="0" bIns="0" rtlCol="0">
            <a:noAutofit/>
          </a:bodyPr>
          <a:lstStyle/>
          <a:p>
            <a:pPr marL="94234">
              <a:lnSpc>
                <a:spcPct val="95825"/>
              </a:lnSpc>
            </a:pPr>
            <a:r>
              <a:rPr sz="1800" b="1" spc="-4" dirty="0">
                <a:solidFill>
                  <a:schemeClr val="bg1"/>
                </a:solidFill>
                <a:latin typeface="Arial"/>
                <a:cs typeface="Arial"/>
              </a:rPr>
              <a:t>C2</a:t>
            </a:r>
            <a:endParaRPr sz="1800" dirty="0">
              <a:solidFill>
                <a:schemeClr val="bg1"/>
              </a:solidFill>
              <a:latin typeface="Arial"/>
              <a:cs typeface="Arial"/>
            </a:endParaRPr>
          </a:p>
        </p:txBody>
      </p:sp>
      <p:sp>
        <p:nvSpPr>
          <p:cNvPr id="10" name="object 10"/>
          <p:cNvSpPr txBox="1"/>
          <p:nvPr/>
        </p:nvSpPr>
        <p:spPr>
          <a:xfrm>
            <a:off x="6729983" y="2450591"/>
            <a:ext cx="490727" cy="370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52069" rIns="0" bIns="0" rtlCol="0">
            <a:noAutofit/>
          </a:bodyPr>
          <a:lstStyle/>
          <a:p>
            <a:pPr marL="105156">
              <a:lnSpc>
                <a:spcPct val="95825"/>
              </a:lnSpc>
            </a:pPr>
            <a:r>
              <a:rPr sz="1800" b="1" spc="-4" dirty="0">
                <a:solidFill>
                  <a:schemeClr val="bg1"/>
                </a:solidFill>
                <a:latin typeface="Arial"/>
                <a:cs typeface="Arial"/>
              </a:rPr>
              <a:t>C3</a:t>
            </a:r>
            <a:endParaRPr sz="1800" dirty="0">
              <a:solidFill>
                <a:schemeClr val="bg1"/>
              </a:solidFill>
              <a:latin typeface="Arial"/>
              <a:cs typeface="Arial"/>
            </a:endParaRPr>
          </a:p>
        </p:txBody>
      </p:sp>
      <p:sp>
        <p:nvSpPr>
          <p:cNvPr id="9" name="object 9"/>
          <p:cNvSpPr txBox="1"/>
          <p:nvPr/>
        </p:nvSpPr>
        <p:spPr>
          <a:xfrm>
            <a:off x="4852416" y="2365247"/>
            <a:ext cx="659891" cy="655320"/>
          </a:xfrm>
          <a:prstGeom prst="rect">
            <a:avLst/>
          </a:prstGeom>
        </p:spPr>
        <p:txBody>
          <a:bodyPr wrap="square" lIns="0" tIns="4603" rIns="0" bIns="0" rtlCol="0">
            <a:noAutofit/>
          </a:bodyPr>
          <a:lstStyle/>
          <a:p>
            <a:pPr>
              <a:lnSpc>
                <a:spcPts val="700"/>
              </a:lnSpc>
            </a:pPr>
            <a:endParaRPr sz="700">
              <a:solidFill>
                <a:schemeClr val="bg1"/>
              </a:solidFill>
            </a:endParaRPr>
          </a:p>
          <a:p>
            <a:pPr marL="193078" marR="208318" algn="ctr">
              <a:lnSpc>
                <a:spcPct val="95825"/>
              </a:lnSpc>
              <a:spcBef>
                <a:spcPts val="1000"/>
              </a:spcBef>
            </a:pPr>
            <a:r>
              <a:rPr sz="1600" b="1" spc="75" dirty="0">
                <a:solidFill>
                  <a:schemeClr val="bg1"/>
                </a:solidFill>
                <a:latin typeface="Times New Roman"/>
                <a:cs typeface="Times New Roman"/>
              </a:rPr>
              <a:t>M</a:t>
            </a:r>
            <a:endParaRPr sz="1600">
              <a:solidFill>
                <a:schemeClr val="bg1"/>
              </a:solidFill>
              <a:latin typeface="Times New Roman"/>
              <a:cs typeface="Times New Roman"/>
            </a:endParaRPr>
          </a:p>
        </p:txBody>
      </p:sp>
      <p:sp>
        <p:nvSpPr>
          <p:cNvPr id="8" name="object 8"/>
          <p:cNvSpPr txBox="1"/>
          <p:nvPr/>
        </p:nvSpPr>
        <p:spPr>
          <a:xfrm>
            <a:off x="2979420" y="2170176"/>
            <a:ext cx="193548" cy="179832"/>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7" name="object 7"/>
          <p:cNvSpPr txBox="1"/>
          <p:nvPr/>
        </p:nvSpPr>
        <p:spPr>
          <a:xfrm>
            <a:off x="2863596" y="2040635"/>
            <a:ext cx="467868" cy="446532"/>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6" name="object 6"/>
          <p:cNvSpPr txBox="1"/>
          <p:nvPr/>
        </p:nvSpPr>
        <p:spPr>
          <a:xfrm>
            <a:off x="7168896" y="1994915"/>
            <a:ext cx="193548" cy="179832"/>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5" name="object 5"/>
          <p:cNvSpPr txBox="1"/>
          <p:nvPr/>
        </p:nvSpPr>
        <p:spPr>
          <a:xfrm>
            <a:off x="7077456" y="1940052"/>
            <a:ext cx="393192" cy="339851"/>
          </a:xfrm>
          <a:prstGeom prst="rect">
            <a:avLst/>
          </a:prstGeom>
        </p:spPr>
        <p:txBody>
          <a:bodyPr wrap="square" lIns="0" tIns="36194" rIns="0" bIns="0" rtlCol="0">
            <a:noAutofit/>
          </a:bodyPr>
          <a:lstStyle/>
          <a:p>
            <a:pPr marL="73405">
              <a:lnSpc>
                <a:spcPct val="95825"/>
              </a:lnSpc>
            </a:pPr>
            <a:r>
              <a:rPr sz="1600" b="1" spc="75" dirty="0">
                <a:solidFill>
                  <a:schemeClr val="bg1"/>
                </a:solidFill>
                <a:latin typeface="Times New Roman"/>
                <a:cs typeface="Times New Roman"/>
              </a:rPr>
              <a:t>M</a:t>
            </a:r>
            <a:endParaRPr sz="1600">
              <a:solidFill>
                <a:schemeClr val="bg1"/>
              </a:solidFill>
              <a:latin typeface="Times New Roman"/>
              <a:cs typeface="Times New Roman"/>
            </a:endParaRPr>
          </a:p>
        </p:txBody>
      </p:sp>
      <p:sp>
        <p:nvSpPr>
          <p:cNvPr id="4" name="object 4"/>
          <p:cNvSpPr txBox="1"/>
          <p:nvPr/>
        </p:nvSpPr>
        <p:spPr>
          <a:xfrm>
            <a:off x="2758440" y="1926335"/>
            <a:ext cx="659891" cy="655320"/>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3" name="object 3"/>
          <p:cNvSpPr txBox="1"/>
          <p:nvPr/>
        </p:nvSpPr>
        <p:spPr>
          <a:xfrm>
            <a:off x="2682240" y="1854707"/>
            <a:ext cx="821436" cy="774192"/>
          </a:xfrm>
          <a:prstGeom prst="rect">
            <a:avLst/>
          </a:prstGeom>
        </p:spPr>
        <p:txBody>
          <a:bodyPr wrap="square" lIns="0" tIns="0" rIns="0" bIns="0" rtlCol="0">
            <a:noAutofit/>
          </a:bodyPr>
          <a:lstStyle/>
          <a:p>
            <a:pPr>
              <a:lnSpc>
                <a:spcPts val="1000"/>
              </a:lnSpc>
            </a:pPr>
            <a:endParaRPr sz="1000">
              <a:solidFill>
                <a:schemeClr val="bg1"/>
              </a:solidFill>
            </a:endParaRPr>
          </a:p>
          <a:p>
            <a:pPr marL="256451" marR="306489" algn="ctr">
              <a:lnSpc>
                <a:spcPct val="95825"/>
              </a:lnSpc>
              <a:spcBef>
                <a:spcPts val="1207"/>
              </a:spcBef>
            </a:pPr>
            <a:r>
              <a:rPr sz="1600" b="1" spc="75" dirty="0">
                <a:solidFill>
                  <a:schemeClr val="bg1"/>
                </a:solidFill>
                <a:latin typeface="Times New Roman"/>
                <a:cs typeface="Times New Roman"/>
              </a:rPr>
              <a:t>M</a:t>
            </a:r>
            <a:endParaRPr sz="1600">
              <a:solidFill>
                <a:schemeClr val="bg1"/>
              </a:solidFill>
              <a:latin typeface="Times New Roman"/>
              <a:cs typeface="Times New Roman"/>
            </a:endParaRPr>
          </a:p>
        </p:txBody>
      </p:sp>
      <p:sp>
        <p:nvSpPr>
          <p:cNvPr id="2" name="object 2"/>
          <p:cNvSpPr txBox="1"/>
          <p:nvPr/>
        </p:nvSpPr>
        <p:spPr>
          <a:xfrm>
            <a:off x="9457944" y="1609343"/>
            <a:ext cx="585216" cy="649224"/>
          </a:xfrm>
          <a:prstGeom prst="rect">
            <a:avLst/>
          </a:prstGeom>
        </p:spPr>
        <p:txBody>
          <a:bodyPr wrap="square" lIns="0" tIns="0" rIns="0" bIns="0" rtlCol="0">
            <a:noAutofit/>
          </a:bodyPr>
          <a:lstStyle/>
          <a:p>
            <a:pPr marL="25400">
              <a:lnSpc>
                <a:spcPts val="1000"/>
              </a:lnSpc>
            </a:pPr>
            <a:endParaRPr sz="1000">
              <a:solidFill>
                <a:schemeClr val="bg1"/>
              </a:solidFill>
            </a:endParaRPr>
          </a:p>
        </p:txBody>
      </p:sp>
      <p:sp>
        <p:nvSpPr>
          <p:cNvPr id="211" name="TextBox 210">
            <a:extLst>
              <a:ext uri="{FF2B5EF4-FFF2-40B4-BE49-F238E27FC236}">
                <a16:creationId xmlns:a16="http://schemas.microsoft.com/office/drawing/2014/main" xmlns="" id="{A7686600-2F37-4A1D-A545-FE9BF0CC9FCD}"/>
              </a:ext>
            </a:extLst>
          </p:cNvPr>
          <p:cNvSpPr txBox="1"/>
          <p:nvPr/>
        </p:nvSpPr>
        <p:spPr>
          <a:xfrm>
            <a:off x="1831494" y="1245056"/>
            <a:ext cx="647934" cy="369332"/>
          </a:xfrm>
          <a:prstGeom prst="rect">
            <a:avLst/>
          </a:prstGeom>
          <a:noFill/>
        </p:spPr>
        <p:txBody>
          <a:bodyPr wrap="none" rtlCol="0">
            <a:spAutoFit/>
          </a:bodyPr>
          <a:lstStyle/>
          <a:p>
            <a:r>
              <a:rPr lang="en-IN" b="1" dirty="0">
                <a:solidFill>
                  <a:schemeClr val="bg1"/>
                </a:solidFill>
              </a:rPr>
              <a:t>Alice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ircle(in)">
                                      <p:cBhvr>
                                        <p:cTn id="10" dur="2000"/>
                                        <p:tgtEl>
                                          <p:spTgt spid="31"/>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circle(in)">
                                      <p:cBhvr>
                                        <p:cTn id="13" dur="2000"/>
                                        <p:tgtEl>
                                          <p:spTgt spid="30"/>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circle(in)">
                                      <p:cBhvr>
                                        <p:cTn id="16" dur="2000"/>
                                        <p:tgtEl>
                                          <p:spTgt spid="2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circle(in)">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0"/>
                                        </p:tgtEl>
                                        <p:attrNameLst>
                                          <p:attrName>style.visibility</p:attrName>
                                        </p:attrNameLst>
                                      </p:cBhvr>
                                      <p:to>
                                        <p:strVal val="visible"/>
                                      </p:to>
                                    </p:set>
                                    <p:anim calcmode="lin" valueType="num">
                                      <p:cBhvr additive="base">
                                        <p:cTn id="27" dur="500" fill="hold"/>
                                        <p:tgtEl>
                                          <p:spTgt spid="210"/>
                                        </p:tgtEl>
                                        <p:attrNameLst>
                                          <p:attrName>ppt_x</p:attrName>
                                        </p:attrNameLst>
                                      </p:cBhvr>
                                      <p:tavLst>
                                        <p:tav tm="0">
                                          <p:val>
                                            <p:strVal val="#ppt_x"/>
                                          </p:val>
                                        </p:tav>
                                        <p:tav tm="100000">
                                          <p:val>
                                            <p:strVal val="#ppt_x"/>
                                          </p:val>
                                        </p:tav>
                                      </p:tavLst>
                                    </p:anim>
                                    <p:anim calcmode="lin" valueType="num">
                                      <p:cBhvr additive="base">
                                        <p:cTn id="28" dur="500" fill="hold"/>
                                        <p:tgtEl>
                                          <p:spTgt spid="2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ppt_x"/>
                                          </p:val>
                                        </p:tav>
                                        <p:tav tm="100000">
                                          <p:val>
                                            <p:strVal val="#ppt_x"/>
                                          </p:val>
                                        </p:tav>
                                      </p:tavLst>
                                    </p:anim>
                                    <p:anim calcmode="lin" valueType="num">
                                      <p:cBhvr additive="base">
                                        <p:cTn id="52" dur="500" fill="hold"/>
                                        <p:tgtEl>
                                          <p:spTgt spid="5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ppt_x"/>
                                          </p:val>
                                        </p:tav>
                                        <p:tav tm="100000">
                                          <p:val>
                                            <p:strVal val="#ppt_x"/>
                                          </p:val>
                                        </p:tav>
                                      </p:tavLst>
                                    </p:anim>
                                    <p:anim calcmode="lin" valueType="num">
                                      <p:cBhvr additive="base">
                                        <p:cTn id="60" dur="500" fill="hold"/>
                                        <p:tgtEl>
                                          <p:spTgt spid="5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ppt_x"/>
                                          </p:val>
                                        </p:tav>
                                        <p:tav tm="100000">
                                          <p:val>
                                            <p:strVal val="#ppt_x"/>
                                          </p:val>
                                        </p:tav>
                                      </p:tavLst>
                                    </p:anim>
                                    <p:anim calcmode="lin" valueType="num">
                                      <p:cBhvr additive="base">
                                        <p:cTn id="68" dur="500" fill="hold"/>
                                        <p:tgtEl>
                                          <p:spTgt spid="5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additive="base">
                                        <p:cTn id="79" dur="500" fill="hold"/>
                                        <p:tgtEl>
                                          <p:spTgt spid="60"/>
                                        </p:tgtEl>
                                        <p:attrNameLst>
                                          <p:attrName>ppt_x</p:attrName>
                                        </p:attrNameLst>
                                      </p:cBhvr>
                                      <p:tavLst>
                                        <p:tav tm="0">
                                          <p:val>
                                            <p:strVal val="#ppt_x"/>
                                          </p:val>
                                        </p:tav>
                                        <p:tav tm="100000">
                                          <p:val>
                                            <p:strVal val="#ppt_x"/>
                                          </p:val>
                                        </p:tav>
                                      </p:tavLst>
                                    </p:anim>
                                    <p:anim calcmode="lin" valueType="num">
                                      <p:cBhvr additive="base">
                                        <p:cTn id="80" dur="500" fill="hold"/>
                                        <p:tgtEl>
                                          <p:spTgt spid="6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 calcmode="lin" valueType="num">
                                      <p:cBhvr additive="base">
                                        <p:cTn id="83" dur="500" fill="hold"/>
                                        <p:tgtEl>
                                          <p:spTgt spid="61"/>
                                        </p:tgtEl>
                                        <p:attrNameLst>
                                          <p:attrName>ppt_x</p:attrName>
                                        </p:attrNameLst>
                                      </p:cBhvr>
                                      <p:tavLst>
                                        <p:tav tm="0">
                                          <p:val>
                                            <p:strVal val="#ppt_x"/>
                                          </p:val>
                                        </p:tav>
                                        <p:tav tm="100000">
                                          <p:val>
                                            <p:strVal val="#ppt_x"/>
                                          </p:val>
                                        </p:tav>
                                      </p:tavLst>
                                    </p:anim>
                                    <p:anim calcmode="lin" valueType="num">
                                      <p:cBhvr additive="base">
                                        <p:cTn id="84" dur="500" fill="hold"/>
                                        <p:tgtEl>
                                          <p:spTgt spid="61"/>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additive="base">
                                        <p:cTn id="87" dur="500" fill="hold"/>
                                        <p:tgtEl>
                                          <p:spTgt spid="62"/>
                                        </p:tgtEl>
                                        <p:attrNameLst>
                                          <p:attrName>ppt_x</p:attrName>
                                        </p:attrNameLst>
                                      </p:cBhvr>
                                      <p:tavLst>
                                        <p:tav tm="0">
                                          <p:val>
                                            <p:strVal val="#ppt_x"/>
                                          </p:val>
                                        </p:tav>
                                        <p:tav tm="100000">
                                          <p:val>
                                            <p:strVal val="#ppt_x"/>
                                          </p:val>
                                        </p:tav>
                                      </p:tavLst>
                                    </p:anim>
                                    <p:anim calcmode="lin" valueType="num">
                                      <p:cBhvr additive="base">
                                        <p:cTn id="88" dur="500" fill="hold"/>
                                        <p:tgtEl>
                                          <p:spTgt spid="6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additive="base">
                                        <p:cTn id="91" dur="500" fill="hold"/>
                                        <p:tgtEl>
                                          <p:spTgt spid="63"/>
                                        </p:tgtEl>
                                        <p:attrNameLst>
                                          <p:attrName>ppt_x</p:attrName>
                                        </p:attrNameLst>
                                      </p:cBhvr>
                                      <p:tavLst>
                                        <p:tav tm="0">
                                          <p:val>
                                            <p:strVal val="#ppt_x"/>
                                          </p:val>
                                        </p:tav>
                                        <p:tav tm="100000">
                                          <p:val>
                                            <p:strVal val="#ppt_x"/>
                                          </p:val>
                                        </p:tav>
                                      </p:tavLst>
                                    </p:anim>
                                    <p:anim calcmode="lin" valueType="num">
                                      <p:cBhvr additive="base">
                                        <p:cTn id="92" dur="500" fill="hold"/>
                                        <p:tgtEl>
                                          <p:spTgt spid="6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 calcmode="lin" valueType="num">
                                      <p:cBhvr additive="base">
                                        <p:cTn id="95" dur="500" fill="hold"/>
                                        <p:tgtEl>
                                          <p:spTgt spid="64"/>
                                        </p:tgtEl>
                                        <p:attrNameLst>
                                          <p:attrName>ppt_x</p:attrName>
                                        </p:attrNameLst>
                                      </p:cBhvr>
                                      <p:tavLst>
                                        <p:tav tm="0">
                                          <p:val>
                                            <p:strVal val="#ppt_x"/>
                                          </p:val>
                                        </p:tav>
                                        <p:tav tm="100000">
                                          <p:val>
                                            <p:strVal val="#ppt_x"/>
                                          </p:val>
                                        </p:tav>
                                      </p:tavLst>
                                    </p:anim>
                                    <p:anim calcmode="lin" valueType="num">
                                      <p:cBhvr additive="base">
                                        <p:cTn id="96" dur="500" fill="hold"/>
                                        <p:tgtEl>
                                          <p:spTgt spid="6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 calcmode="lin" valueType="num">
                                      <p:cBhvr additive="base">
                                        <p:cTn id="99" dur="500" fill="hold"/>
                                        <p:tgtEl>
                                          <p:spTgt spid="65"/>
                                        </p:tgtEl>
                                        <p:attrNameLst>
                                          <p:attrName>ppt_x</p:attrName>
                                        </p:attrNameLst>
                                      </p:cBhvr>
                                      <p:tavLst>
                                        <p:tav tm="0">
                                          <p:val>
                                            <p:strVal val="#ppt_x"/>
                                          </p:val>
                                        </p:tav>
                                        <p:tav tm="100000">
                                          <p:val>
                                            <p:strVal val="#ppt_x"/>
                                          </p:val>
                                        </p:tav>
                                      </p:tavLst>
                                    </p:anim>
                                    <p:anim calcmode="lin" valueType="num">
                                      <p:cBhvr additive="base">
                                        <p:cTn id="100" dur="500" fill="hold"/>
                                        <p:tgtEl>
                                          <p:spTgt spid="6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additive="base">
                                        <p:cTn id="103" dur="500" fill="hold"/>
                                        <p:tgtEl>
                                          <p:spTgt spid="66"/>
                                        </p:tgtEl>
                                        <p:attrNameLst>
                                          <p:attrName>ppt_x</p:attrName>
                                        </p:attrNameLst>
                                      </p:cBhvr>
                                      <p:tavLst>
                                        <p:tav tm="0">
                                          <p:val>
                                            <p:strVal val="#ppt_x"/>
                                          </p:val>
                                        </p:tav>
                                        <p:tav tm="100000">
                                          <p:val>
                                            <p:strVal val="#ppt_x"/>
                                          </p:val>
                                        </p:tav>
                                      </p:tavLst>
                                    </p:anim>
                                    <p:anim calcmode="lin" valueType="num">
                                      <p:cBhvr additive="base">
                                        <p:cTn id="104" dur="500" fill="hold"/>
                                        <p:tgtEl>
                                          <p:spTgt spid="6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 calcmode="lin" valueType="num">
                                      <p:cBhvr additive="base">
                                        <p:cTn id="107" dur="500" fill="hold"/>
                                        <p:tgtEl>
                                          <p:spTgt spid="67"/>
                                        </p:tgtEl>
                                        <p:attrNameLst>
                                          <p:attrName>ppt_x</p:attrName>
                                        </p:attrNameLst>
                                      </p:cBhvr>
                                      <p:tavLst>
                                        <p:tav tm="0">
                                          <p:val>
                                            <p:strVal val="#ppt_x"/>
                                          </p:val>
                                        </p:tav>
                                        <p:tav tm="100000">
                                          <p:val>
                                            <p:strVal val="#ppt_x"/>
                                          </p:val>
                                        </p:tav>
                                      </p:tavLst>
                                    </p:anim>
                                    <p:anim calcmode="lin" valueType="num">
                                      <p:cBhvr additive="base">
                                        <p:cTn id="108" dur="500" fill="hold"/>
                                        <p:tgtEl>
                                          <p:spTgt spid="6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anim calcmode="lin" valueType="num">
                                      <p:cBhvr additive="base">
                                        <p:cTn id="111" dur="500" fill="hold"/>
                                        <p:tgtEl>
                                          <p:spTgt spid="68"/>
                                        </p:tgtEl>
                                        <p:attrNameLst>
                                          <p:attrName>ppt_x</p:attrName>
                                        </p:attrNameLst>
                                      </p:cBhvr>
                                      <p:tavLst>
                                        <p:tav tm="0">
                                          <p:val>
                                            <p:strVal val="#ppt_x"/>
                                          </p:val>
                                        </p:tav>
                                        <p:tav tm="100000">
                                          <p:val>
                                            <p:strVal val="#ppt_x"/>
                                          </p:val>
                                        </p:tav>
                                      </p:tavLst>
                                    </p:anim>
                                    <p:anim calcmode="lin" valueType="num">
                                      <p:cBhvr additive="base">
                                        <p:cTn id="112" dur="500" fill="hold"/>
                                        <p:tgtEl>
                                          <p:spTgt spid="6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ppt_x"/>
                                          </p:val>
                                        </p:tav>
                                        <p:tav tm="100000">
                                          <p:val>
                                            <p:strVal val="#ppt_x"/>
                                          </p:val>
                                        </p:tav>
                                      </p:tavLst>
                                    </p:anim>
                                    <p:anim calcmode="lin" valueType="num">
                                      <p:cBhvr additive="base">
                                        <p:cTn id="116" dur="500" fill="hold"/>
                                        <p:tgtEl>
                                          <p:spTgt spid="69"/>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 calcmode="lin" valueType="num">
                                      <p:cBhvr additive="base">
                                        <p:cTn id="119" dur="500" fill="hold"/>
                                        <p:tgtEl>
                                          <p:spTgt spid="70"/>
                                        </p:tgtEl>
                                        <p:attrNameLst>
                                          <p:attrName>ppt_x</p:attrName>
                                        </p:attrNameLst>
                                      </p:cBhvr>
                                      <p:tavLst>
                                        <p:tav tm="0">
                                          <p:val>
                                            <p:strVal val="#ppt_x"/>
                                          </p:val>
                                        </p:tav>
                                        <p:tav tm="100000">
                                          <p:val>
                                            <p:strVal val="#ppt_x"/>
                                          </p:val>
                                        </p:tav>
                                      </p:tavLst>
                                    </p:anim>
                                    <p:anim calcmode="lin" valueType="num">
                                      <p:cBhvr additive="base">
                                        <p:cTn id="120" dur="500" fill="hold"/>
                                        <p:tgtEl>
                                          <p:spTgt spid="7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 calcmode="lin" valueType="num">
                                      <p:cBhvr additive="base">
                                        <p:cTn id="123" dur="500" fill="hold"/>
                                        <p:tgtEl>
                                          <p:spTgt spid="71"/>
                                        </p:tgtEl>
                                        <p:attrNameLst>
                                          <p:attrName>ppt_x</p:attrName>
                                        </p:attrNameLst>
                                      </p:cBhvr>
                                      <p:tavLst>
                                        <p:tav tm="0">
                                          <p:val>
                                            <p:strVal val="#ppt_x"/>
                                          </p:val>
                                        </p:tav>
                                        <p:tav tm="100000">
                                          <p:val>
                                            <p:strVal val="#ppt_x"/>
                                          </p:val>
                                        </p:tav>
                                      </p:tavLst>
                                    </p:anim>
                                    <p:anim calcmode="lin" valueType="num">
                                      <p:cBhvr additive="base">
                                        <p:cTn id="124" dur="500" fill="hold"/>
                                        <p:tgtEl>
                                          <p:spTgt spid="71"/>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 calcmode="lin" valueType="num">
                                      <p:cBhvr additive="base">
                                        <p:cTn id="127" dur="500" fill="hold"/>
                                        <p:tgtEl>
                                          <p:spTgt spid="72"/>
                                        </p:tgtEl>
                                        <p:attrNameLst>
                                          <p:attrName>ppt_x</p:attrName>
                                        </p:attrNameLst>
                                      </p:cBhvr>
                                      <p:tavLst>
                                        <p:tav tm="0">
                                          <p:val>
                                            <p:strVal val="#ppt_x"/>
                                          </p:val>
                                        </p:tav>
                                        <p:tav tm="100000">
                                          <p:val>
                                            <p:strVal val="#ppt_x"/>
                                          </p:val>
                                        </p:tav>
                                      </p:tavLst>
                                    </p:anim>
                                    <p:anim calcmode="lin" valueType="num">
                                      <p:cBhvr additive="base">
                                        <p:cTn id="128" dur="500" fill="hold"/>
                                        <p:tgtEl>
                                          <p:spTgt spid="72"/>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anim calcmode="lin" valueType="num">
                                      <p:cBhvr additive="base">
                                        <p:cTn id="131" dur="500" fill="hold"/>
                                        <p:tgtEl>
                                          <p:spTgt spid="73"/>
                                        </p:tgtEl>
                                        <p:attrNameLst>
                                          <p:attrName>ppt_x</p:attrName>
                                        </p:attrNameLst>
                                      </p:cBhvr>
                                      <p:tavLst>
                                        <p:tav tm="0">
                                          <p:val>
                                            <p:strVal val="#ppt_x"/>
                                          </p:val>
                                        </p:tav>
                                        <p:tav tm="100000">
                                          <p:val>
                                            <p:strVal val="#ppt_x"/>
                                          </p:val>
                                        </p:tav>
                                      </p:tavLst>
                                    </p:anim>
                                    <p:anim calcmode="lin" valueType="num">
                                      <p:cBhvr additive="base">
                                        <p:cTn id="132" dur="500" fill="hold"/>
                                        <p:tgtEl>
                                          <p:spTgt spid="7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4"/>
                                        </p:tgtEl>
                                        <p:attrNameLst>
                                          <p:attrName>style.visibility</p:attrName>
                                        </p:attrNameLst>
                                      </p:cBhvr>
                                      <p:to>
                                        <p:strVal val="visible"/>
                                      </p:to>
                                    </p:set>
                                    <p:anim calcmode="lin" valueType="num">
                                      <p:cBhvr additive="base">
                                        <p:cTn id="135" dur="500" fill="hold"/>
                                        <p:tgtEl>
                                          <p:spTgt spid="74"/>
                                        </p:tgtEl>
                                        <p:attrNameLst>
                                          <p:attrName>ppt_x</p:attrName>
                                        </p:attrNameLst>
                                      </p:cBhvr>
                                      <p:tavLst>
                                        <p:tav tm="0">
                                          <p:val>
                                            <p:strVal val="#ppt_x"/>
                                          </p:val>
                                        </p:tav>
                                        <p:tav tm="100000">
                                          <p:val>
                                            <p:strVal val="#ppt_x"/>
                                          </p:val>
                                        </p:tav>
                                      </p:tavLst>
                                    </p:anim>
                                    <p:anim calcmode="lin" valueType="num">
                                      <p:cBhvr additive="base">
                                        <p:cTn id="136" dur="500" fill="hold"/>
                                        <p:tgtEl>
                                          <p:spTgt spid="74"/>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75"/>
                                        </p:tgtEl>
                                        <p:attrNameLst>
                                          <p:attrName>style.visibility</p:attrName>
                                        </p:attrNameLst>
                                      </p:cBhvr>
                                      <p:to>
                                        <p:strVal val="visible"/>
                                      </p:to>
                                    </p:set>
                                    <p:anim calcmode="lin" valueType="num">
                                      <p:cBhvr additive="base">
                                        <p:cTn id="139" dur="500" fill="hold"/>
                                        <p:tgtEl>
                                          <p:spTgt spid="75"/>
                                        </p:tgtEl>
                                        <p:attrNameLst>
                                          <p:attrName>ppt_x</p:attrName>
                                        </p:attrNameLst>
                                      </p:cBhvr>
                                      <p:tavLst>
                                        <p:tav tm="0">
                                          <p:val>
                                            <p:strVal val="#ppt_x"/>
                                          </p:val>
                                        </p:tav>
                                        <p:tav tm="100000">
                                          <p:val>
                                            <p:strVal val="#ppt_x"/>
                                          </p:val>
                                        </p:tav>
                                      </p:tavLst>
                                    </p:anim>
                                    <p:anim calcmode="lin" valueType="num">
                                      <p:cBhvr additive="base">
                                        <p:cTn id="140" dur="500" fill="hold"/>
                                        <p:tgtEl>
                                          <p:spTgt spid="75"/>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76"/>
                                        </p:tgtEl>
                                        <p:attrNameLst>
                                          <p:attrName>style.visibility</p:attrName>
                                        </p:attrNameLst>
                                      </p:cBhvr>
                                      <p:to>
                                        <p:strVal val="visible"/>
                                      </p:to>
                                    </p:set>
                                    <p:anim calcmode="lin" valueType="num">
                                      <p:cBhvr additive="base">
                                        <p:cTn id="143" dur="500" fill="hold"/>
                                        <p:tgtEl>
                                          <p:spTgt spid="76"/>
                                        </p:tgtEl>
                                        <p:attrNameLst>
                                          <p:attrName>ppt_x</p:attrName>
                                        </p:attrNameLst>
                                      </p:cBhvr>
                                      <p:tavLst>
                                        <p:tav tm="0">
                                          <p:val>
                                            <p:strVal val="#ppt_x"/>
                                          </p:val>
                                        </p:tav>
                                        <p:tav tm="100000">
                                          <p:val>
                                            <p:strVal val="#ppt_x"/>
                                          </p:val>
                                        </p:tav>
                                      </p:tavLst>
                                    </p:anim>
                                    <p:anim calcmode="lin" valueType="num">
                                      <p:cBhvr additive="base">
                                        <p:cTn id="144" dur="500" fill="hold"/>
                                        <p:tgtEl>
                                          <p:spTgt spid="76"/>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7"/>
                                        </p:tgtEl>
                                        <p:attrNameLst>
                                          <p:attrName>style.visibility</p:attrName>
                                        </p:attrNameLst>
                                      </p:cBhvr>
                                      <p:to>
                                        <p:strVal val="visible"/>
                                      </p:to>
                                    </p:set>
                                    <p:anim calcmode="lin" valueType="num">
                                      <p:cBhvr additive="base">
                                        <p:cTn id="147" dur="500" fill="hold"/>
                                        <p:tgtEl>
                                          <p:spTgt spid="77"/>
                                        </p:tgtEl>
                                        <p:attrNameLst>
                                          <p:attrName>ppt_x</p:attrName>
                                        </p:attrNameLst>
                                      </p:cBhvr>
                                      <p:tavLst>
                                        <p:tav tm="0">
                                          <p:val>
                                            <p:strVal val="#ppt_x"/>
                                          </p:val>
                                        </p:tav>
                                        <p:tav tm="100000">
                                          <p:val>
                                            <p:strVal val="#ppt_x"/>
                                          </p:val>
                                        </p:tav>
                                      </p:tavLst>
                                    </p:anim>
                                    <p:anim calcmode="lin" valueType="num">
                                      <p:cBhvr additive="base">
                                        <p:cTn id="148" dur="500" fill="hold"/>
                                        <p:tgtEl>
                                          <p:spTgt spid="77"/>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fill="hold"/>
                                        <p:tgtEl>
                                          <p:spTgt spid="78"/>
                                        </p:tgtEl>
                                        <p:attrNameLst>
                                          <p:attrName>ppt_x</p:attrName>
                                        </p:attrNameLst>
                                      </p:cBhvr>
                                      <p:tavLst>
                                        <p:tav tm="0">
                                          <p:val>
                                            <p:strVal val="#ppt_x"/>
                                          </p:val>
                                        </p:tav>
                                        <p:tav tm="100000">
                                          <p:val>
                                            <p:strVal val="#ppt_x"/>
                                          </p:val>
                                        </p:tav>
                                      </p:tavLst>
                                    </p:anim>
                                    <p:anim calcmode="lin" valueType="num">
                                      <p:cBhvr additive="base">
                                        <p:cTn id="152" dur="500" fill="hold"/>
                                        <p:tgtEl>
                                          <p:spTgt spid="78"/>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ppt_x"/>
                                          </p:val>
                                        </p:tav>
                                        <p:tav tm="100000">
                                          <p:val>
                                            <p:strVal val="#ppt_x"/>
                                          </p:val>
                                        </p:tav>
                                      </p:tavLst>
                                    </p:anim>
                                    <p:anim calcmode="lin" valueType="num">
                                      <p:cBhvr additive="base">
                                        <p:cTn id="156" dur="500" fill="hold"/>
                                        <p:tgtEl>
                                          <p:spTgt spid="79"/>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80"/>
                                        </p:tgtEl>
                                        <p:attrNameLst>
                                          <p:attrName>style.visibility</p:attrName>
                                        </p:attrNameLst>
                                      </p:cBhvr>
                                      <p:to>
                                        <p:strVal val="visible"/>
                                      </p:to>
                                    </p:set>
                                    <p:anim calcmode="lin" valueType="num">
                                      <p:cBhvr additive="base">
                                        <p:cTn id="159" dur="500" fill="hold"/>
                                        <p:tgtEl>
                                          <p:spTgt spid="80"/>
                                        </p:tgtEl>
                                        <p:attrNameLst>
                                          <p:attrName>ppt_x</p:attrName>
                                        </p:attrNameLst>
                                      </p:cBhvr>
                                      <p:tavLst>
                                        <p:tav tm="0">
                                          <p:val>
                                            <p:strVal val="#ppt_x"/>
                                          </p:val>
                                        </p:tav>
                                        <p:tav tm="100000">
                                          <p:val>
                                            <p:strVal val="#ppt_x"/>
                                          </p:val>
                                        </p:tav>
                                      </p:tavLst>
                                    </p:anim>
                                    <p:anim calcmode="lin" valueType="num">
                                      <p:cBhvr additive="base">
                                        <p:cTn id="160" dur="500" fill="hold"/>
                                        <p:tgtEl>
                                          <p:spTgt spid="80"/>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81"/>
                                        </p:tgtEl>
                                        <p:attrNameLst>
                                          <p:attrName>style.visibility</p:attrName>
                                        </p:attrNameLst>
                                      </p:cBhvr>
                                      <p:to>
                                        <p:strVal val="visible"/>
                                      </p:to>
                                    </p:set>
                                    <p:anim calcmode="lin" valueType="num">
                                      <p:cBhvr additive="base">
                                        <p:cTn id="163" dur="500" fill="hold"/>
                                        <p:tgtEl>
                                          <p:spTgt spid="81"/>
                                        </p:tgtEl>
                                        <p:attrNameLst>
                                          <p:attrName>ppt_x</p:attrName>
                                        </p:attrNameLst>
                                      </p:cBhvr>
                                      <p:tavLst>
                                        <p:tav tm="0">
                                          <p:val>
                                            <p:strVal val="#ppt_x"/>
                                          </p:val>
                                        </p:tav>
                                        <p:tav tm="100000">
                                          <p:val>
                                            <p:strVal val="#ppt_x"/>
                                          </p:val>
                                        </p:tav>
                                      </p:tavLst>
                                    </p:anim>
                                    <p:anim calcmode="lin" valueType="num">
                                      <p:cBhvr additive="base">
                                        <p:cTn id="164" dur="500" fill="hold"/>
                                        <p:tgtEl>
                                          <p:spTgt spid="81"/>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82"/>
                                        </p:tgtEl>
                                        <p:attrNameLst>
                                          <p:attrName>style.visibility</p:attrName>
                                        </p:attrNameLst>
                                      </p:cBhvr>
                                      <p:to>
                                        <p:strVal val="visible"/>
                                      </p:to>
                                    </p:set>
                                    <p:anim calcmode="lin" valueType="num">
                                      <p:cBhvr additive="base">
                                        <p:cTn id="167" dur="500" fill="hold"/>
                                        <p:tgtEl>
                                          <p:spTgt spid="82"/>
                                        </p:tgtEl>
                                        <p:attrNameLst>
                                          <p:attrName>ppt_x</p:attrName>
                                        </p:attrNameLst>
                                      </p:cBhvr>
                                      <p:tavLst>
                                        <p:tav tm="0">
                                          <p:val>
                                            <p:strVal val="#ppt_x"/>
                                          </p:val>
                                        </p:tav>
                                        <p:tav tm="100000">
                                          <p:val>
                                            <p:strVal val="#ppt_x"/>
                                          </p:val>
                                        </p:tav>
                                      </p:tavLst>
                                    </p:anim>
                                    <p:anim calcmode="lin" valueType="num">
                                      <p:cBhvr additive="base">
                                        <p:cTn id="168" dur="500" fill="hold"/>
                                        <p:tgtEl>
                                          <p:spTgt spid="82"/>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83"/>
                                        </p:tgtEl>
                                        <p:attrNameLst>
                                          <p:attrName>style.visibility</p:attrName>
                                        </p:attrNameLst>
                                      </p:cBhvr>
                                      <p:to>
                                        <p:strVal val="visible"/>
                                      </p:to>
                                    </p:set>
                                    <p:anim calcmode="lin" valueType="num">
                                      <p:cBhvr additive="base">
                                        <p:cTn id="171" dur="500" fill="hold"/>
                                        <p:tgtEl>
                                          <p:spTgt spid="83"/>
                                        </p:tgtEl>
                                        <p:attrNameLst>
                                          <p:attrName>ppt_x</p:attrName>
                                        </p:attrNameLst>
                                      </p:cBhvr>
                                      <p:tavLst>
                                        <p:tav tm="0">
                                          <p:val>
                                            <p:strVal val="#ppt_x"/>
                                          </p:val>
                                        </p:tav>
                                        <p:tav tm="100000">
                                          <p:val>
                                            <p:strVal val="#ppt_x"/>
                                          </p:val>
                                        </p:tav>
                                      </p:tavLst>
                                    </p:anim>
                                    <p:anim calcmode="lin" valueType="num">
                                      <p:cBhvr additive="base">
                                        <p:cTn id="172" dur="500" fill="hold"/>
                                        <p:tgtEl>
                                          <p:spTgt spid="83"/>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84"/>
                                        </p:tgtEl>
                                        <p:attrNameLst>
                                          <p:attrName>style.visibility</p:attrName>
                                        </p:attrNameLst>
                                      </p:cBhvr>
                                      <p:to>
                                        <p:strVal val="visible"/>
                                      </p:to>
                                    </p:set>
                                    <p:anim calcmode="lin" valueType="num">
                                      <p:cBhvr additive="base">
                                        <p:cTn id="175" dur="500" fill="hold"/>
                                        <p:tgtEl>
                                          <p:spTgt spid="84"/>
                                        </p:tgtEl>
                                        <p:attrNameLst>
                                          <p:attrName>ppt_x</p:attrName>
                                        </p:attrNameLst>
                                      </p:cBhvr>
                                      <p:tavLst>
                                        <p:tav tm="0">
                                          <p:val>
                                            <p:strVal val="#ppt_x"/>
                                          </p:val>
                                        </p:tav>
                                        <p:tav tm="100000">
                                          <p:val>
                                            <p:strVal val="#ppt_x"/>
                                          </p:val>
                                        </p:tav>
                                      </p:tavLst>
                                    </p:anim>
                                    <p:anim calcmode="lin" valueType="num">
                                      <p:cBhvr additive="base">
                                        <p:cTn id="176" dur="500" fill="hold"/>
                                        <p:tgtEl>
                                          <p:spTgt spid="84"/>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85"/>
                                        </p:tgtEl>
                                        <p:attrNameLst>
                                          <p:attrName>style.visibility</p:attrName>
                                        </p:attrNameLst>
                                      </p:cBhvr>
                                      <p:to>
                                        <p:strVal val="visible"/>
                                      </p:to>
                                    </p:set>
                                    <p:anim calcmode="lin" valueType="num">
                                      <p:cBhvr additive="base">
                                        <p:cTn id="179" dur="500" fill="hold"/>
                                        <p:tgtEl>
                                          <p:spTgt spid="85"/>
                                        </p:tgtEl>
                                        <p:attrNameLst>
                                          <p:attrName>ppt_x</p:attrName>
                                        </p:attrNameLst>
                                      </p:cBhvr>
                                      <p:tavLst>
                                        <p:tav tm="0">
                                          <p:val>
                                            <p:strVal val="#ppt_x"/>
                                          </p:val>
                                        </p:tav>
                                        <p:tav tm="100000">
                                          <p:val>
                                            <p:strVal val="#ppt_x"/>
                                          </p:val>
                                        </p:tav>
                                      </p:tavLst>
                                    </p:anim>
                                    <p:anim calcmode="lin" valueType="num">
                                      <p:cBhvr additive="base">
                                        <p:cTn id="180" dur="500" fill="hold"/>
                                        <p:tgtEl>
                                          <p:spTgt spid="8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86"/>
                                        </p:tgtEl>
                                        <p:attrNameLst>
                                          <p:attrName>style.visibility</p:attrName>
                                        </p:attrNameLst>
                                      </p:cBhvr>
                                      <p:to>
                                        <p:strVal val="visible"/>
                                      </p:to>
                                    </p:set>
                                    <p:anim calcmode="lin" valueType="num">
                                      <p:cBhvr additive="base">
                                        <p:cTn id="183" dur="500" fill="hold"/>
                                        <p:tgtEl>
                                          <p:spTgt spid="86"/>
                                        </p:tgtEl>
                                        <p:attrNameLst>
                                          <p:attrName>ppt_x</p:attrName>
                                        </p:attrNameLst>
                                      </p:cBhvr>
                                      <p:tavLst>
                                        <p:tav tm="0">
                                          <p:val>
                                            <p:strVal val="#ppt_x"/>
                                          </p:val>
                                        </p:tav>
                                        <p:tav tm="100000">
                                          <p:val>
                                            <p:strVal val="#ppt_x"/>
                                          </p:val>
                                        </p:tav>
                                      </p:tavLst>
                                    </p:anim>
                                    <p:anim calcmode="lin" valueType="num">
                                      <p:cBhvr additive="base">
                                        <p:cTn id="184" dur="500" fill="hold"/>
                                        <p:tgtEl>
                                          <p:spTgt spid="8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87"/>
                                        </p:tgtEl>
                                        <p:attrNameLst>
                                          <p:attrName>style.visibility</p:attrName>
                                        </p:attrNameLst>
                                      </p:cBhvr>
                                      <p:to>
                                        <p:strVal val="visible"/>
                                      </p:to>
                                    </p:set>
                                    <p:anim calcmode="lin" valueType="num">
                                      <p:cBhvr additive="base">
                                        <p:cTn id="187" dur="500" fill="hold"/>
                                        <p:tgtEl>
                                          <p:spTgt spid="87"/>
                                        </p:tgtEl>
                                        <p:attrNameLst>
                                          <p:attrName>ppt_x</p:attrName>
                                        </p:attrNameLst>
                                      </p:cBhvr>
                                      <p:tavLst>
                                        <p:tav tm="0">
                                          <p:val>
                                            <p:strVal val="#ppt_x"/>
                                          </p:val>
                                        </p:tav>
                                        <p:tav tm="100000">
                                          <p:val>
                                            <p:strVal val="#ppt_x"/>
                                          </p:val>
                                        </p:tav>
                                      </p:tavLst>
                                    </p:anim>
                                    <p:anim calcmode="lin" valueType="num">
                                      <p:cBhvr additive="base">
                                        <p:cTn id="188" dur="500" fill="hold"/>
                                        <p:tgtEl>
                                          <p:spTgt spid="87"/>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88"/>
                                        </p:tgtEl>
                                        <p:attrNameLst>
                                          <p:attrName>style.visibility</p:attrName>
                                        </p:attrNameLst>
                                      </p:cBhvr>
                                      <p:to>
                                        <p:strVal val="visible"/>
                                      </p:to>
                                    </p:set>
                                    <p:anim calcmode="lin" valueType="num">
                                      <p:cBhvr additive="base">
                                        <p:cTn id="191" dur="500" fill="hold"/>
                                        <p:tgtEl>
                                          <p:spTgt spid="88"/>
                                        </p:tgtEl>
                                        <p:attrNameLst>
                                          <p:attrName>ppt_x</p:attrName>
                                        </p:attrNameLst>
                                      </p:cBhvr>
                                      <p:tavLst>
                                        <p:tav tm="0">
                                          <p:val>
                                            <p:strVal val="#ppt_x"/>
                                          </p:val>
                                        </p:tav>
                                        <p:tav tm="100000">
                                          <p:val>
                                            <p:strVal val="#ppt_x"/>
                                          </p:val>
                                        </p:tav>
                                      </p:tavLst>
                                    </p:anim>
                                    <p:anim calcmode="lin" valueType="num">
                                      <p:cBhvr additive="base">
                                        <p:cTn id="192" dur="500" fill="hold"/>
                                        <p:tgtEl>
                                          <p:spTgt spid="88"/>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89"/>
                                        </p:tgtEl>
                                        <p:attrNameLst>
                                          <p:attrName>style.visibility</p:attrName>
                                        </p:attrNameLst>
                                      </p:cBhvr>
                                      <p:to>
                                        <p:strVal val="visible"/>
                                      </p:to>
                                    </p:set>
                                    <p:anim calcmode="lin" valueType="num">
                                      <p:cBhvr additive="base">
                                        <p:cTn id="195" dur="500" fill="hold"/>
                                        <p:tgtEl>
                                          <p:spTgt spid="89"/>
                                        </p:tgtEl>
                                        <p:attrNameLst>
                                          <p:attrName>ppt_x</p:attrName>
                                        </p:attrNameLst>
                                      </p:cBhvr>
                                      <p:tavLst>
                                        <p:tav tm="0">
                                          <p:val>
                                            <p:strVal val="#ppt_x"/>
                                          </p:val>
                                        </p:tav>
                                        <p:tav tm="100000">
                                          <p:val>
                                            <p:strVal val="#ppt_x"/>
                                          </p:val>
                                        </p:tav>
                                      </p:tavLst>
                                    </p:anim>
                                    <p:anim calcmode="lin" valueType="num">
                                      <p:cBhvr additive="base">
                                        <p:cTn id="196" dur="500" fill="hold"/>
                                        <p:tgtEl>
                                          <p:spTgt spid="8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anim calcmode="lin" valueType="num">
                                      <p:cBhvr additive="base">
                                        <p:cTn id="199" dur="500" fill="hold"/>
                                        <p:tgtEl>
                                          <p:spTgt spid="90"/>
                                        </p:tgtEl>
                                        <p:attrNameLst>
                                          <p:attrName>ppt_x</p:attrName>
                                        </p:attrNameLst>
                                      </p:cBhvr>
                                      <p:tavLst>
                                        <p:tav tm="0">
                                          <p:val>
                                            <p:strVal val="#ppt_x"/>
                                          </p:val>
                                        </p:tav>
                                        <p:tav tm="100000">
                                          <p:val>
                                            <p:strVal val="#ppt_x"/>
                                          </p:val>
                                        </p:tav>
                                      </p:tavLst>
                                    </p:anim>
                                    <p:anim calcmode="lin" valueType="num">
                                      <p:cBhvr additive="base">
                                        <p:cTn id="200" dur="500" fill="hold"/>
                                        <p:tgtEl>
                                          <p:spTgt spid="9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91"/>
                                        </p:tgtEl>
                                        <p:attrNameLst>
                                          <p:attrName>style.visibility</p:attrName>
                                        </p:attrNameLst>
                                      </p:cBhvr>
                                      <p:to>
                                        <p:strVal val="visible"/>
                                      </p:to>
                                    </p:set>
                                    <p:anim calcmode="lin" valueType="num">
                                      <p:cBhvr additive="base">
                                        <p:cTn id="203" dur="500" fill="hold"/>
                                        <p:tgtEl>
                                          <p:spTgt spid="91"/>
                                        </p:tgtEl>
                                        <p:attrNameLst>
                                          <p:attrName>ppt_x</p:attrName>
                                        </p:attrNameLst>
                                      </p:cBhvr>
                                      <p:tavLst>
                                        <p:tav tm="0">
                                          <p:val>
                                            <p:strVal val="#ppt_x"/>
                                          </p:val>
                                        </p:tav>
                                        <p:tav tm="100000">
                                          <p:val>
                                            <p:strVal val="#ppt_x"/>
                                          </p:val>
                                        </p:tav>
                                      </p:tavLst>
                                    </p:anim>
                                    <p:anim calcmode="lin" valueType="num">
                                      <p:cBhvr additive="base">
                                        <p:cTn id="204" dur="500" fill="hold"/>
                                        <p:tgtEl>
                                          <p:spTgt spid="9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ppt_x"/>
                                          </p:val>
                                        </p:tav>
                                        <p:tav tm="100000">
                                          <p:val>
                                            <p:strVal val="#ppt_x"/>
                                          </p:val>
                                        </p:tav>
                                      </p:tavLst>
                                    </p:anim>
                                    <p:anim calcmode="lin" valueType="num">
                                      <p:cBhvr additive="base">
                                        <p:cTn id="208" dur="500" fill="hold"/>
                                        <p:tgtEl>
                                          <p:spTgt spid="9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93"/>
                                        </p:tgtEl>
                                        <p:attrNameLst>
                                          <p:attrName>style.visibility</p:attrName>
                                        </p:attrNameLst>
                                      </p:cBhvr>
                                      <p:to>
                                        <p:strVal val="visible"/>
                                      </p:to>
                                    </p:set>
                                    <p:anim calcmode="lin" valueType="num">
                                      <p:cBhvr additive="base">
                                        <p:cTn id="211" dur="500" fill="hold"/>
                                        <p:tgtEl>
                                          <p:spTgt spid="93"/>
                                        </p:tgtEl>
                                        <p:attrNameLst>
                                          <p:attrName>ppt_x</p:attrName>
                                        </p:attrNameLst>
                                      </p:cBhvr>
                                      <p:tavLst>
                                        <p:tav tm="0">
                                          <p:val>
                                            <p:strVal val="#ppt_x"/>
                                          </p:val>
                                        </p:tav>
                                        <p:tav tm="100000">
                                          <p:val>
                                            <p:strVal val="#ppt_x"/>
                                          </p:val>
                                        </p:tav>
                                      </p:tavLst>
                                    </p:anim>
                                    <p:anim calcmode="lin" valueType="num">
                                      <p:cBhvr additive="base">
                                        <p:cTn id="212" dur="500" fill="hold"/>
                                        <p:tgtEl>
                                          <p:spTgt spid="9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94"/>
                                        </p:tgtEl>
                                        <p:attrNameLst>
                                          <p:attrName>style.visibility</p:attrName>
                                        </p:attrNameLst>
                                      </p:cBhvr>
                                      <p:to>
                                        <p:strVal val="visible"/>
                                      </p:to>
                                    </p:set>
                                    <p:anim calcmode="lin" valueType="num">
                                      <p:cBhvr additive="base">
                                        <p:cTn id="215" dur="500" fill="hold"/>
                                        <p:tgtEl>
                                          <p:spTgt spid="94"/>
                                        </p:tgtEl>
                                        <p:attrNameLst>
                                          <p:attrName>ppt_x</p:attrName>
                                        </p:attrNameLst>
                                      </p:cBhvr>
                                      <p:tavLst>
                                        <p:tav tm="0">
                                          <p:val>
                                            <p:strVal val="#ppt_x"/>
                                          </p:val>
                                        </p:tav>
                                        <p:tav tm="100000">
                                          <p:val>
                                            <p:strVal val="#ppt_x"/>
                                          </p:val>
                                        </p:tav>
                                      </p:tavLst>
                                    </p:anim>
                                    <p:anim calcmode="lin" valueType="num">
                                      <p:cBhvr additive="base">
                                        <p:cTn id="216" dur="500" fill="hold"/>
                                        <p:tgtEl>
                                          <p:spTgt spid="9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95"/>
                                        </p:tgtEl>
                                        <p:attrNameLst>
                                          <p:attrName>style.visibility</p:attrName>
                                        </p:attrNameLst>
                                      </p:cBhvr>
                                      <p:to>
                                        <p:strVal val="visible"/>
                                      </p:to>
                                    </p:set>
                                    <p:anim calcmode="lin" valueType="num">
                                      <p:cBhvr additive="base">
                                        <p:cTn id="219" dur="500" fill="hold"/>
                                        <p:tgtEl>
                                          <p:spTgt spid="95"/>
                                        </p:tgtEl>
                                        <p:attrNameLst>
                                          <p:attrName>ppt_x</p:attrName>
                                        </p:attrNameLst>
                                      </p:cBhvr>
                                      <p:tavLst>
                                        <p:tav tm="0">
                                          <p:val>
                                            <p:strVal val="#ppt_x"/>
                                          </p:val>
                                        </p:tav>
                                        <p:tav tm="100000">
                                          <p:val>
                                            <p:strVal val="#ppt_x"/>
                                          </p:val>
                                        </p:tav>
                                      </p:tavLst>
                                    </p:anim>
                                    <p:anim calcmode="lin" valueType="num">
                                      <p:cBhvr additive="base">
                                        <p:cTn id="220" dur="500" fill="hold"/>
                                        <p:tgtEl>
                                          <p:spTgt spid="9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96"/>
                                        </p:tgtEl>
                                        <p:attrNameLst>
                                          <p:attrName>style.visibility</p:attrName>
                                        </p:attrNameLst>
                                      </p:cBhvr>
                                      <p:to>
                                        <p:strVal val="visible"/>
                                      </p:to>
                                    </p:set>
                                    <p:anim calcmode="lin" valueType="num">
                                      <p:cBhvr additive="base">
                                        <p:cTn id="223" dur="500" fill="hold"/>
                                        <p:tgtEl>
                                          <p:spTgt spid="96"/>
                                        </p:tgtEl>
                                        <p:attrNameLst>
                                          <p:attrName>ppt_x</p:attrName>
                                        </p:attrNameLst>
                                      </p:cBhvr>
                                      <p:tavLst>
                                        <p:tav tm="0">
                                          <p:val>
                                            <p:strVal val="#ppt_x"/>
                                          </p:val>
                                        </p:tav>
                                        <p:tav tm="100000">
                                          <p:val>
                                            <p:strVal val="#ppt_x"/>
                                          </p:val>
                                        </p:tav>
                                      </p:tavLst>
                                    </p:anim>
                                    <p:anim calcmode="lin" valueType="num">
                                      <p:cBhvr additive="base">
                                        <p:cTn id="224" dur="500" fill="hold"/>
                                        <p:tgtEl>
                                          <p:spTgt spid="9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97"/>
                                        </p:tgtEl>
                                        <p:attrNameLst>
                                          <p:attrName>style.visibility</p:attrName>
                                        </p:attrNameLst>
                                      </p:cBhvr>
                                      <p:to>
                                        <p:strVal val="visible"/>
                                      </p:to>
                                    </p:set>
                                    <p:anim calcmode="lin" valueType="num">
                                      <p:cBhvr additive="base">
                                        <p:cTn id="227" dur="500" fill="hold"/>
                                        <p:tgtEl>
                                          <p:spTgt spid="97"/>
                                        </p:tgtEl>
                                        <p:attrNameLst>
                                          <p:attrName>ppt_x</p:attrName>
                                        </p:attrNameLst>
                                      </p:cBhvr>
                                      <p:tavLst>
                                        <p:tav tm="0">
                                          <p:val>
                                            <p:strVal val="#ppt_x"/>
                                          </p:val>
                                        </p:tav>
                                        <p:tav tm="100000">
                                          <p:val>
                                            <p:strVal val="#ppt_x"/>
                                          </p:val>
                                        </p:tav>
                                      </p:tavLst>
                                    </p:anim>
                                    <p:anim calcmode="lin" valueType="num">
                                      <p:cBhvr additive="base">
                                        <p:cTn id="228" dur="500" fill="hold"/>
                                        <p:tgtEl>
                                          <p:spTgt spid="9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98"/>
                                        </p:tgtEl>
                                        <p:attrNameLst>
                                          <p:attrName>style.visibility</p:attrName>
                                        </p:attrNameLst>
                                      </p:cBhvr>
                                      <p:to>
                                        <p:strVal val="visible"/>
                                      </p:to>
                                    </p:set>
                                    <p:anim calcmode="lin" valueType="num">
                                      <p:cBhvr additive="base">
                                        <p:cTn id="231" dur="500" fill="hold"/>
                                        <p:tgtEl>
                                          <p:spTgt spid="98"/>
                                        </p:tgtEl>
                                        <p:attrNameLst>
                                          <p:attrName>ppt_x</p:attrName>
                                        </p:attrNameLst>
                                      </p:cBhvr>
                                      <p:tavLst>
                                        <p:tav tm="0">
                                          <p:val>
                                            <p:strVal val="#ppt_x"/>
                                          </p:val>
                                        </p:tav>
                                        <p:tav tm="100000">
                                          <p:val>
                                            <p:strVal val="#ppt_x"/>
                                          </p:val>
                                        </p:tav>
                                      </p:tavLst>
                                    </p:anim>
                                    <p:anim calcmode="lin" valueType="num">
                                      <p:cBhvr additive="base">
                                        <p:cTn id="232" dur="500" fill="hold"/>
                                        <p:tgtEl>
                                          <p:spTgt spid="9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99"/>
                                        </p:tgtEl>
                                        <p:attrNameLst>
                                          <p:attrName>style.visibility</p:attrName>
                                        </p:attrNameLst>
                                      </p:cBhvr>
                                      <p:to>
                                        <p:strVal val="visible"/>
                                      </p:to>
                                    </p:set>
                                    <p:anim calcmode="lin" valueType="num">
                                      <p:cBhvr additive="base">
                                        <p:cTn id="235" dur="500" fill="hold"/>
                                        <p:tgtEl>
                                          <p:spTgt spid="99"/>
                                        </p:tgtEl>
                                        <p:attrNameLst>
                                          <p:attrName>ppt_x</p:attrName>
                                        </p:attrNameLst>
                                      </p:cBhvr>
                                      <p:tavLst>
                                        <p:tav tm="0">
                                          <p:val>
                                            <p:strVal val="#ppt_x"/>
                                          </p:val>
                                        </p:tav>
                                        <p:tav tm="100000">
                                          <p:val>
                                            <p:strVal val="#ppt_x"/>
                                          </p:val>
                                        </p:tav>
                                      </p:tavLst>
                                    </p:anim>
                                    <p:anim calcmode="lin" valueType="num">
                                      <p:cBhvr additive="base">
                                        <p:cTn id="236" dur="500" fill="hold"/>
                                        <p:tgtEl>
                                          <p:spTgt spid="9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00"/>
                                        </p:tgtEl>
                                        <p:attrNameLst>
                                          <p:attrName>style.visibility</p:attrName>
                                        </p:attrNameLst>
                                      </p:cBhvr>
                                      <p:to>
                                        <p:strVal val="visible"/>
                                      </p:to>
                                    </p:set>
                                    <p:anim calcmode="lin" valueType="num">
                                      <p:cBhvr additive="base">
                                        <p:cTn id="239" dur="500" fill="hold"/>
                                        <p:tgtEl>
                                          <p:spTgt spid="100"/>
                                        </p:tgtEl>
                                        <p:attrNameLst>
                                          <p:attrName>ppt_x</p:attrName>
                                        </p:attrNameLst>
                                      </p:cBhvr>
                                      <p:tavLst>
                                        <p:tav tm="0">
                                          <p:val>
                                            <p:strVal val="#ppt_x"/>
                                          </p:val>
                                        </p:tav>
                                        <p:tav tm="100000">
                                          <p:val>
                                            <p:strVal val="#ppt_x"/>
                                          </p:val>
                                        </p:tav>
                                      </p:tavLst>
                                    </p:anim>
                                    <p:anim calcmode="lin" valueType="num">
                                      <p:cBhvr additive="base">
                                        <p:cTn id="240" dur="500" fill="hold"/>
                                        <p:tgtEl>
                                          <p:spTgt spid="10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101"/>
                                        </p:tgtEl>
                                        <p:attrNameLst>
                                          <p:attrName>style.visibility</p:attrName>
                                        </p:attrNameLst>
                                      </p:cBhvr>
                                      <p:to>
                                        <p:strVal val="visible"/>
                                      </p:to>
                                    </p:set>
                                    <p:anim calcmode="lin" valueType="num">
                                      <p:cBhvr additive="base">
                                        <p:cTn id="243" dur="500" fill="hold"/>
                                        <p:tgtEl>
                                          <p:spTgt spid="101"/>
                                        </p:tgtEl>
                                        <p:attrNameLst>
                                          <p:attrName>ppt_x</p:attrName>
                                        </p:attrNameLst>
                                      </p:cBhvr>
                                      <p:tavLst>
                                        <p:tav tm="0">
                                          <p:val>
                                            <p:strVal val="#ppt_x"/>
                                          </p:val>
                                        </p:tav>
                                        <p:tav tm="100000">
                                          <p:val>
                                            <p:strVal val="#ppt_x"/>
                                          </p:val>
                                        </p:tav>
                                      </p:tavLst>
                                    </p:anim>
                                    <p:anim calcmode="lin" valueType="num">
                                      <p:cBhvr additive="base">
                                        <p:cTn id="244" dur="500" fill="hold"/>
                                        <p:tgtEl>
                                          <p:spTgt spid="10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102"/>
                                        </p:tgtEl>
                                        <p:attrNameLst>
                                          <p:attrName>style.visibility</p:attrName>
                                        </p:attrNameLst>
                                      </p:cBhvr>
                                      <p:to>
                                        <p:strVal val="visible"/>
                                      </p:to>
                                    </p:set>
                                    <p:anim calcmode="lin" valueType="num">
                                      <p:cBhvr additive="base">
                                        <p:cTn id="247" dur="500" fill="hold"/>
                                        <p:tgtEl>
                                          <p:spTgt spid="102"/>
                                        </p:tgtEl>
                                        <p:attrNameLst>
                                          <p:attrName>ppt_x</p:attrName>
                                        </p:attrNameLst>
                                      </p:cBhvr>
                                      <p:tavLst>
                                        <p:tav tm="0">
                                          <p:val>
                                            <p:strVal val="#ppt_x"/>
                                          </p:val>
                                        </p:tav>
                                        <p:tav tm="100000">
                                          <p:val>
                                            <p:strVal val="#ppt_x"/>
                                          </p:val>
                                        </p:tav>
                                      </p:tavLst>
                                    </p:anim>
                                    <p:anim calcmode="lin" valueType="num">
                                      <p:cBhvr additive="base">
                                        <p:cTn id="248" dur="500" fill="hold"/>
                                        <p:tgtEl>
                                          <p:spTgt spid="102"/>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103"/>
                                        </p:tgtEl>
                                        <p:attrNameLst>
                                          <p:attrName>style.visibility</p:attrName>
                                        </p:attrNameLst>
                                      </p:cBhvr>
                                      <p:to>
                                        <p:strVal val="visible"/>
                                      </p:to>
                                    </p:set>
                                    <p:anim calcmode="lin" valueType="num">
                                      <p:cBhvr additive="base">
                                        <p:cTn id="251" dur="500" fill="hold"/>
                                        <p:tgtEl>
                                          <p:spTgt spid="103"/>
                                        </p:tgtEl>
                                        <p:attrNameLst>
                                          <p:attrName>ppt_x</p:attrName>
                                        </p:attrNameLst>
                                      </p:cBhvr>
                                      <p:tavLst>
                                        <p:tav tm="0">
                                          <p:val>
                                            <p:strVal val="#ppt_x"/>
                                          </p:val>
                                        </p:tav>
                                        <p:tav tm="100000">
                                          <p:val>
                                            <p:strVal val="#ppt_x"/>
                                          </p:val>
                                        </p:tav>
                                      </p:tavLst>
                                    </p:anim>
                                    <p:anim calcmode="lin" valueType="num">
                                      <p:cBhvr additive="base">
                                        <p:cTn id="252" dur="500" fill="hold"/>
                                        <p:tgtEl>
                                          <p:spTgt spid="103"/>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104"/>
                                        </p:tgtEl>
                                        <p:attrNameLst>
                                          <p:attrName>style.visibility</p:attrName>
                                        </p:attrNameLst>
                                      </p:cBhvr>
                                      <p:to>
                                        <p:strVal val="visible"/>
                                      </p:to>
                                    </p:set>
                                    <p:anim calcmode="lin" valueType="num">
                                      <p:cBhvr additive="base">
                                        <p:cTn id="255" dur="500" fill="hold"/>
                                        <p:tgtEl>
                                          <p:spTgt spid="104"/>
                                        </p:tgtEl>
                                        <p:attrNameLst>
                                          <p:attrName>ppt_x</p:attrName>
                                        </p:attrNameLst>
                                      </p:cBhvr>
                                      <p:tavLst>
                                        <p:tav tm="0">
                                          <p:val>
                                            <p:strVal val="#ppt_x"/>
                                          </p:val>
                                        </p:tav>
                                        <p:tav tm="100000">
                                          <p:val>
                                            <p:strVal val="#ppt_x"/>
                                          </p:val>
                                        </p:tav>
                                      </p:tavLst>
                                    </p:anim>
                                    <p:anim calcmode="lin" valueType="num">
                                      <p:cBhvr additive="base">
                                        <p:cTn id="256" dur="500" fill="hold"/>
                                        <p:tgtEl>
                                          <p:spTgt spid="10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105"/>
                                        </p:tgtEl>
                                        <p:attrNameLst>
                                          <p:attrName>style.visibility</p:attrName>
                                        </p:attrNameLst>
                                      </p:cBhvr>
                                      <p:to>
                                        <p:strVal val="visible"/>
                                      </p:to>
                                    </p:set>
                                    <p:anim calcmode="lin" valueType="num">
                                      <p:cBhvr additive="base">
                                        <p:cTn id="259" dur="500" fill="hold"/>
                                        <p:tgtEl>
                                          <p:spTgt spid="105"/>
                                        </p:tgtEl>
                                        <p:attrNameLst>
                                          <p:attrName>ppt_x</p:attrName>
                                        </p:attrNameLst>
                                      </p:cBhvr>
                                      <p:tavLst>
                                        <p:tav tm="0">
                                          <p:val>
                                            <p:strVal val="#ppt_x"/>
                                          </p:val>
                                        </p:tav>
                                        <p:tav tm="100000">
                                          <p:val>
                                            <p:strVal val="#ppt_x"/>
                                          </p:val>
                                        </p:tav>
                                      </p:tavLst>
                                    </p:anim>
                                    <p:anim calcmode="lin" valueType="num">
                                      <p:cBhvr additive="base">
                                        <p:cTn id="260" dur="500" fill="hold"/>
                                        <p:tgtEl>
                                          <p:spTgt spid="105"/>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06"/>
                                        </p:tgtEl>
                                        <p:attrNameLst>
                                          <p:attrName>style.visibility</p:attrName>
                                        </p:attrNameLst>
                                      </p:cBhvr>
                                      <p:to>
                                        <p:strVal val="visible"/>
                                      </p:to>
                                    </p:set>
                                    <p:anim calcmode="lin" valueType="num">
                                      <p:cBhvr additive="base">
                                        <p:cTn id="263" dur="500" fill="hold"/>
                                        <p:tgtEl>
                                          <p:spTgt spid="106"/>
                                        </p:tgtEl>
                                        <p:attrNameLst>
                                          <p:attrName>ppt_x</p:attrName>
                                        </p:attrNameLst>
                                      </p:cBhvr>
                                      <p:tavLst>
                                        <p:tav tm="0">
                                          <p:val>
                                            <p:strVal val="#ppt_x"/>
                                          </p:val>
                                        </p:tav>
                                        <p:tav tm="100000">
                                          <p:val>
                                            <p:strVal val="#ppt_x"/>
                                          </p:val>
                                        </p:tav>
                                      </p:tavLst>
                                    </p:anim>
                                    <p:anim calcmode="lin" valueType="num">
                                      <p:cBhvr additive="base">
                                        <p:cTn id="264" dur="500" fill="hold"/>
                                        <p:tgtEl>
                                          <p:spTgt spid="106"/>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07"/>
                                        </p:tgtEl>
                                        <p:attrNameLst>
                                          <p:attrName>style.visibility</p:attrName>
                                        </p:attrNameLst>
                                      </p:cBhvr>
                                      <p:to>
                                        <p:strVal val="visible"/>
                                      </p:to>
                                    </p:set>
                                    <p:anim calcmode="lin" valueType="num">
                                      <p:cBhvr additive="base">
                                        <p:cTn id="267" dur="500" fill="hold"/>
                                        <p:tgtEl>
                                          <p:spTgt spid="107"/>
                                        </p:tgtEl>
                                        <p:attrNameLst>
                                          <p:attrName>ppt_x</p:attrName>
                                        </p:attrNameLst>
                                      </p:cBhvr>
                                      <p:tavLst>
                                        <p:tav tm="0">
                                          <p:val>
                                            <p:strVal val="#ppt_x"/>
                                          </p:val>
                                        </p:tav>
                                        <p:tav tm="100000">
                                          <p:val>
                                            <p:strVal val="#ppt_x"/>
                                          </p:val>
                                        </p:tav>
                                      </p:tavLst>
                                    </p:anim>
                                    <p:anim calcmode="lin" valueType="num">
                                      <p:cBhvr additive="base">
                                        <p:cTn id="268" dur="500" fill="hold"/>
                                        <p:tgtEl>
                                          <p:spTgt spid="107"/>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108"/>
                                        </p:tgtEl>
                                        <p:attrNameLst>
                                          <p:attrName>style.visibility</p:attrName>
                                        </p:attrNameLst>
                                      </p:cBhvr>
                                      <p:to>
                                        <p:strVal val="visible"/>
                                      </p:to>
                                    </p:set>
                                    <p:anim calcmode="lin" valueType="num">
                                      <p:cBhvr additive="base">
                                        <p:cTn id="271" dur="500" fill="hold"/>
                                        <p:tgtEl>
                                          <p:spTgt spid="108"/>
                                        </p:tgtEl>
                                        <p:attrNameLst>
                                          <p:attrName>ppt_x</p:attrName>
                                        </p:attrNameLst>
                                      </p:cBhvr>
                                      <p:tavLst>
                                        <p:tav tm="0">
                                          <p:val>
                                            <p:strVal val="#ppt_x"/>
                                          </p:val>
                                        </p:tav>
                                        <p:tav tm="100000">
                                          <p:val>
                                            <p:strVal val="#ppt_x"/>
                                          </p:val>
                                        </p:tav>
                                      </p:tavLst>
                                    </p:anim>
                                    <p:anim calcmode="lin" valueType="num">
                                      <p:cBhvr additive="base">
                                        <p:cTn id="272" dur="500" fill="hold"/>
                                        <p:tgtEl>
                                          <p:spTgt spid="10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109"/>
                                        </p:tgtEl>
                                        <p:attrNameLst>
                                          <p:attrName>style.visibility</p:attrName>
                                        </p:attrNameLst>
                                      </p:cBhvr>
                                      <p:to>
                                        <p:strVal val="visible"/>
                                      </p:to>
                                    </p:set>
                                    <p:anim calcmode="lin" valueType="num">
                                      <p:cBhvr additive="base">
                                        <p:cTn id="275" dur="500" fill="hold"/>
                                        <p:tgtEl>
                                          <p:spTgt spid="109"/>
                                        </p:tgtEl>
                                        <p:attrNameLst>
                                          <p:attrName>ppt_x</p:attrName>
                                        </p:attrNameLst>
                                      </p:cBhvr>
                                      <p:tavLst>
                                        <p:tav tm="0">
                                          <p:val>
                                            <p:strVal val="#ppt_x"/>
                                          </p:val>
                                        </p:tav>
                                        <p:tav tm="100000">
                                          <p:val>
                                            <p:strVal val="#ppt_x"/>
                                          </p:val>
                                        </p:tav>
                                      </p:tavLst>
                                    </p:anim>
                                    <p:anim calcmode="lin" valueType="num">
                                      <p:cBhvr additive="base">
                                        <p:cTn id="276" dur="500" fill="hold"/>
                                        <p:tgtEl>
                                          <p:spTgt spid="10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10"/>
                                        </p:tgtEl>
                                        <p:attrNameLst>
                                          <p:attrName>style.visibility</p:attrName>
                                        </p:attrNameLst>
                                      </p:cBhvr>
                                      <p:to>
                                        <p:strVal val="visible"/>
                                      </p:to>
                                    </p:set>
                                    <p:anim calcmode="lin" valueType="num">
                                      <p:cBhvr additive="base">
                                        <p:cTn id="279" dur="500" fill="hold"/>
                                        <p:tgtEl>
                                          <p:spTgt spid="110"/>
                                        </p:tgtEl>
                                        <p:attrNameLst>
                                          <p:attrName>ppt_x</p:attrName>
                                        </p:attrNameLst>
                                      </p:cBhvr>
                                      <p:tavLst>
                                        <p:tav tm="0">
                                          <p:val>
                                            <p:strVal val="#ppt_x"/>
                                          </p:val>
                                        </p:tav>
                                        <p:tav tm="100000">
                                          <p:val>
                                            <p:strVal val="#ppt_x"/>
                                          </p:val>
                                        </p:tav>
                                      </p:tavLst>
                                    </p:anim>
                                    <p:anim calcmode="lin" valueType="num">
                                      <p:cBhvr additive="base">
                                        <p:cTn id="280" dur="500" fill="hold"/>
                                        <p:tgtEl>
                                          <p:spTgt spid="110"/>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111"/>
                                        </p:tgtEl>
                                        <p:attrNameLst>
                                          <p:attrName>style.visibility</p:attrName>
                                        </p:attrNameLst>
                                      </p:cBhvr>
                                      <p:to>
                                        <p:strVal val="visible"/>
                                      </p:to>
                                    </p:set>
                                    <p:anim calcmode="lin" valueType="num">
                                      <p:cBhvr additive="base">
                                        <p:cTn id="283" dur="500" fill="hold"/>
                                        <p:tgtEl>
                                          <p:spTgt spid="111"/>
                                        </p:tgtEl>
                                        <p:attrNameLst>
                                          <p:attrName>ppt_x</p:attrName>
                                        </p:attrNameLst>
                                      </p:cBhvr>
                                      <p:tavLst>
                                        <p:tav tm="0">
                                          <p:val>
                                            <p:strVal val="#ppt_x"/>
                                          </p:val>
                                        </p:tav>
                                        <p:tav tm="100000">
                                          <p:val>
                                            <p:strVal val="#ppt_x"/>
                                          </p:val>
                                        </p:tav>
                                      </p:tavLst>
                                    </p:anim>
                                    <p:anim calcmode="lin" valueType="num">
                                      <p:cBhvr additive="base">
                                        <p:cTn id="284" dur="500" fill="hold"/>
                                        <p:tgtEl>
                                          <p:spTgt spid="111"/>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112"/>
                                        </p:tgtEl>
                                        <p:attrNameLst>
                                          <p:attrName>style.visibility</p:attrName>
                                        </p:attrNameLst>
                                      </p:cBhvr>
                                      <p:to>
                                        <p:strVal val="visible"/>
                                      </p:to>
                                    </p:set>
                                    <p:anim calcmode="lin" valueType="num">
                                      <p:cBhvr additive="base">
                                        <p:cTn id="287" dur="500" fill="hold"/>
                                        <p:tgtEl>
                                          <p:spTgt spid="112"/>
                                        </p:tgtEl>
                                        <p:attrNameLst>
                                          <p:attrName>ppt_x</p:attrName>
                                        </p:attrNameLst>
                                      </p:cBhvr>
                                      <p:tavLst>
                                        <p:tav tm="0">
                                          <p:val>
                                            <p:strVal val="#ppt_x"/>
                                          </p:val>
                                        </p:tav>
                                        <p:tav tm="100000">
                                          <p:val>
                                            <p:strVal val="#ppt_x"/>
                                          </p:val>
                                        </p:tav>
                                      </p:tavLst>
                                    </p:anim>
                                    <p:anim calcmode="lin" valueType="num">
                                      <p:cBhvr additive="base">
                                        <p:cTn id="288" dur="500" fill="hold"/>
                                        <p:tgtEl>
                                          <p:spTgt spid="112"/>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113"/>
                                        </p:tgtEl>
                                        <p:attrNameLst>
                                          <p:attrName>style.visibility</p:attrName>
                                        </p:attrNameLst>
                                      </p:cBhvr>
                                      <p:to>
                                        <p:strVal val="visible"/>
                                      </p:to>
                                    </p:set>
                                    <p:anim calcmode="lin" valueType="num">
                                      <p:cBhvr additive="base">
                                        <p:cTn id="291" dur="500" fill="hold"/>
                                        <p:tgtEl>
                                          <p:spTgt spid="113"/>
                                        </p:tgtEl>
                                        <p:attrNameLst>
                                          <p:attrName>ppt_x</p:attrName>
                                        </p:attrNameLst>
                                      </p:cBhvr>
                                      <p:tavLst>
                                        <p:tav tm="0">
                                          <p:val>
                                            <p:strVal val="#ppt_x"/>
                                          </p:val>
                                        </p:tav>
                                        <p:tav tm="100000">
                                          <p:val>
                                            <p:strVal val="#ppt_x"/>
                                          </p:val>
                                        </p:tav>
                                      </p:tavLst>
                                    </p:anim>
                                    <p:anim calcmode="lin" valueType="num">
                                      <p:cBhvr additive="base">
                                        <p:cTn id="292" dur="500" fill="hold"/>
                                        <p:tgtEl>
                                          <p:spTgt spid="113"/>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0"/>
                                  </p:stCondLst>
                                  <p:childTnLst>
                                    <p:set>
                                      <p:cBhvr>
                                        <p:cTn id="294" dur="1" fill="hold">
                                          <p:stCondLst>
                                            <p:cond delay="0"/>
                                          </p:stCondLst>
                                        </p:cTn>
                                        <p:tgtEl>
                                          <p:spTgt spid="114"/>
                                        </p:tgtEl>
                                        <p:attrNameLst>
                                          <p:attrName>style.visibility</p:attrName>
                                        </p:attrNameLst>
                                      </p:cBhvr>
                                      <p:to>
                                        <p:strVal val="visible"/>
                                      </p:to>
                                    </p:set>
                                    <p:anim calcmode="lin" valueType="num">
                                      <p:cBhvr additive="base">
                                        <p:cTn id="295" dur="500" fill="hold"/>
                                        <p:tgtEl>
                                          <p:spTgt spid="114"/>
                                        </p:tgtEl>
                                        <p:attrNameLst>
                                          <p:attrName>ppt_x</p:attrName>
                                        </p:attrNameLst>
                                      </p:cBhvr>
                                      <p:tavLst>
                                        <p:tav tm="0">
                                          <p:val>
                                            <p:strVal val="#ppt_x"/>
                                          </p:val>
                                        </p:tav>
                                        <p:tav tm="100000">
                                          <p:val>
                                            <p:strVal val="#ppt_x"/>
                                          </p:val>
                                        </p:tav>
                                      </p:tavLst>
                                    </p:anim>
                                    <p:anim calcmode="lin" valueType="num">
                                      <p:cBhvr additive="base">
                                        <p:cTn id="296" dur="500" fill="hold"/>
                                        <p:tgtEl>
                                          <p:spTgt spid="114"/>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0"/>
                                  </p:stCondLst>
                                  <p:childTnLst>
                                    <p:set>
                                      <p:cBhvr>
                                        <p:cTn id="298" dur="1" fill="hold">
                                          <p:stCondLst>
                                            <p:cond delay="0"/>
                                          </p:stCondLst>
                                        </p:cTn>
                                        <p:tgtEl>
                                          <p:spTgt spid="115"/>
                                        </p:tgtEl>
                                        <p:attrNameLst>
                                          <p:attrName>style.visibility</p:attrName>
                                        </p:attrNameLst>
                                      </p:cBhvr>
                                      <p:to>
                                        <p:strVal val="visible"/>
                                      </p:to>
                                    </p:set>
                                    <p:anim calcmode="lin" valueType="num">
                                      <p:cBhvr additive="base">
                                        <p:cTn id="299" dur="500" fill="hold"/>
                                        <p:tgtEl>
                                          <p:spTgt spid="115"/>
                                        </p:tgtEl>
                                        <p:attrNameLst>
                                          <p:attrName>ppt_x</p:attrName>
                                        </p:attrNameLst>
                                      </p:cBhvr>
                                      <p:tavLst>
                                        <p:tav tm="0">
                                          <p:val>
                                            <p:strVal val="#ppt_x"/>
                                          </p:val>
                                        </p:tav>
                                        <p:tav tm="100000">
                                          <p:val>
                                            <p:strVal val="#ppt_x"/>
                                          </p:val>
                                        </p:tav>
                                      </p:tavLst>
                                    </p:anim>
                                    <p:anim calcmode="lin" valueType="num">
                                      <p:cBhvr additive="base">
                                        <p:cTn id="300" dur="500" fill="hold"/>
                                        <p:tgtEl>
                                          <p:spTgt spid="115"/>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116"/>
                                        </p:tgtEl>
                                        <p:attrNameLst>
                                          <p:attrName>style.visibility</p:attrName>
                                        </p:attrNameLst>
                                      </p:cBhvr>
                                      <p:to>
                                        <p:strVal val="visible"/>
                                      </p:to>
                                    </p:set>
                                    <p:anim calcmode="lin" valueType="num">
                                      <p:cBhvr additive="base">
                                        <p:cTn id="303" dur="500" fill="hold"/>
                                        <p:tgtEl>
                                          <p:spTgt spid="116"/>
                                        </p:tgtEl>
                                        <p:attrNameLst>
                                          <p:attrName>ppt_x</p:attrName>
                                        </p:attrNameLst>
                                      </p:cBhvr>
                                      <p:tavLst>
                                        <p:tav tm="0">
                                          <p:val>
                                            <p:strVal val="#ppt_x"/>
                                          </p:val>
                                        </p:tav>
                                        <p:tav tm="100000">
                                          <p:val>
                                            <p:strVal val="#ppt_x"/>
                                          </p:val>
                                        </p:tav>
                                      </p:tavLst>
                                    </p:anim>
                                    <p:anim calcmode="lin" valueType="num">
                                      <p:cBhvr additive="base">
                                        <p:cTn id="304" dur="500" fill="hold"/>
                                        <p:tgtEl>
                                          <p:spTgt spid="116"/>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17"/>
                                        </p:tgtEl>
                                        <p:attrNameLst>
                                          <p:attrName>style.visibility</p:attrName>
                                        </p:attrNameLst>
                                      </p:cBhvr>
                                      <p:to>
                                        <p:strVal val="visible"/>
                                      </p:to>
                                    </p:set>
                                    <p:anim calcmode="lin" valueType="num">
                                      <p:cBhvr additive="base">
                                        <p:cTn id="307" dur="500" fill="hold"/>
                                        <p:tgtEl>
                                          <p:spTgt spid="117"/>
                                        </p:tgtEl>
                                        <p:attrNameLst>
                                          <p:attrName>ppt_x</p:attrName>
                                        </p:attrNameLst>
                                      </p:cBhvr>
                                      <p:tavLst>
                                        <p:tav tm="0">
                                          <p:val>
                                            <p:strVal val="#ppt_x"/>
                                          </p:val>
                                        </p:tav>
                                        <p:tav tm="100000">
                                          <p:val>
                                            <p:strVal val="#ppt_x"/>
                                          </p:val>
                                        </p:tav>
                                      </p:tavLst>
                                    </p:anim>
                                    <p:anim calcmode="lin" valueType="num">
                                      <p:cBhvr additive="base">
                                        <p:cTn id="308" dur="500" fill="hold"/>
                                        <p:tgtEl>
                                          <p:spTgt spid="117"/>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118"/>
                                        </p:tgtEl>
                                        <p:attrNameLst>
                                          <p:attrName>style.visibility</p:attrName>
                                        </p:attrNameLst>
                                      </p:cBhvr>
                                      <p:to>
                                        <p:strVal val="visible"/>
                                      </p:to>
                                    </p:set>
                                    <p:anim calcmode="lin" valueType="num">
                                      <p:cBhvr additive="base">
                                        <p:cTn id="311" dur="500" fill="hold"/>
                                        <p:tgtEl>
                                          <p:spTgt spid="118"/>
                                        </p:tgtEl>
                                        <p:attrNameLst>
                                          <p:attrName>ppt_x</p:attrName>
                                        </p:attrNameLst>
                                      </p:cBhvr>
                                      <p:tavLst>
                                        <p:tav tm="0">
                                          <p:val>
                                            <p:strVal val="#ppt_x"/>
                                          </p:val>
                                        </p:tav>
                                        <p:tav tm="100000">
                                          <p:val>
                                            <p:strVal val="#ppt_x"/>
                                          </p:val>
                                        </p:tav>
                                      </p:tavLst>
                                    </p:anim>
                                    <p:anim calcmode="lin" valueType="num">
                                      <p:cBhvr additive="base">
                                        <p:cTn id="312" dur="500" fill="hold"/>
                                        <p:tgtEl>
                                          <p:spTgt spid="118"/>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119"/>
                                        </p:tgtEl>
                                        <p:attrNameLst>
                                          <p:attrName>style.visibility</p:attrName>
                                        </p:attrNameLst>
                                      </p:cBhvr>
                                      <p:to>
                                        <p:strVal val="visible"/>
                                      </p:to>
                                    </p:set>
                                    <p:anim calcmode="lin" valueType="num">
                                      <p:cBhvr additive="base">
                                        <p:cTn id="315" dur="500" fill="hold"/>
                                        <p:tgtEl>
                                          <p:spTgt spid="119"/>
                                        </p:tgtEl>
                                        <p:attrNameLst>
                                          <p:attrName>ppt_x</p:attrName>
                                        </p:attrNameLst>
                                      </p:cBhvr>
                                      <p:tavLst>
                                        <p:tav tm="0">
                                          <p:val>
                                            <p:strVal val="#ppt_x"/>
                                          </p:val>
                                        </p:tav>
                                        <p:tav tm="100000">
                                          <p:val>
                                            <p:strVal val="#ppt_x"/>
                                          </p:val>
                                        </p:tav>
                                      </p:tavLst>
                                    </p:anim>
                                    <p:anim calcmode="lin" valueType="num">
                                      <p:cBhvr additive="base">
                                        <p:cTn id="316" dur="500" fill="hold"/>
                                        <p:tgtEl>
                                          <p:spTgt spid="119"/>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120"/>
                                        </p:tgtEl>
                                        <p:attrNameLst>
                                          <p:attrName>style.visibility</p:attrName>
                                        </p:attrNameLst>
                                      </p:cBhvr>
                                      <p:to>
                                        <p:strVal val="visible"/>
                                      </p:to>
                                    </p:set>
                                    <p:anim calcmode="lin" valueType="num">
                                      <p:cBhvr additive="base">
                                        <p:cTn id="319" dur="500" fill="hold"/>
                                        <p:tgtEl>
                                          <p:spTgt spid="120"/>
                                        </p:tgtEl>
                                        <p:attrNameLst>
                                          <p:attrName>ppt_x</p:attrName>
                                        </p:attrNameLst>
                                      </p:cBhvr>
                                      <p:tavLst>
                                        <p:tav tm="0">
                                          <p:val>
                                            <p:strVal val="#ppt_x"/>
                                          </p:val>
                                        </p:tav>
                                        <p:tav tm="100000">
                                          <p:val>
                                            <p:strVal val="#ppt_x"/>
                                          </p:val>
                                        </p:tav>
                                      </p:tavLst>
                                    </p:anim>
                                    <p:anim calcmode="lin" valueType="num">
                                      <p:cBhvr additive="base">
                                        <p:cTn id="320" dur="500" fill="hold"/>
                                        <p:tgtEl>
                                          <p:spTgt spid="120"/>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121"/>
                                        </p:tgtEl>
                                        <p:attrNameLst>
                                          <p:attrName>style.visibility</p:attrName>
                                        </p:attrNameLst>
                                      </p:cBhvr>
                                      <p:to>
                                        <p:strVal val="visible"/>
                                      </p:to>
                                    </p:set>
                                    <p:anim calcmode="lin" valueType="num">
                                      <p:cBhvr additive="base">
                                        <p:cTn id="323" dur="500" fill="hold"/>
                                        <p:tgtEl>
                                          <p:spTgt spid="121"/>
                                        </p:tgtEl>
                                        <p:attrNameLst>
                                          <p:attrName>ppt_x</p:attrName>
                                        </p:attrNameLst>
                                      </p:cBhvr>
                                      <p:tavLst>
                                        <p:tav tm="0">
                                          <p:val>
                                            <p:strVal val="#ppt_x"/>
                                          </p:val>
                                        </p:tav>
                                        <p:tav tm="100000">
                                          <p:val>
                                            <p:strVal val="#ppt_x"/>
                                          </p:val>
                                        </p:tav>
                                      </p:tavLst>
                                    </p:anim>
                                    <p:anim calcmode="lin" valueType="num">
                                      <p:cBhvr additive="base">
                                        <p:cTn id="324" dur="500" fill="hold"/>
                                        <p:tgtEl>
                                          <p:spTgt spid="121"/>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122"/>
                                        </p:tgtEl>
                                        <p:attrNameLst>
                                          <p:attrName>style.visibility</p:attrName>
                                        </p:attrNameLst>
                                      </p:cBhvr>
                                      <p:to>
                                        <p:strVal val="visible"/>
                                      </p:to>
                                    </p:set>
                                    <p:anim calcmode="lin" valueType="num">
                                      <p:cBhvr additive="base">
                                        <p:cTn id="327" dur="500" fill="hold"/>
                                        <p:tgtEl>
                                          <p:spTgt spid="122"/>
                                        </p:tgtEl>
                                        <p:attrNameLst>
                                          <p:attrName>ppt_x</p:attrName>
                                        </p:attrNameLst>
                                      </p:cBhvr>
                                      <p:tavLst>
                                        <p:tav tm="0">
                                          <p:val>
                                            <p:strVal val="#ppt_x"/>
                                          </p:val>
                                        </p:tav>
                                        <p:tav tm="100000">
                                          <p:val>
                                            <p:strVal val="#ppt_x"/>
                                          </p:val>
                                        </p:tav>
                                      </p:tavLst>
                                    </p:anim>
                                    <p:anim calcmode="lin" valueType="num">
                                      <p:cBhvr additive="base">
                                        <p:cTn id="328" dur="500" fill="hold"/>
                                        <p:tgtEl>
                                          <p:spTgt spid="12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123"/>
                                        </p:tgtEl>
                                        <p:attrNameLst>
                                          <p:attrName>style.visibility</p:attrName>
                                        </p:attrNameLst>
                                      </p:cBhvr>
                                      <p:to>
                                        <p:strVal val="visible"/>
                                      </p:to>
                                    </p:set>
                                    <p:anim calcmode="lin" valueType="num">
                                      <p:cBhvr additive="base">
                                        <p:cTn id="331" dur="500" fill="hold"/>
                                        <p:tgtEl>
                                          <p:spTgt spid="123"/>
                                        </p:tgtEl>
                                        <p:attrNameLst>
                                          <p:attrName>ppt_x</p:attrName>
                                        </p:attrNameLst>
                                      </p:cBhvr>
                                      <p:tavLst>
                                        <p:tav tm="0">
                                          <p:val>
                                            <p:strVal val="#ppt_x"/>
                                          </p:val>
                                        </p:tav>
                                        <p:tav tm="100000">
                                          <p:val>
                                            <p:strVal val="#ppt_x"/>
                                          </p:val>
                                        </p:tav>
                                      </p:tavLst>
                                    </p:anim>
                                    <p:anim calcmode="lin" valueType="num">
                                      <p:cBhvr additive="base">
                                        <p:cTn id="332" dur="500" fill="hold"/>
                                        <p:tgtEl>
                                          <p:spTgt spid="123"/>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124"/>
                                        </p:tgtEl>
                                        <p:attrNameLst>
                                          <p:attrName>style.visibility</p:attrName>
                                        </p:attrNameLst>
                                      </p:cBhvr>
                                      <p:to>
                                        <p:strVal val="visible"/>
                                      </p:to>
                                    </p:set>
                                    <p:anim calcmode="lin" valueType="num">
                                      <p:cBhvr additive="base">
                                        <p:cTn id="335" dur="500" fill="hold"/>
                                        <p:tgtEl>
                                          <p:spTgt spid="124"/>
                                        </p:tgtEl>
                                        <p:attrNameLst>
                                          <p:attrName>ppt_x</p:attrName>
                                        </p:attrNameLst>
                                      </p:cBhvr>
                                      <p:tavLst>
                                        <p:tav tm="0">
                                          <p:val>
                                            <p:strVal val="#ppt_x"/>
                                          </p:val>
                                        </p:tav>
                                        <p:tav tm="100000">
                                          <p:val>
                                            <p:strVal val="#ppt_x"/>
                                          </p:val>
                                        </p:tav>
                                      </p:tavLst>
                                    </p:anim>
                                    <p:anim calcmode="lin" valueType="num">
                                      <p:cBhvr additive="base">
                                        <p:cTn id="336" dur="500" fill="hold"/>
                                        <p:tgtEl>
                                          <p:spTgt spid="124"/>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125"/>
                                        </p:tgtEl>
                                        <p:attrNameLst>
                                          <p:attrName>style.visibility</p:attrName>
                                        </p:attrNameLst>
                                      </p:cBhvr>
                                      <p:to>
                                        <p:strVal val="visible"/>
                                      </p:to>
                                    </p:set>
                                    <p:anim calcmode="lin" valueType="num">
                                      <p:cBhvr additive="base">
                                        <p:cTn id="339" dur="500" fill="hold"/>
                                        <p:tgtEl>
                                          <p:spTgt spid="125"/>
                                        </p:tgtEl>
                                        <p:attrNameLst>
                                          <p:attrName>ppt_x</p:attrName>
                                        </p:attrNameLst>
                                      </p:cBhvr>
                                      <p:tavLst>
                                        <p:tav tm="0">
                                          <p:val>
                                            <p:strVal val="#ppt_x"/>
                                          </p:val>
                                        </p:tav>
                                        <p:tav tm="100000">
                                          <p:val>
                                            <p:strVal val="#ppt_x"/>
                                          </p:val>
                                        </p:tav>
                                      </p:tavLst>
                                    </p:anim>
                                    <p:anim calcmode="lin" valueType="num">
                                      <p:cBhvr additive="base">
                                        <p:cTn id="340" dur="500" fill="hold"/>
                                        <p:tgtEl>
                                          <p:spTgt spid="125"/>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126"/>
                                        </p:tgtEl>
                                        <p:attrNameLst>
                                          <p:attrName>style.visibility</p:attrName>
                                        </p:attrNameLst>
                                      </p:cBhvr>
                                      <p:to>
                                        <p:strVal val="visible"/>
                                      </p:to>
                                    </p:set>
                                    <p:anim calcmode="lin" valueType="num">
                                      <p:cBhvr additive="base">
                                        <p:cTn id="343" dur="500" fill="hold"/>
                                        <p:tgtEl>
                                          <p:spTgt spid="126"/>
                                        </p:tgtEl>
                                        <p:attrNameLst>
                                          <p:attrName>ppt_x</p:attrName>
                                        </p:attrNameLst>
                                      </p:cBhvr>
                                      <p:tavLst>
                                        <p:tav tm="0">
                                          <p:val>
                                            <p:strVal val="#ppt_x"/>
                                          </p:val>
                                        </p:tav>
                                        <p:tav tm="100000">
                                          <p:val>
                                            <p:strVal val="#ppt_x"/>
                                          </p:val>
                                        </p:tav>
                                      </p:tavLst>
                                    </p:anim>
                                    <p:anim calcmode="lin" valueType="num">
                                      <p:cBhvr additive="base">
                                        <p:cTn id="344" dur="500" fill="hold"/>
                                        <p:tgtEl>
                                          <p:spTgt spid="126"/>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127"/>
                                        </p:tgtEl>
                                        <p:attrNameLst>
                                          <p:attrName>style.visibility</p:attrName>
                                        </p:attrNameLst>
                                      </p:cBhvr>
                                      <p:to>
                                        <p:strVal val="visible"/>
                                      </p:to>
                                    </p:set>
                                    <p:anim calcmode="lin" valueType="num">
                                      <p:cBhvr additive="base">
                                        <p:cTn id="347" dur="500" fill="hold"/>
                                        <p:tgtEl>
                                          <p:spTgt spid="127"/>
                                        </p:tgtEl>
                                        <p:attrNameLst>
                                          <p:attrName>ppt_x</p:attrName>
                                        </p:attrNameLst>
                                      </p:cBhvr>
                                      <p:tavLst>
                                        <p:tav tm="0">
                                          <p:val>
                                            <p:strVal val="#ppt_x"/>
                                          </p:val>
                                        </p:tav>
                                        <p:tav tm="100000">
                                          <p:val>
                                            <p:strVal val="#ppt_x"/>
                                          </p:val>
                                        </p:tav>
                                      </p:tavLst>
                                    </p:anim>
                                    <p:anim calcmode="lin" valueType="num">
                                      <p:cBhvr additive="base">
                                        <p:cTn id="348" dur="500" fill="hold"/>
                                        <p:tgtEl>
                                          <p:spTgt spid="12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0"/>
                                  </p:stCondLst>
                                  <p:childTnLst>
                                    <p:set>
                                      <p:cBhvr>
                                        <p:cTn id="350" dur="1" fill="hold">
                                          <p:stCondLst>
                                            <p:cond delay="0"/>
                                          </p:stCondLst>
                                        </p:cTn>
                                        <p:tgtEl>
                                          <p:spTgt spid="128"/>
                                        </p:tgtEl>
                                        <p:attrNameLst>
                                          <p:attrName>style.visibility</p:attrName>
                                        </p:attrNameLst>
                                      </p:cBhvr>
                                      <p:to>
                                        <p:strVal val="visible"/>
                                      </p:to>
                                    </p:set>
                                    <p:anim calcmode="lin" valueType="num">
                                      <p:cBhvr additive="base">
                                        <p:cTn id="351" dur="500" fill="hold"/>
                                        <p:tgtEl>
                                          <p:spTgt spid="128"/>
                                        </p:tgtEl>
                                        <p:attrNameLst>
                                          <p:attrName>ppt_x</p:attrName>
                                        </p:attrNameLst>
                                      </p:cBhvr>
                                      <p:tavLst>
                                        <p:tav tm="0">
                                          <p:val>
                                            <p:strVal val="#ppt_x"/>
                                          </p:val>
                                        </p:tav>
                                        <p:tav tm="100000">
                                          <p:val>
                                            <p:strVal val="#ppt_x"/>
                                          </p:val>
                                        </p:tav>
                                      </p:tavLst>
                                    </p:anim>
                                    <p:anim calcmode="lin" valueType="num">
                                      <p:cBhvr additive="base">
                                        <p:cTn id="352" dur="500" fill="hold"/>
                                        <p:tgtEl>
                                          <p:spTgt spid="12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0"/>
                                  </p:stCondLst>
                                  <p:childTnLst>
                                    <p:set>
                                      <p:cBhvr>
                                        <p:cTn id="354" dur="1" fill="hold">
                                          <p:stCondLst>
                                            <p:cond delay="0"/>
                                          </p:stCondLst>
                                        </p:cTn>
                                        <p:tgtEl>
                                          <p:spTgt spid="129"/>
                                        </p:tgtEl>
                                        <p:attrNameLst>
                                          <p:attrName>style.visibility</p:attrName>
                                        </p:attrNameLst>
                                      </p:cBhvr>
                                      <p:to>
                                        <p:strVal val="visible"/>
                                      </p:to>
                                    </p:set>
                                    <p:anim calcmode="lin" valueType="num">
                                      <p:cBhvr additive="base">
                                        <p:cTn id="355" dur="500" fill="hold"/>
                                        <p:tgtEl>
                                          <p:spTgt spid="129"/>
                                        </p:tgtEl>
                                        <p:attrNameLst>
                                          <p:attrName>ppt_x</p:attrName>
                                        </p:attrNameLst>
                                      </p:cBhvr>
                                      <p:tavLst>
                                        <p:tav tm="0">
                                          <p:val>
                                            <p:strVal val="#ppt_x"/>
                                          </p:val>
                                        </p:tav>
                                        <p:tav tm="100000">
                                          <p:val>
                                            <p:strVal val="#ppt_x"/>
                                          </p:val>
                                        </p:tav>
                                      </p:tavLst>
                                    </p:anim>
                                    <p:anim calcmode="lin" valueType="num">
                                      <p:cBhvr additive="base">
                                        <p:cTn id="356" dur="500" fill="hold"/>
                                        <p:tgtEl>
                                          <p:spTgt spid="129"/>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0"/>
                                  </p:stCondLst>
                                  <p:childTnLst>
                                    <p:set>
                                      <p:cBhvr>
                                        <p:cTn id="358" dur="1" fill="hold">
                                          <p:stCondLst>
                                            <p:cond delay="0"/>
                                          </p:stCondLst>
                                        </p:cTn>
                                        <p:tgtEl>
                                          <p:spTgt spid="130"/>
                                        </p:tgtEl>
                                        <p:attrNameLst>
                                          <p:attrName>style.visibility</p:attrName>
                                        </p:attrNameLst>
                                      </p:cBhvr>
                                      <p:to>
                                        <p:strVal val="visible"/>
                                      </p:to>
                                    </p:set>
                                    <p:anim calcmode="lin" valueType="num">
                                      <p:cBhvr additive="base">
                                        <p:cTn id="359" dur="500" fill="hold"/>
                                        <p:tgtEl>
                                          <p:spTgt spid="130"/>
                                        </p:tgtEl>
                                        <p:attrNameLst>
                                          <p:attrName>ppt_x</p:attrName>
                                        </p:attrNameLst>
                                      </p:cBhvr>
                                      <p:tavLst>
                                        <p:tav tm="0">
                                          <p:val>
                                            <p:strVal val="#ppt_x"/>
                                          </p:val>
                                        </p:tav>
                                        <p:tav tm="100000">
                                          <p:val>
                                            <p:strVal val="#ppt_x"/>
                                          </p:val>
                                        </p:tav>
                                      </p:tavLst>
                                    </p:anim>
                                    <p:anim calcmode="lin" valueType="num">
                                      <p:cBhvr additive="base">
                                        <p:cTn id="360" dur="500" fill="hold"/>
                                        <p:tgtEl>
                                          <p:spTgt spid="130"/>
                                        </p:tgtEl>
                                        <p:attrNameLst>
                                          <p:attrName>ppt_y</p:attrName>
                                        </p:attrNameLst>
                                      </p:cBhvr>
                                      <p:tavLst>
                                        <p:tav tm="0">
                                          <p:val>
                                            <p:strVal val="1+#ppt_h/2"/>
                                          </p:val>
                                        </p:tav>
                                        <p:tav tm="100000">
                                          <p:val>
                                            <p:strVal val="#ppt_y"/>
                                          </p:val>
                                        </p:tav>
                                      </p:tavLst>
                                    </p:anim>
                                  </p:childTnLst>
                                </p:cTn>
                              </p:par>
                              <p:par>
                                <p:cTn id="361" presetID="2" presetClass="entr" presetSubtype="4" fill="hold" grpId="0" nodeType="withEffect">
                                  <p:stCondLst>
                                    <p:cond delay="0"/>
                                  </p:stCondLst>
                                  <p:childTnLst>
                                    <p:set>
                                      <p:cBhvr>
                                        <p:cTn id="362" dur="1" fill="hold">
                                          <p:stCondLst>
                                            <p:cond delay="0"/>
                                          </p:stCondLst>
                                        </p:cTn>
                                        <p:tgtEl>
                                          <p:spTgt spid="131"/>
                                        </p:tgtEl>
                                        <p:attrNameLst>
                                          <p:attrName>style.visibility</p:attrName>
                                        </p:attrNameLst>
                                      </p:cBhvr>
                                      <p:to>
                                        <p:strVal val="visible"/>
                                      </p:to>
                                    </p:set>
                                    <p:anim calcmode="lin" valueType="num">
                                      <p:cBhvr additive="base">
                                        <p:cTn id="363" dur="500" fill="hold"/>
                                        <p:tgtEl>
                                          <p:spTgt spid="131"/>
                                        </p:tgtEl>
                                        <p:attrNameLst>
                                          <p:attrName>ppt_x</p:attrName>
                                        </p:attrNameLst>
                                      </p:cBhvr>
                                      <p:tavLst>
                                        <p:tav tm="0">
                                          <p:val>
                                            <p:strVal val="#ppt_x"/>
                                          </p:val>
                                        </p:tav>
                                        <p:tav tm="100000">
                                          <p:val>
                                            <p:strVal val="#ppt_x"/>
                                          </p:val>
                                        </p:tav>
                                      </p:tavLst>
                                    </p:anim>
                                    <p:anim calcmode="lin" valueType="num">
                                      <p:cBhvr additive="base">
                                        <p:cTn id="364" dur="500" fill="hold"/>
                                        <p:tgtEl>
                                          <p:spTgt spid="131"/>
                                        </p:tgtEl>
                                        <p:attrNameLst>
                                          <p:attrName>ppt_y</p:attrName>
                                        </p:attrNameLst>
                                      </p:cBhvr>
                                      <p:tavLst>
                                        <p:tav tm="0">
                                          <p:val>
                                            <p:strVal val="1+#ppt_h/2"/>
                                          </p:val>
                                        </p:tav>
                                        <p:tav tm="100000">
                                          <p:val>
                                            <p:strVal val="#ppt_y"/>
                                          </p:val>
                                        </p:tav>
                                      </p:tavLst>
                                    </p:anim>
                                  </p:childTnLst>
                                </p:cTn>
                              </p:par>
                              <p:par>
                                <p:cTn id="365" presetID="2" presetClass="entr" presetSubtype="4" fill="hold" grpId="0" nodeType="withEffect">
                                  <p:stCondLst>
                                    <p:cond delay="0"/>
                                  </p:stCondLst>
                                  <p:childTnLst>
                                    <p:set>
                                      <p:cBhvr>
                                        <p:cTn id="366" dur="1" fill="hold">
                                          <p:stCondLst>
                                            <p:cond delay="0"/>
                                          </p:stCondLst>
                                        </p:cTn>
                                        <p:tgtEl>
                                          <p:spTgt spid="132"/>
                                        </p:tgtEl>
                                        <p:attrNameLst>
                                          <p:attrName>style.visibility</p:attrName>
                                        </p:attrNameLst>
                                      </p:cBhvr>
                                      <p:to>
                                        <p:strVal val="visible"/>
                                      </p:to>
                                    </p:set>
                                    <p:anim calcmode="lin" valueType="num">
                                      <p:cBhvr additive="base">
                                        <p:cTn id="367" dur="500" fill="hold"/>
                                        <p:tgtEl>
                                          <p:spTgt spid="132"/>
                                        </p:tgtEl>
                                        <p:attrNameLst>
                                          <p:attrName>ppt_x</p:attrName>
                                        </p:attrNameLst>
                                      </p:cBhvr>
                                      <p:tavLst>
                                        <p:tav tm="0">
                                          <p:val>
                                            <p:strVal val="#ppt_x"/>
                                          </p:val>
                                        </p:tav>
                                        <p:tav tm="100000">
                                          <p:val>
                                            <p:strVal val="#ppt_x"/>
                                          </p:val>
                                        </p:tav>
                                      </p:tavLst>
                                    </p:anim>
                                    <p:anim calcmode="lin" valueType="num">
                                      <p:cBhvr additive="base">
                                        <p:cTn id="368" dur="500" fill="hold"/>
                                        <p:tgtEl>
                                          <p:spTgt spid="132"/>
                                        </p:tgtEl>
                                        <p:attrNameLst>
                                          <p:attrName>ppt_y</p:attrName>
                                        </p:attrNameLst>
                                      </p:cBhvr>
                                      <p:tavLst>
                                        <p:tav tm="0">
                                          <p:val>
                                            <p:strVal val="1+#ppt_h/2"/>
                                          </p:val>
                                        </p:tav>
                                        <p:tav tm="100000">
                                          <p:val>
                                            <p:strVal val="#ppt_y"/>
                                          </p:val>
                                        </p:tav>
                                      </p:tavLst>
                                    </p:anim>
                                  </p:childTnLst>
                                </p:cTn>
                              </p:par>
                              <p:par>
                                <p:cTn id="369" presetID="2" presetClass="entr" presetSubtype="4" fill="hold" grpId="0" nodeType="withEffect">
                                  <p:stCondLst>
                                    <p:cond delay="0"/>
                                  </p:stCondLst>
                                  <p:childTnLst>
                                    <p:set>
                                      <p:cBhvr>
                                        <p:cTn id="370" dur="1" fill="hold">
                                          <p:stCondLst>
                                            <p:cond delay="0"/>
                                          </p:stCondLst>
                                        </p:cTn>
                                        <p:tgtEl>
                                          <p:spTgt spid="133"/>
                                        </p:tgtEl>
                                        <p:attrNameLst>
                                          <p:attrName>style.visibility</p:attrName>
                                        </p:attrNameLst>
                                      </p:cBhvr>
                                      <p:to>
                                        <p:strVal val="visible"/>
                                      </p:to>
                                    </p:set>
                                    <p:anim calcmode="lin" valueType="num">
                                      <p:cBhvr additive="base">
                                        <p:cTn id="371" dur="500" fill="hold"/>
                                        <p:tgtEl>
                                          <p:spTgt spid="133"/>
                                        </p:tgtEl>
                                        <p:attrNameLst>
                                          <p:attrName>ppt_x</p:attrName>
                                        </p:attrNameLst>
                                      </p:cBhvr>
                                      <p:tavLst>
                                        <p:tav tm="0">
                                          <p:val>
                                            <p:strVal val="#ppt_x"/>
                                          </p:val>
                                        </p:tav>
                                        <p:tav tm="100000">
                                          <p:val>
                                            <p:strVal val="#ppt_x"/>
                                          </p:val>
                                        </p:tav>
                                      </p:tavLst>
                                    </p:anim>
                                    <p:anim calcmode="lin" valueType="num">
                                      <p:cBhvr additive="base">
                                        <p:cTn id="372" dur="500" fill="hold"/>
                                        <p:tgtEl>
                                          <p:spTgt spid="133"/>
                                        </p:tgtEl>
                                        <p:attrNameLst>
                                          <p:attrName>ppt_y</p:attrName>
                                        </p:attrNameLst>
                                      </p:cBhvr>
                                      <p:tavLst>
                                        <p:tav tm="0">
                                          <p:val>
                                            <p:strVal val="1+#ppt_h/2"/>
                                          </p:val>
                                        </p:tav>
                                        <p:tav tm="100000">
                                          <p:val>
                                            <p:strVal val="#ppt_y"/>
                                          </p:val>
                                        </p:tav>
                                      </p:tavLst>
                                    </p:anim>
                                  </p:childTnLst>
                                </p:cTn>
                              </p:par>
                              <p:par>
                                <p:cTn id="373" presetID="2" presetClass="entr" presetSubtype="4" fill="hold" grpId="0" nodeType="withEffect">
                                  <p:stCondLst>
                                    <p:cond delay="0"/>
                                  </p:stCondLst>
                                  <p:childTnLst>
                                    <p:set>
                                      <p:cBhvr>
                                        <p:cTn id="374" dur="1" fill="hold">
                                          <p:stCondLst>
                                            <p:cond delay="0"/>
                                          </p:stCondLst>
                                        </p:cTn>
                                        <p:tgtEl>
                                          <p:spTgt spid="134"/>
                                        </p:tgtEl>
                                        <p:attrNameLst>
                                          <p:attrName>style.visibility</p:attrName>
                                        </p:attrNameLst>
                                      </p:cBhvr>
                                      <p:to>
                                        <p:strVal val="visible"/>
                                      </p:to>
                                    </p:set>
                                    <p:anim calcmode="lin" valueType="num">
                                      <p:cBhvr additive="base">
                                        <p:cTn id="375" dur="500" fill="hold"/>
                                        <p:tgtEl>
                                          <p:spTgt spid="134"/>
                                        </p:tgtEl>
                                        <p:attrNameLst>
                                          <p:attrName>ppt_x</p:attrName>
                                        </p:attrNameLst>
                                      </p:cBhvr>
                                      <p:tavLst>
                                        <p:tav tm="0">
                                          <p:val>
                                            <p:strVal val="#ppt_x"/>
                                          </p:val>
                                        </p:tav>
                                        <p:tav tm="100000">
                                          <p:val>
                                            <p:strVal val="#ppt_x"/>
                                          </p:val>
                                        </p:tav>
                                      </p:tavLst>
                                    </p:anim>
                                    <p:anim calcmode="lin" valueType="num">
                                      <p:cBhvr additive="base">
                                        <p:cTn id="376" dur="500" fill="hold"/>
                                        <p:tgtEl>
                                          <p:spTgt spid="134"/>
                                        </p:tgtEl>
                                        <p:attrNameLst>
                                          <p:attrName>ppt_y</p:attrName>
                                        </p:attrNameLst>
                                      </p:cBhvr>
                                      <p:tavLst>
                                        <p:tav tm="0">
                                          <p:val>
                                            <p:strVal val="1+#ppt_h/2"/>
                                          </p:val>
                                        </p:tav>
                                        <p:tav tm="100000">
                                          <p:val>
                                            <p:strVal val="#ppt_y"/>
                                          </p:val>
                                        </p:tav>
                                      </p:tavLst>
                                    </p:anim>
                                  </p:childTnLst>
                                </p:cTn>
                              </p:par>
                              <p:par>
                                <p:cTn id="377" presetID="2" presetClass="entr" presetSubtype="4" fill="hold" grpId="0" nodeType="withEffect">
                                  <p:stCondLst>
                                    <p:cond delay="0"/>
                                  </p:stCondLst>
                                  <p:childTnLst>
                                    <p:set>
                                      <p:cBhvr>
                                        <p:cTn id="378" dur="1" fill="hold">
                                          <p:stCondLst>
                                            <p:cond delay="0"/>
                                          </p:stCondLst>
                                        </p:cTn>
                                        <p:tgtEl>
                                          <p:spTgt spid="135"/>
                                        </p:tgtEl>
                                        <p:attrNameLst>
                                          <p:attrName>style.visibility</p:attrName>
                                        </p:attrNameLst>
                                      </p:cBhvr>
                                      <p:to>
                                        <p:strVal val="visible"/>
                                      </p:to>
                                    </p:set>
                                    <p:anim calcmode="lin" valueType="num">
                                      <p:cBhvr additive="base">
                                        <p:cTn id="379" dur="500" fill="hold"/>
                                        <p:tgtEl>
                                          <p:spTgt spid="135"/>
                                        </p:tgtEl>
                                        <p:attrNameLst>
                                          <p:attrName>ppt_x</p:attrName>
                                        </p:attrNameLst>
                                      </p:cBhvr>
                                      <p:tavLst>
                                        <p:tav tm="0">
                                          <p:val>
                                            <p:strVal val="#ppt_x"/>
                                          </p:val>
                                        </p:tav>
                                        <p:tav tm="100000">
                                          <p:val>
                                            <p:strVal val="#ppt_x"/>
                                          </p:val>
                                        </p:tav>
                                      </p:tavLst>
                                    </p:anim>
                                    <p:anim calcmode="lin" valueType="num">
                                      <p:cBhvr additive="base">
                                        <p:cTn id="380" dur="500" fill="hold"/>
                                        <p:tgtEl>
                                          <p:spTgt spid="135"/>
                                        </p:tgtEl>
                                        <p:attrNameLst>
                                          <p:attrName>ppt_y</p:attrName>
                                        </p:attrNameLst>
                                      </p:cBhvr>
                                      <p:tavLst>
                                        <p:tav tm="0">
                                          <p:val>
                                            <p:strVal val="1+#ppt_h/2"/>
                                          </p:val>
                                        </p:tav>
                                        <p:tav tm="100000">
                                          <p:val>
                                            <p:strVal val="#ppt_y"/>
                                          </p:val>
                                        </p:tav>
                                      </p:tavLst>
                                    </p:anim>
                                  </p:childTnLst>
                                </p:cTn>
                              </p:par>
                              <p:par>
                                <p:cTn id="381" presetID="2" presetClass="entr" presetSubtype="4" fill="hold" grpId="0" nodeType="withEffect">
                                  <p:stCondLst>
                                    <p:cond delay="0"/>
                                  </p:stCondLst>
                                  <p:childTnLst>
                                    <p:set>
                                      <p:cBhvr>
                                        <p:cTn id="382" dur="1" fill="hold">
                                          <p:stCondLst>
                                            <p:cond delay="0"/>
                                          </p:stCondLst>
                                        </p:cTn>
                                        <p:tgtEl>
                                          <p:spTgt spid="136"/>
                                        </p:tgtEl>
                                        <p:attrNameLst>
                                          <p:attrName>style.visibility</p:attrName>
                                        </p:attrNameLst>
                                      </p:cBhvr>
                                      <p:to>
                                        <p:strVal val="visible"/>
                                      </p:to>
                                    </p:set>
                                    <p:anim calcmode="lin" valueType="num">
                                      <p:cBhvr additive="base">
                                        <p:cTn id="383" dur="500" fill="hold"/>
                                        <p:tgtEl>
                                          <p:spTgt spid="136"/>
                                        </p:tgtEl>
                                        <p:attrNameLst>
                                          <p:attrName>ppt_x</p:attrName>
                                        </p:attrNameLst>
                                      </p:cBhvr>
                                      <p:tavLst>
                                        <p:tav tm="0">
                                          <p:val>
                                            <p:strVal val="#ppt_x"/>
                                          </p:val>
                                        </p:tav>
                                        <p:tav tm="100000">
                                          <p:val>
                                            <p:strVal val="#ppt_x"/>
                                          </p:val>
                                        </p:tav>
                                      </p:tavLst>
                                    </p:anim>
                                    <p:anim calcmode="lin" valueType="num">
                                      <p:cBhvr additive="base">
                                        <p:cTn id="384" dur="500" fill="hold"/>
                                        <p:tgtEl>
                                          <p:spTgt spid="136"/>
                                        </p:tgtEl>
                                        <p:attrNameLst>
                                          <p:attrName>ppt_y</p:attrName>
                                        </p:attrNameLst>
                                      </p:cBhvr>
                                      <p:tavLst>
                                        <p:tav tm="0">
                                          <p:val>
                                            <p:strVal val="1+#ppt_h/2"/>
                                          </p:val>
                                        </p:tav>
                                        <p:tav tm="100000">
                                          <p:val>
                                            <p:strVal val="#ppt_y"/>
                                          </p:val>
                                        </p:tav>
                                      </p:tavLst>
                                    </p:anim>
                                  </p:childTnLst>
                                </p:cTn>
                              </p:par>
                              <p:par>
                                <p:cTn id="385" presetID="2" presetClass="entr" presetSubtype="4" fill="hold" grpId="0" nodeType="withEffect">
                                  <p:stCondLst>
                                    <p:cond delay="0"/>
                                  </p:stCondLst>
                                  <p:childTnLst>
                                    <p:set>
                                      <p:cBhvr>
                                        <p:cTn id="386" dur="1" fill="hold">
                                          <p:stCondLst>
                                            <p:cond delay="0"/>
                                          </p:stCondLst>
                                        </p:cTn>
                                        <p:tgtEl>
                                          <p:spTgt spid="137"/>
                                        </p:tgtEl>
                                        <p:attrNameLst>
                                          <p:attrName>style.visibility</p:attrName>
                                        </p:attrNameLst>
                                      </p:cBhvr>
                                      <p:to>
                                        <p:strVal val="visible"/>
                                      </p:to>
                                    </p:set>
                                    <p:anim calcmode="lin" valueType="num">
                                      <p:cBhvr additive="base">
                                        <p:cTn id="387" dur="500" fill="hold"/>
                                        <p:tgtEl>
                                          <p:spTgt spid="137"/>
                                        </p:tgtEl>
                                        <p:attrNameLst>
                                          <p:attrName>ppt_x</p:attrName>
                                        </p:attrNameLst>
                                      </p:cBhvr>
                                      <p:tavLst>
                                        <p:tav tm="0">
                                          <p:val>
                                            <p:strVal val="#ppt_x"/>
                                          </p:val>
                                        </p:tav>
                                        <p:tav tm="100000">
                                          <p:val>
                                            <p:strVal val="#ppt_x"/>
                                          </p:val>
                                        </p:tav>
                                      </p:tavLst>
                                    </p:anim>
                                    <p:anim calcmode="lin" valueType="num">
                                      <p:cBhvr additive="base">
                                        <p:cTn id="388" dur="500" fill="hold"/>
                                        <p:tgtEl>
                                          <p:spTgt spid="137"/>
                                        </p:tgtEl>
                                        <p:attrNameLst>
                                          <p:attrName>ppt_y</p:attrName>
                                        </p:attrNameLst>
                                      </p:cBhvr>
                                      <p:tavLst>
                                        <p:tav tm="0">
                                          <p:val>
                                            <p:strVal val="1+#ppt_h/2"/>
                                          </p:val>
                                        </p:tav>
                                        <p:tav tm="100000">
                                          <p:val>
                                            <p:strVal val="#ppt_y"/>
                                          </p:val>
                                        </p:tav>
                                      </p:tavLst>
                                    </p:anim>
                                  </p:childTnLst>
                                </p:cTn>
                              </p:par>
                              <p:par>
                                <p:cTn id="389" presetID="2" presetClass="entr" presetSubtype="4" fill="hold" grpId="0" nodeType="withEffect">
                                  <p:stCondLst>
                                    <p:cond delay="0"/>
                                  </p:stCondLst>
                                  <p:childTnLst>
                                    <p:set>
                                      <p:cBhvr>
                                        <p:cTn id="390" dur="1" fill="hold">
                                          <p:stCondLst>
                                            <p:cond delay="0"/>
                                          </p:stCondLst>
                                        </p:cTn>
                                        <p:tgtEl>
                                          <p:spTgt spid="138"/>
                                        </p:tgtEl>
                                        <p:attrNameLst>
                                          <p:attrName>style.visibility</p:attrName>
                                        </p:attrNameLst>
                                      </p:cBhvr>
                                      <p:to>
                                        <p:strVal val="visible"/>
                                      </p:to>
                                    </p:set>
                                    <p:anim calcmode="lin" valueType="num">
                                      <p:cBhvr additive="base">
                                        <p:cTn id="391" dur="500" fill="hold"/>
                                        <p:tgtEl>
                                          <p:spTgt spid="138"/>
                                        </p:tgtEl>
                                        <p:attrNameLst>
                                          <p:attrName>ppt_x</p:attrName>
                                        </p:attrNameLst>
                                      </p:cBhvr>
                                      <p:tavLst>
                                        <p:tav tm="0">
                                          <p:val>
                                            <p:strVal val="#ppt_x"/>
                                          </p:val>
                                        </p:tav>
                                        <p:tav tm="100000">
                                          <p:val>
                                            <p:strVal val="#ppt_x"/>
                                          </p:val>
                                        </p:tav>
                                      </p:tavLst>
                                    </p:anim>
                                    <p:anim calcmode="lin" valueType="num">
                                      <p:cBhvr additive="base">
                                        <p:cTn id="392" dur="500" fill="hold"/>
                                        <p:tgtEl>
                                          <p:spTgt spid="138"/>
                                        </p:tgtEl>
                                        <p:attrNameLst>
                                          <p:attrName>ppt_y</p:attrName>
                                        </p:attrNameLst>
                                      </p:cBhvr>
                                      <p:tavLst>
                                        <p:tav tm="0">
                                          <p:val>
                                            <p:strVal val="1+#ppt_h/2"/>
                                          </p:val>
                                        </p:tav>
                                        <p:tav tm="100000">
                                          <p:val>
                                            <p:strVal val="#ppt_y"/>
                                          </p:val>
                                        </p:tav>
                                      </p:tavLst>
                                    </p:anim>
                                  </p:childTnLst>
                                </p:cTn>
                              </p:par>
                              <p:par>
                                <p:cTn id="393" presetID="2" presetClass="entr" presetSubtype="4" fill="hold" grpId="0" nodeType="withEffect">
                                  <p:stCondLst>
                                    <p:cond delay="0"/>
                                  </p:stCondLst>
                                  <p:childTnLst>
                                    <p:set>
                                      <p:cBhvr>
                                        <p:cTn id="394" dur="1" fill="hold">
                                          <p:stCondLst>
                                            <p:cond delay="0"/>
                                          </p:stCondLst>
                                        </p:cTn>
                                        <p:tgtEl>
                                          <p:spTgt spid="139"/>
                                        </p:tgtEl>
                                        <p:attrNameLst>
                                          <p:attrName>style.visibility</p:attrName>
                                        </p:attrNameLst>
                                      </p:cBhvr>
                                      <p:to>
                                        <p:strVal val="visible"/>
                                      </p:to>
                                    </p:set>
                                    <p:anim calcmode="lin" valueType="num">
                                      <p:cBhvr additive="base">
                                        <p:cTn id="395" dur="500" fill="hold"/>
                                        <p:tgtEl>
                                          <p:spTgt spid="139"/>
                                        </p:tgtEl>
                                        <p:attrNameLst>
                                          <p:attrName>ppt_x</p:attrName>
                                        </p:attrNameLst>
                                      </p:cBhvr>
                                      <p:tavLst>
                                        <p:tav tm="0">
                                          <p:val>
                                            <p:strVal val="#ppt_x"/>
                                          </p:val>
                                        </p:tav>
                                        <p:tav tm="100000">
                                          <p:val>
                                            <p:strVal val="#ppt_x"/>
                                          </p:val>
                                        </p:tav>
                                      </p:tavLst>
                                    </p:anim>
                                    <p:anim calcmode="lin" valueType="num">
                                      <p:cBhvr additive="base">
                                        <p:cTn id="396" dur="500" fill="hold"/>
                                        <p:tgtEl>
                                          <p:spTgt spid="139"/>
                                        </p:tgtEl>
                                        <p:attrNameLst>
                                          <p:attrName>ppt_y</p:attrName>
                                        </p:attrNameLst>
                                      </p:cBhvr>
                                      <p:tavLst>
                                        <p:tav tm="0">
                                          <p:val>
                                            <p:strVal val="1+#ppt_h/2"/>
                                          </p:val>
                                        </p:tav>
                                        <p:tav tm="100000">
                                          <p:val>
                                            <p:strVal val="#ppt_y"/>
                                          </p:val>
                                        </p:tav>
                                      </p:tavLst>
                                    </p:anim>
                                  </p:childTnLst>
                                </p:cTn>
                              </p:par>
                              <p:par>
                                <p:cTn id="397" presetID="2" presetClass="entr" presetSubtype="4" fill="hold" grpId="0" nodeType="withEffect">
                                  <p:stCondLst>
                                    <p:cond delay="0"/>
                                  </p:stCondLst>
                                  <p:childTnLst>
                                    <p:set>
                                      <p:cBhvr>
                                        <p:cTn id="398" dur="1" fill="hold">
                                          <p:stCondLst>
                                            <p:cond delay="0"/>
                                          </p:stCondLst>
                                        </p:cTn>
                                        <p:tgtEl>
                                          <p:spTgt spid="140"/>
                                        </p:tgtEl>
                                        <p:attrNameLst>
                                          <p:attrName>style.visibility</p:attrName>
                                        </p:attrNameLst>
                                      </p:cBhvr>
                                      <p:to>
                                        <p:strVal val="visible"/>
                                      </p:to>
                                    </p:set>
                                    <p:anim calcmode="lin" valueType="num">
                                      <p:cBhvr additive="base">
                                        <p:cTn id="399" dur="500" fill="hold"/>
                                        <p:tgtEl>
                                          <p:spTgt spid="140"/>
                                        </p:tgtEl>
                                        <p:attrNameLst>
                                          <p:attrName>ppt_x</p:attrName>
                                        </p:attrNameLst>
                                      </p:cBhvr>
                                      <p:tavLst>
                                        <p:tav tm="0">
                                          <p:val>
                                            <p:strVal val="#ppt_x"/>
                                          </p:val>
                                        </p:tav>
                                        <p:tav tm="100000">
                                          <p:val>
                                            <p:strVal val="#ppt_x"/>
                                          </p:val>
                                        </p:tav>
                                      </p:tavLst>
                                    </p:anim>
                                    <p:anim calcmode="lin" valueType="num">
                                      <p:cBhvr additive="base">
                                        <p:cTn id="400" dur="500" fill="hold"/>
                                        <p:tgtEl>
                                          <p:spTgt spid="140"/>
                                        </p:tgtEl>
                                        <p:attrNameLst>
                                          <p:attrName>ppt_y</p:attrName>
                                        </p:attrNameLst>
                                      </p:cBhvr>
                                      <p:tavLst>
                                        <p:tav tm="0">
                                          <p:val>
                                            <p:strVal val="1+#ppt_h/2"/>
                                          </p:val>
                                        </p:tav>
                                        <p:tav tm="100000">
                                          <p:val>
                                            <p:strVal val="#ppt_y"/>
                                          </p:val>
                                        </p:tav>
                                      </p:tavLst>
                                    </p:anim>
                                  </p:childTnLst>
                                </p:cTn>
                              </p:par>
                              <p:par>
                                <p:cTn id="401" presetID="2" presetClass="entr" presetSubtype="4" fill="hold" grpId="0" nodeType="withEffect">
                                  <p:stCondLst>
                                    <p:cond delay="0"/>
                                  </p:stCondLst>
                                  <p:childTnLst>
                                    <p:set>
                                      <p:cBhvr>
                                        <p:cTn id="402" dur="1" fill="hold">
                                          <p:stCondLst>
                                            <p:cond delay="0"/>
                                          </p:stCondLst>
                                        </p:cTn>
                                        <p:tgtEl>
                                          <p:spTgt spid="141"/>
                                        </p:tgtEl>
                                        <p:attrNameLst>
                                          <p:attrName>style.visibility</p:attrName>
                                        </p:attrNameLst>
                                      </p:cBhvr>
                                      <p:to>
                                        <p:strVal val="visible"/>
                                      </p:to>
                                    </p:set>
                                    <p:anim calcmode="lin" valueType="num">
                                      <p:cBhvr additive="base">
                                        <p:cTn id="403" dur="500" fill="hold"/>
                                        <p:tgtEl>
                                          <p:spTgt spid="141"/>
                                        </p:tgtEl>
                                        <p:attrNameLst>
                                          <p:attrName>ppt_x</p:attrName>
                                        </p:attrNameLst>
                                      </p:cBhvr>
                                      <p:tavLst>
                                        <p:tav tm="0">
                                          <p:val>
                                            <p:strVal val="#ppt_x"/>
                                          </p:val>
                                        </p:tav>
                                        <p:tav tm="100000">
                                          <p:val>
                                            <p:strVal val="#ppt_x"/>
                                          </p:val>
                                        </p:tav>
                                      </p:tavLst>
                                    </p:anim>
                                    <p:anim calcmode="lin" valueType="num">
                                      <p:cBhvr additive="base">
                                        <p:cTn id="404" dur="500" fill="hold"/>
                                        <p:tgtEl>
                                          <p:spTgt spid="141"/>
                                        </p:tgtEl>
                                        <p:attrNameLst>
                                          <p:attrName>ppt_y</p:attrName>
                                        </p:attrNameLst>
                                      </p:cBhvr>
                                      <p:tavLst>
                                        <p:tav tm="0">
                                          <p:val>
                                            <p:strVal val="1+#ppt_h/2"/>
                                          </p:val>
                                        </p:tav>
                                        <p:tav tm="100000">
                                          <p:val>
                                            <p:strVal val="#ppt_y"/>
                                          </p:val>
                                        </p:tav>
                                      </p:tavLst>
                                    </p:anim>
                                  </p:childTnLst>
                                </p:cTn>
                              </p:par>
                              <p:par>
                                <p:cTn id="405" presetID="2" presetClass="entr" presetSubtype="4" fill="hold" grpId="0" nodeType="withEffect">
                                  <p:stCondLst>
                                    <p:cond delay="0"/>
                                  </p:stCondLst>
                                  <p:childTnLst>
                                    <p:set>
                                      <p:cBhvr>
                                        <p:cTn id="406" dur="1" fill="hold">
                                          <p:stCondLst>
                                            <p:cond delay="0"/>
                                          </p:stCondLst>
                                        </p:cTn>
                                        <p:tgtEl>
                                          <p:spTgt spid="142"/>
                                        </p:tgtEl>
                                        <p:attrNameLst>
                                          <p:attrName>style.visibility</p:attrName>
                                        </p:attrNameLst>
                                      </p:cBhvr>
                                      <p:to>
                                        <p:strVal val="visible"/>
                                      </p:to>
                                    </p:set>
                                    <p:anim calcmode="lin" valueType="num">
                                      <p:cBhvr additive="base">
                                        <p:cTn id="407" dur="500" fill="hold"/>
                                        <p:tgtEl>
                                          <p:spTgt spid="142"/>
                                        </p:tgtEl>
                                        <p:attrNameLst>
                                          <p:attrName>ppt_x</p:attrName>
                                        </p:attrNameLst>
                                      </p:cBhvr>
                                      <p:tavLst>
                                        <p:tav tm="0">
                                          <p:val>
                                            <p:strVal val="#ppt_x"/>
                                          </p:val>
                                        </p:tav>
                                        <p:tav tm="100000">
                                          <p:val>
                                            <p:strVal val="#ppt_x"/>
                                          </p:val>
                                        </p:tav>
                                      </p:tavLst>
                                    </p:anim>
                                    <p:anim calcmode="lin" valueType="num">
                                      <p:cBhvr additive="base">
                                        <p:cTn id="408" dur="500" fill="hold"/>
                                        <p:tgtEl>
                                          <p:spTgt spid="142"/>
                                        </p:tgtEl>
                                        <p:attrNameLst>
                                          <p:attrName>ppt_y</p:attrName>
                                        </p:attrNameLst>
                                      </p:cBhvr>
                                      <p:tavLst>
                                        <p:tav tm="0">
                                          <p:val>
                                            <p:strVal val="1+#ppt_h/2"/>
                                          </p:val>
                                        </p:tav>
                                        <p:tav tm="100000">
                                          <p:val>
                                            <p:strVal val="#ppt_y"/>
                                          </p:val>
                                        </p:tav>
                                      </p:tavLst>
                                    </p:anim>
                                  </p:childTnLst>
                                </p:cTn>
                              </p:par>
                              <p:par>
                                <p:cTn id="409" presetID="2" presetClass="entr" presetSubtype="4" fill="hold" grpId="0" nodeType="withEffect">
                                  <p:stCondLst>
                                    <p:cond delay="0"/>
                                  </p:stCondLst>
                                  <p:childTnLst>
                                    <p:set>
                                      <p:cBhvr>
                                        <p:cTn id="410" dur="1" fill="hold">
                                          <p:stCondLst>
                                            <p:cond delay="0"/>
                                          </p:stCondLst>
                                        </p:cTn>
                                        <p:tgtEl>
                                          <p:spTgt spid="143"/>
                                        </p:tgtEl>
                                        <p:attrNameLst>
                                          <p:attrName>style.visibility</p:attrName>
                                        </p:attrNameLst>
                                      </p:cBhvr>
                                      <p:to>
                                        <p:strVal val="visible"/>
                                      </p:to>
                                    </p:set>
                                    <p:anim calcmode="lin" valueType="num">
                                      <p:cBhvr additive="base">
                                        <p:cTn id="411" dur="500" fill="hold"/>
                                        <p:tgtEl>
                                          <p:spTgt spid="143"/>
                                        </p:tgtEl>
                                        <p:attrNameLst>
                                          <p:attrName>ppt_x</p:attrName>
                                        </p:attrNameLst>
                                      </p:cBhvr>
                                      <p:tavLst>
                                        <p:tav tm="0">
                                          <p:val>
                                            <p:strVal val="#ppt_x"/>
                                          </p:val>
                                        </p:tav>
                                        <p:tav tm="100000">
                                          <p:val>
                                            <p:strVal val="#ppt_x"/>
                                          </p:val>
                                        </p:tav>
                                      </p:tavLst>
                                    </p:anim>
                                    <p:anim calcmode="lin" valueType="num">
                                      <p:cBhvr additive="base">
                                        <p:cTn id="412" dur="500" fill="hold"/>
                                        <p:tgtEl>
                                          <p:spTgt spid="143"/>
                                        </p:tgtEl>
                                        <p:attrNameLst>
                                          <p:attrName>ppt_y</p:attrName>
                                        </p:attrNameLst>
                                      </p:cBhvr>
                                      <p:tavLst>
                                        <p:tav tm="0">
                                          <p:val>
                                            <p:strVal val="1+#ppt_h/2"/>
                                          </p:val>
                                        </p:tav>
                                        <p:tav tm="100000">
                                          <p:val>
                                            <p:strVal val="#ppt_y"/>
                                          </p:val>
                                        </p:tav>
                                      </p:tavLst>
                                    </p:anim>
                                  </p:childTnLst>
                                </p:cTn>
                              </p:par>
                              <p:par>
                                <p:cTn id="413" presetID="2" presetClass="entr" presetSubtype="4" fill="hold" grpId="0" nodeType="withEffect">
                                  <p:stCondLst>
                                    <p:cond delay="0"/>
                                  </p:stCondLst>
                                  <p:childTnLst>
                                    <p:set>
                                      <p:cBhvr>
                                        <p:cTn id="414" dur="1" fill="hold">
                                          <p:stCondLst>
                                            <p:cond delay="0"/>
                                          </p:stCondLst>
                                        </p:cTn>
                                        <p:tgtEl>
                                          <p:spTgt spid="144"/>
                                        </p:tgtEl>
                                        <p:attrNameLst>
                                          <p:attrName>style.visibility</p:attrName>
                                        </p:attrNameLst>
                                      </p:cBhvr>
                                      <p:to>
                                        <p:strVal val="visible"/>
                                      </p:to>
                                    </p:set>
                                    <p:anim calcmode="lin" valueType="num">
                                      <p:cBhvr additive="base">
                                        <p:cTn id="415" dur="500" fill="hold"/>
                                        <p:tgtEl>
                                          <p:spTgt spid="144"/>
                                        </p:tgtEl>
                                        <p:attrNameLst>
                                          <p:attrName>ppt_x</p:attrName>
                                        </p:attrNameLst>
                                      </p:cBhvr>
                                      <p:tavLst>
                                        <p:tav tm="0">
                                          <p:val>
                                            <p:strVal val="#ppt_x"/>
                                          </p:val>
                                        </p:tav>
                                        <p:tav tm="100000">
                                          <p:val>
                                            <p:strVal val="#ppt_x"/>
                                          </p:val>
                                        </p:tav>
                                      </p:tavLst>
                                    </p:anim>
                                    <p:anim calcmode="lin" valueType="num">
                                      <p:cBhvr additive="base">
                                        <p:cTn id="416" dur="500" fill="hold"/>
                                        <p:tgtEl>
                                          <p:spTgt spid="144"/>
                                        </p:tgtEl>
                                        <p:attrNameLst>
                                          <p:attrName>ppt_y</p:attrName>
                                        </p:attrNameLst>
                                      </p:cBhvr>
                                      <p:tavLst>
                                        <p:tav tm="0">
                                          <p:val>
                                            <p:strVal val="1+#ppt_h/2"/>
                                          </p:val>
                                        </p:tav>
                                        <p:tav tm="100000">
                                          <p:val>
                                            <p:strVal val="#ppt_y"/>
                                          </p:val>
                                        </p:tav>
                                      </p:tavLst>
                                    </p:anim>
                                  </p:childTnLst>
                                </p:cTn>
                              </p:par>
                              <p:par>
                                <p:cTn id="417" presetID="2" presetClass="entr" presetSubtype="4" fill="hold" grpId="0" nodeType="withEffect">
                                  <p:stCondLst>
                                    <p:cond delay="0"/>
                                  </p:stCondLst>
                                  <p:childTnLst>
                                    <p:set>
                                      <p:cBhvr>
                                        <p:cTn id="418" dur="1" fill="hold">
                                          <p:stCondLst>
                                            <p:cond delay="0"/>
                                          </p:stCondLst>
                                        </p:cTn>
                                        <p:tgtEl>
                                          <p:spTgt spid="145"/>
                                        </p:tgtEl>
                                        <p:attrNameLst>
                                          <p:attrName>style.visibility</p:attrName>
                                        </p:attrNameLst>
                                      </p:cBhvr>
                                      <p:to>
                                        <p:strVal val="visible"/>
                                      </p:to>
                                    </p:set>
                                    <p:anim calcmode="lin" valueType="num">
                                      <p:cBhvr additive="base">
                                        <p:cTn id="419" dur="500" fill="hold"/>
                                        <p:tgtEl>
                                          <p:spTgt spid="145"/>
                                        </p:tgtEl>
                                        <p:attrNameLst>
                                          <p:attrName>ppt_x</p:attrName>
                                        </p:attrNameLst>
                                      </p:cBhvr>
                                      <p:tavLst>
                                        <p:tav tm="0">
                                          <p:val>
                                            <p:strVal val="#ppt_x"/>
                                          </p:val>
                                        </p:tav>
                                        <p:tav tm="100000">
                                          <p:val>
                                            <p:strVal val="#ppt_x"/>
                                          </p:val>
                                        </p:tav>
                                      </p:tavLst>
                                    </p:anim>
                                    <p:anim calcmode="lin" valueType="num">
                                      <p:cBhvr additive="base">
                                        <p:cTn id="420" dur="500" fill="hold"/>
                                        <p:tgtEl>
                                          <p:spTgt spid="145"/>
                                        </p:tgtEl>
                                        <p:attrNameLst>
                                          <p:attrName>ppt_y</p:attrName>
                                        </p:attrNameLst>
                                      </p:cBhvr>
                                      <p:tavLst>
                                        <p:tav tm="0">
                                          <p:val>
                                            <p:strVal val="1+#ppt_h/2"/>
                                          </p:val>
                                        </p:tav>
                                        <p:tav tm="100000">
                                          <p:val>
                                            <p:strVal val="#ppt_y"/>
                                          </p:val>
                                        </p:tav>
                                      </p:tavLst>
                                    </p:anim>
                                  </p:childTnLst>
                                </p:cTn>
                              </p:par>
                              <p:par>
                                <p:cTn id="421" presetID="2" presetClass="entr" presetSubtype="4"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anim calcmode="lin" valueType="num">
                                      <p:cBhvr additive="base">
                                        <p:cTn id="423" dur="500" fill="hold"/>
                                        <p:tgtEl>
                                          <p:spTgt spid="146"/>
                                        </p:tgtEl>
                                        <p:attrNameLst>
                                          <p:attrName>ppt_x</p:attrName>
                                        </p:attrNameLst>
                                      </p:cBhvr>
                                      <p:tavLst>
                                        <p:tav tm="0">
                                          <p:val>
                                            <p:strVal val="#ppt_x"/>
                                          </p:val>
                                        </p:tav>
                                        <p:tav tm="100000">
                                          <p:val>
                                            <p:strVal val="#ppt_x"/>
                                          </p:val>
                                        </p:tav>
                                      </p:tavLst>
                                    </p:anim>
                                    <p:anim calcmode="lin" valueType="num">
                                      <p:cBhvr additive="base">
                                        <p:cTn id="424" dur="500" fill="hold"/>
                                        <p:tgtEl>
                                          <p:spTgt spid="146"/>
                                        </p:tgtEl>
                                        <p:attrNameLst>
                                          <p:attrName>ppt_y</p:attrName>
                                        </p:attrNameLst>
                                      </p:cBhvr>
                                      <p:tavLst>
                                        <p:tav tm="0">
                                          <p:val>
                                            <p:strVal val="1+#ppt_h/2"/>
                                          </p:val>
                                        </p:tav>
                                        <p:tav tm="100000">
                                          <p:val>
                                            <p:strVal val="#ppt_y"/>
                                          </p:val>
                                        </p:tav>
                                      </p:tavLst>
                                    </p:anim>
                                  </p:childTnLst>
                                </p:cTn>
                              </p:par>
                              <p:par>
                                <p:cTn id="425" presetID="2" presetClass="entr" presetSubtype="4" fill="hold" grpId="0" nodeType="withEffect">
                                  <p:stCondLst>
                                    <p:cond delay="0"/>
                                  </p:stCondLst>
                                  <p:childTnLst>
                                    <p:set>
                                      <p:cBhvr>
                                        <p:cTn id="426" dur="1" fill="hold">
                                          <p:stCondLst>
                                            <p:cond delay="0"/>
                                          </p:stCondLst>
                                        </p:cTn>
                                        <p:tgtEl>
                                          <p:spTgt spid="147"/>
                                        </p:tgtEl>
                                        <p:attrNameLst>
                                          <p:attrName>style.visibility</p:attrName>
                                        </p:attrNameLst>
                                      </p:cBhvr>
                                      <p:to>
                                        <p:strVal val="visible"/>
                                      </p:to>
                                    </p:set>
                                    <p:anim calcmode="lin" valueType="num">
                                      <p:cBhvr additive="base">
                                        <p:cTn id="427" dur="500" fill="hold"/>
                                        <p:tgtEl>
                                          <p:spTgt spid="147"/>
                                        </p:tgtEl>
                                        <p:attrNameLst>
                                          <p:attrName>ppt_x</p:attrName>
                                        </p:attrNameLst>
                                      </p:cBhvr>
                                      <p:tavLst>
                                        <p:tav tm="0">
                                          <p:val>
                                            <p:strVal val="#ppt_x"/>
                                          </p:val>
                                        </p:tav>
                                        <p:tav tm="100000">
                                          <p:val>
                                            <p:strVal val="#ppt_x"/>
                                          </p:val>
                                        </p:tav>
                                      </p:tavLst>
                                    </p:anim>
                                    <p:anim calcmode="lin" valueType="num">
                                      <p:cBhvr additive="base">
                                        <p:cTn id="428" dur="500" fill="hold"/>
                                        <p:tgtEl>
                                          <p:spTgt spid="147"/>
                                        </p:tgtEl>
                                        <p:attrNameLst>
                                          <p:attrName>ppt_y</p:attrName>
                                        </p:attrNameLst>
                                      </p:cBhvr>
                                      <p:tavLst>
                                        <p:tav tm="0">
                                          <p:val>
                                            <p:strVal val="1+#ppt_h/2"/>
                                          </p:val>
                                        </p:tav>
                                        <p:tav tm="100000">
                                          <p:val>
                                            <p:strVal val="#ppt_y"/>
                                          </p:val>
                                        </p:tav>
                                      </p:tavLst>
                                    </p:anim>
                                  </p:childTnLst>
                                </p:cTn>
                              </p:par>
                              <p:par>
                                <p:cTn id="429" presetID="2" presetClass="entr" presetSubtype="4" fill="hold" grpId="0" nodeType="withEffect">
                                  <p:stCondLst>
                                    <p:cond delay="0"/>
                                  </p:stCondLst>
                                  <p:childTnLst>
                                    <p:set>
                                      <p:cBhvr>
                                        <p:cTn id="430" dur="1" fill="hold">
                                          <p:stCondLst>
                                            <p:cond delay="0"/>
                                          </p:stCondLst>
                                        </p:cTn>
                                        <p:tgtEl>
                                          <p:spTgt spid="148"/>
                                        </p:tgtEl>
                                        <p:attrNameLst>
                                          <p:attrName>style.visibility</p:attrName>
                                        </p:attrNameLst>
                                      </p:cBhvr>
                                      <p:to>
                                        <p:strVal val="visible"/>
                                      </p:to>
                                    </p:set>
                                    <p:anim calcmode="lin" valueType="num">
                                      <p:cBhvr additive="base">
                                        <p:cTn id="431" dur="500" fill="hold"/>
                                        <p:tgtEl>
                                          <p:spTgt spid="148"/>
                                        </p:tgtEl>
                                        <p:attrNameLst>
                                          <p:attrName>ppt_x</p:attrName>
                                        </p:attrNameLst>
                                      </p:cBhvr>
                                      <p:tavLst>
                                        <p:tav tm="0">
                                          <p:val>
                                            <p:strVal val="#ppt_x"/>
                                          </p:val>
                                        </p:tav>
                                        <p:tav tm="100000">
                                          <p:val>
                                            <p:strVal val="#ppt_x"/>
                                          </p:val>
                                        </p:tav>
                                      </p:tavLst>
                                    </p:anim>
                                    <p:anim calcmode="lin" valueType="num">
                                      <p:cBhvr additive="base">
                                        <p:cTn id="432" dur="500" fill="hold"/>
                                        <p:tgtEl>
                                          <p:spTgt spid="148"/>
                                        </p:tgtEl>
                                        <p:attrNameLst>
                                          <p:attrName>ppt_y</p:attrName>
                                        </p:attrNameLst>
                                      </p:cBhvr>
                                      <p:tavLst>
                                        <p:tav tm="0">
                                          <p:val>
                                            <p:strVal val="1+#ppt_h/2"/>
                                          </p:val>
                                        </p:tav>
                                        <p:tav tm="100000">
                                          <p:val>
                                            <p:strVal val="#ppt_y"/>
                                          </p:val>
                                        </p:tav>
                                      </p:tavLst>
                                    </p:anim>
                                  </p:childTnLst>
                                </p:cTn>
                              </p:par>
                              <p:par>
                                <p:cTn id="433" presetID="2" presetClass="entr" presetSubtype="4" fill="hold" grpId="0" nodeType="withEffect">
                                  <p:stCondLst>
                                    <p:cond delay="0"/>
                                  </p:stCondLst>
                                  <p:childTnLst>
                                    <p:set>
                                      <p:cBhvr>
                                        <p:cTn id="434" dur="1" fill="hold">
                                          <p:stCondLst>
                                            <p:cond delay="0"/>
                                          </p:stCondLst>
                                        </p:cTn>
                                        <p:tgtEl>
                                          <p:spTgt spid="149"/>
                                        </p:tgtEl>
                                        <p:attrNameLst>
                                          <p:attrName>style.visibility</p:attrName>
                                        </p:attrNameLst>
                                      </p:cBhvr>
                                      <p:to>
                                        <p:strVal val="visible"/>
                                      </p:to>
                                    </p:set>
                                    <p:anim calcmode="lin" valueType="num">
                                      <p:cBhvr additive="base">
                                        <p:cTn id="435" dur="500" fill="hold"/>
                                        <p:tgtEl>
                                          <p:spTgt spid="149"/>
                                        </p:tgtEl>
                                        <p:attrNameLst>
                                          <p:attrName>ppt_x</p:attrName>
                                        </p:attrNameLst>
                                      </p:cBhvr>
                                      <p:tavLst>
                                        <p:tav tm="0">
                                          <p:val>
                                            <p:strVal val="#ppt_x"/>
                                          </p:val>
                                        </p:tav>
                                        <p:tav tm="100000">
                                          <p:val>
                                            <p:strVal val="#ppt_x"/>
                                          </p:val>
                                        </p:tav>
                                      </p:tavLst>
                                    </p:anim>
                                    <p:anim calcmode="lin" valueType="num">
                                      <p:cBhvr additive="base">
                                        <p:cTn id="436" dur="500" fill="hold"/>
                                        <p:tgtEl>
                                          <p:spTgt spid="149"/>
                                        </p:tgtEl>
                                        <p:attrNameLst>
                                          <p:attrName>ppt_y</p:attrName>
                                        </p:attrNameLst>
                                      </p:cBhvr>
                                      <p:tavLst>
                                        <p:tav tm="0">
                                          <p:val>
                                            <p:strVal val="1+#ppt_h/2"/>
                                          </p:val>
                                        </p:tav>
                                        <p:tav tm="100000">
                                          <p:val>
                                            <p:strVal val="#ppt_y"/>
                                          </p:val>
                                        </p:tav>
                                      </p:tavLst>
                                    </p:anim>
                                  </p:childTnLst>
                                </p:cTn>
                              </p:par>
                              <p:par>
                                <p:cTn id="437" presetID="2" presetClass="entr" presetSubtype="4" fill="hold" grpId="0" nodeType="withEffect">
                                  <p:stCondLst>
                                    <p:cond delay="0"/>
                                  </p:stCondLst>
                                  <p:childTnLst>
                                    <p:set>
                                      <p:cBhvr>
                                        <p:cTn id="438" dur="1" fill="hold">
                                          <p:stCondLst>
                                            <p:cond delay="0"/>
                                          </p:stCondLst>
                                        </p:cTn>
                                        <p:tgtEl>
                                          <p:spTgt spid="150"/>
                                        </p:tgtEl>
                                        <p:attrNameLst>
                                          <p:attrName>style.visibility</p:attrName>
                                        </p:attrNameLst>
                                      </p:cBhvr>
                                      <p:to>
                                        <p:strVal val="visible"/>
                                      </p:to>
                                    </p:set>
                                    <p:anim calcmode="lin" valueType="num">
                                      <p:cBhvr additive="base">
                                        <p:cTn id="439" dur="500" fill="hold"/>
                                        <p:tgtEl>
                                          <p:spTgt spid="150"/>
                                        </p:tgtEl>
                                        <p:attrNameLst>
                                          <p:attrName>ppt_x</p:attrName>
                                        </p:attrNameLst>
                                      </p:cBhvr>
                                      <p:tavLst>
                                        <p:tav tm="0">
                                          <p:val>
                                            <p:strVal val="#ppt_x"/>
                                          </p:val>
                                        </p:tav>
                                        <p:tav tm="100000">
                                          <p:val>
                                            <p:strVal val="#ppt_x"/>
                                          </p:val>
                                        </p:tav>
                                      </p:tavLst>
                                    </p:anim>
                                    <p:anim calcmode="lin" valueType="num">
                                      <p:cBhvr additive="base">
                                        <p:cTn id="440" dur="500" fill="hold"/>
                                        <p:tgtEl>
                                          <p:spTgt spid="150"/>
                                        </p:tgtEl>
                                        <p:attrNameLst>
                                          <p:attrName>ppt_y</p:attrName>
                                        </p:attrNameLst>
                                      </p:cBhvr>
                                      <p:tavLst>
                                        <p:tav tm="0">
                                          <p:val>
                                            <p:strVal val="1+#ppt_h/2"/>
                                          </p:val>
                                        </p:tav>
                                        <p:tav tm="100000">
                                          <p:val>
                                            <p:strVal val="#ppt_y"/>
                                          </p:val>
                                        </p:tav>
                                      </p:tavLst>
                                    </p:anim>
                                  </p:childTnLst>
                                </p:cTn>
                              </p:par>
                              <p:par>
                                <p:cTn id="441" presetID="2" presetClass="entr" presetSubtype="4" fill="hold" grpId="0" nodeType="withEffect">
                                  <p:stCondLst>
                                    <p:cond delay="0"/>
                                  </p:stCondLst>
                                  <p:childTnLst>
                                    <p:set>
                                      <p:cBhvr>
                                        <p:cTn id="442" dur="1" fill="hold">
                                          <p:stCondLst>
                                            <p:cond delay="0"/>
                                          </p:stCondLst>
                                        </p:cTn>
                                        <p:tgtEl>
                                          <p:spTgt spid="151"/>
                                        </p:tgtEl>
                                        <p:attrNameLst>
                                          <p:attrName>style.visibility</p:attrName>
                                        </p:attrNameLst>
                                      </p:cBhvr>
                                      <p:to>
                                        <p:strVal val="visible"/>
                                      </p:to>
                                    </p:set>
                                    <p:anim calcmode="lin" valueType="num">
                                      <p:cBhvr additive="base">
                                        <p:cTn id="443" dur="500" fill="hold"/>
                                        <p:tgtEl>
                                          <p:spTgt spid="151"/>
                                        </p:tgtEl>
                                        <p:attrNameLst>
                                          <p:attrName>ppt_x</p:attrName>
                                        </p:attrNameLst>
                                      </p:cBhvr>
                                      <p:tavLst>
                                        <p:tav tm="0">
                                          <p:val>
                                            <p:strVal val="#ppt_x"/>
                                          </p:val>
                                        </p:tav>
                                        <p:tav tm="100000">
                                          <p:val>
                                            <p:strVal val="#ppt_x"/>
                                          </p:val>
                                        </p:tav>
                                      </p:tavLst>
                                    </p:anim>
                                    <p:anim calcmode="lin" valueType="num">
                                      <p:cBhvr additive="base">
                                        <p:cTn id="444" dur="500" fill="hold"/>
                                        <p:tgtEl>
                                          <p:spTgt spid="151"/>
                                        </p:tgtEl>
                                        <p:attrNameLst>
                                          <p:attrName>ppt_y</p:attrName>
                                        </p:attrNameLst>
                                      </p:cBhvr>
                                      <p:tavLst>
                                        <p:tav tm="0">
                                          <p:val>
                                            <p:strVal val="1+#ppt_h/2"/>
                                          </p:val>
                                        </p:tav>
                                        <p:tav tm="100000">
                                          <p:val>
                                            <p:strVal val="#ppt_y"/>
                                          </p:val>
                                        </p:tav>
                                      </p:tavLst>
                                    </p:anim>
                                  </p:childTnLst>
                                </p:cTn>
                              </p:par>
                              <p:par>
                                <p:cTn id="445" presetID="2" presetClass="entr" presetSubtype="4" fill="hold" grpId="0" nodeType="withEffect">
                                  <p:stCondLst>
                                    <p:cond delay="0"/>
                                  </p:stCondLst>
                                  <p:childTnLst>
                                    <p:set>
                                      <p:cBhvr>
                                        <p:cTn id="446" dur="1" fill="hold">
                                          <p:stCondLst>
                                            <p:cond delay="0"/>
                                          </p:stCondLst>
                                        </p:cTn>
                                        <p:tgtEl>
                                          <p:spTgt spid="152"/>
                                        </p:tgtEl>
                                        <p:attrNameLst>
                                          <p:attrName>style.visibility</p:attrName>
                                        </p:attrNameLst>
                                      </p:cBhvr>
                                      <p:to>
                                        <p:strVal val="visible"/>
                                      </p:to>
                                    </p:set>
                                    <p:anim calcmode="lin" valueType="num">
                                      <p:cBhvr additive="base">
                                        <p:cTn id="447" dur="500" fill="hold"/>
                                        <p:tgtEl>
                                          <p:spTgt spid="152"/>
                                        </p:tgtEl>
                                        <p:attrNameLst>
                                          <p:attrName>ppt_x</p:attrName>
                                        </p:attrNameLst>
                                      </p:cBhvr>
                                      <p:tavLst>
                                        <p:tav tm="0">
                                          <p:val>
                                            <p:strVal val="#ppt_x"/>
                                          </p:val>
                                        </p:tav>
                                        <p:tav tm="100000">
                                          <p:val>
                                            <p:strVal val="#ppt_x"/>
                                          </p:val>
                                        </p:tav>
                                      </p:tavLst>
                                    </p:anim>
                                    <p:anim calcmode="lin" valueType="num">
                                      <p:cBhvr additive="base">
                                        <p:cTn id="448" dur="500" fill="hold"/>
                                        <p:tgtEl>
                                          <p:spTgt spid="152"/>
                                        </p:tgtEl>
                                        <p:attrNameLst>
                                          <p:attrName>ppt_y</p:attrName>
                                        </p:attrNameLst>
                                      </p:cBhvr>
                                      <p:tavLst>
                                        <p:tav tm="0">
                                          <p:val>
                                            <p:strVal val="1+#ppt_h/2"/>
                                          </p:val>
                                        </p:tav>
                                        <p:tav tm="100000">
                                          <p:val>
                                            <p:strVal val="#ppt_y"/>
                                          </p:val>
                                        </p:tav>
                                      </p:tavLst>
                                    </p:anim>
                                  </p:childTnLst>
                                </p:cTn>
                              </p:par>
                              <p:par>
                                <p:cTn id="449" presetID="2" presetClass="entr" presetSubtype="4" fill="hold" grpId="0" nodeType="withEffect">
                                  <p:stCondLst>
                                    <p:cond delay="0"/>
                                  </p:stCondLst>
                                  <p:childTnLst>
                                    <p:set>
                                      <p:cBhvr>
                                        <p:cTn id="450" dur="1" fill="hold">
                                          <p:stCondLst>
                                            <p:cond delay="0"/>
                                          </p:stCondLst>
                                        </p:cTn>
                                        <p:tgtEl>
                                          <p:spTgt spid="153"/>
                                        </p:tgtEl>
                                        <p:attrNameLst>
                                          <p:attrName>style.visibility</p:attrName>
                                        </p:attrNameLst>
                                      </p:cBhvr>
                                      <p:to>
                                        <p:strVal val="visible"/>
                                      </p:to>
                                    </p:set>
                                    <p:anim calcmode="lin" valueType="num">
                                      <p:cBhvr additive="base">
                                        <p:cTn id="451" dur="500" fill="hold"/>
                                        <p:tgtEl>
                                          <p:spTgt spid="153"/>
                                        </p:tgtEl>
                                        <p:attrNameLst>
                                          <p:attrName>ppt_x</p:attrName>
                                        </p:attrNameLst>
                                      </p:cBhvr>
                                      <p:tavLst>
                                        <p:tav tm="0">
                                          <p:val>
                                            <p:strVal val="#ppt_x"/>
                                          </p:val>
                                        </p:tav>
                                        <p:tav tm="100000">
                                          <p:val>
                                            <p:strVal val="#ppt_x"/>
                                          </p:val>
                                        </p:tav>
                                      </p:tavLst>
                                    </p:anim>
                                    <p:anim calcmode="lin" valueType="num">
                                      <p:cBhvr additive="base">
                                        <p:cTn id="452" dur="500" fill="hold"/>
                                        <p:tgtEl>
                                          <p:spTgt spid="153"/>
                                        </p:tgtEl>
                                        <p:attrNameLst>
                                          <p:attrName>ppt_y</p:attrName>
                                        </p:attrNameLst>
                                      </p:cBhvr>
                                      <p:tavLst>
                                        <p:tav tm="0">
                                          <p:val>
                                            <p:strVal val="1+#ppt_h/2"/>
                                          </p:val>
                                        </p:tav>
                                        <p:tav tm="100000">
                                          <p:val>
                                            <p:strVal val="#ppt_y"/>
                                          </p:val>
                                        </p:tav>
                                      </p:tavLst>
                                    </p:anim>
                                  </p:childTnLst>
                                </p:cTn>
                              </p:par>
                              <p:par>
                                <p:cTn id="453" presetID="2" presetClass="entr" presetSubtype="4" fill="hold" grpId="0" nodeType="withEffect">
                                  <p:stCondLst>
                                    <p:cond delay="0"/>
                                  </p:stCondLst>
                                  <p:childTnLst>
                                    <p:set>
                                      <p:cBhvr>
                                        <p:cTn id="454" dur="1" fill="hold">
                                          <p:stCondLst>
                                            <p:cond delay="0"/>
                                          </p:stCondLst>
                                        </p:cTn>
                                        <p:tgtEl>
                                          <p:spTgt spid="154"/>
                                        </p:tgtEl>
                                        <p:attrNameLst>
                                          <p:attrName>style.visibility</p:attrName>
                                        </p:attrNameLst>
                                      </p:cBhvr>
                                      <p:to>
                                        <p:strVal val="visible"/>
                                      </p:to>
                                    </p:set>
                                    <p:anim calcmode="lin" valueType="num">
                                      <p:cBhvr additive="base">
                                        <p:cTn id="455" dur="500" fill="hold"/>
                                        <p:tgtEl>
                                          <p:spTgt spid="154"/>
                                        </p:tgtEl>
                                        <p:attrNameLst>
                                          <p:attrName>ppt_x</p:attrName>
                                        </p:attrNameLst>
                                      </p:cBhvr>
                                      <p:tavLst>
                                        <p:tav tm="0">
                                          <p:val>
                                            <p:strVal val="#ppt_x"/>
                                          </p:val>
                                        </p:tav>
                                        <p:tav tm="100000">
                                          <p:val>
                                            <p:strVal val="#ppt_x"/>
                                          </p:val>
                                        </p:tav>
                                      </p:tavLst>
                                    </p:anim>
                                    <p:anim calcmode="lin" valueType="num">
                                      <p:cBhvr additive="base">
                                        <p:cTn id="456" dur="500" fill="hold"/>
                                        <p:tgtEl>
                                          <p:spTgt spid="154"/>
                                        </p:tgtEl>
                                        <p:attrNameLst>
                                          <p:attrName>ppt_y</p:attrName>
                                        </p:attrNameLst>
                                      </p:cBhvr>
                                      <p:tavLst>
                                        <p:tav tm="0">
                                          <p:val>
                                            <p:strVal val="1+#ppt_h/2"/>
                                          </p:val>
                                        </p:tav>
                                        <p:tav tm="100000">
                                          <p:val>
                                            <p:strVal val="#ppt_y"/>
                                          </p:val>
                                        </p:tav>
                                      </p:tavLst>
                                    </p:anim>
                                  </p:childTnLst>
                                </p:cTn>
                              </p:par>
                              <p:par>
                                <p:cTn id="457" presetID="2" presetClass="entr" presetSubtype="4" fill="hold" grpId="0" nodeType="withEffect">
                                  <p:stCondLst>
                                    <p:cond delay="0"/>
                                  </p:stCondLst>
                                  <p:childTnLst>
                                    <p:set>
                                      <p:cBhvr>
                                        <p:cTn id="458" dur="1" fill="hold">
                                          <p:stCondLst>
                                            <p:cond delay="0"/>
                                          </p:stCondLst>
                                        </p:cTn>
                                        <p:tgtEl>
                                          <p:spTgt spid="155"/>
                                        </p:tgtEl>
                                        <p:attrNameLst>
                                          <p:attrName>style.visibility</p:attrName>
                                        </p:attrNameLst>
                                      </p:cBhvr>
                                      <p:to>
                                        <p:strVal val="visible"/>
                                      </p:to>
                                    </p:set>
                                    <p:anim calcmode="lin" valueType="num">
                                      <p:cBhvr additive="base">
                                        <p:cTn id="459" dur="500" fill="hold"/>
                                        <p:tgtEl>
                                          <p:spTgt spid="155"/>
                                        </p:tgtEl>
                                        <p:attrNameLst>
                                          <p:attrName>ppt_x</p:attrName>
                                        </p:attrNameLst>
                                      </p:cBhvr>
                                      <p:tavLst>
                                        <p:tav tm="0">
                                          <p:val>
                                            <p:strVal val="#ppt_x"/>
                                          </p:val>
                                        </p:tav>
                                        <p:tav tm="100000">
                                          <p:val>
                                            <p:strVal val="#ppt_x"/>
                                          </p:val>
                                        </p:tav>
                                      </p:tavLst>
                                    </p:anim>
                                    <p:anim calcmode="lin" valueType="num">
                                      <p:cBhvr additive="base">
                                        <p:cTn id="460" dur="500" fill="hold"/>
                                        <p:tgtEl>
                                          <p:spTgt spid="155"/>
                                        </p:tgtEl>
                                        <p:attrNameLst>
                                          <p:attrName>ppt_y</p:attrName>
                                        </p:attrNameLst>
                                      </p:cBhvr>
                                      <p:tavLst>
                                        <p:tav tm="0">
                                          <p:val>
                                            <p:strVal val="1+#ppt_h/2"/>
                                          </p:val>
                                        </p:tav>
                                        <p:tav tm="100000">
                                          <p:val>
                                            <p:strVal val="#ppt_y"/>
                                          </p:val>
                                        </p:tav>
                                      </p:tavLst>
                                    </p:anim>
                                  </p:childTnLst>
                                </p:cTn>
                              </p:par>
                              <p:par>
                                <p:cTn id="461" presetID="2" presetClass="entr" presetSubtype="4" fill="hold" grpId="0" nodeType="withEffect">
                                  <p:stCondLst>
                                    <p:cond delay="0"/>
                                  </p:stCondLst>
                                  <p:childTnLst>
                                    <p:set>
                                      <p:cBhvr>
                                        <p:cTn id="462" dur="1" fill="hold">
                                          <p:stCondLst>
                                            <p:cond delay="0"/>
                                          </p:stCondLst>
                                        </p:cTn>
                                        <p:tgtEl>
                                          <p:spTgt spid="156"/>
                                        </p:tgtEl>
                                        <p:attrNameLst>
                                          <p:attrName>style.visibility</p:attrName>
                                        </p:attrNameLst>
                                      </p:cBhvr>
                                      <p:to>
                                        <p:strVal val="visible"/>
                                      </p:to>
                                    </p:set>
                                    <p:anim calcmode="lin" valueType="num">
                                      <p:cBhvr additive="base">
                                        <p:cTn id="463" dur="500" fill="hold"/>
                                        <p:tgtEl>
                                          <p:spTgt spid="156"/>
                                        </p:tgtEl>
                                        <p:attrNameLst>
                                          <p:attrName>ppt_x</p:attrName>
                                        </p:attrNameLst>
                                      </p:cBhvr>
                                      <p:tavLst>
                                        <p:tav tm="0">
                                          <p:val>
                                            <p:strVal val="#ppt_x"/>
                                          </p:val>
                                        </p:tav>
                                        <p:tav tm="100000">
                                          <p:val>
                                            <p:strVal val="#ppt_x"/>
                                          </p:val>
                                        </p:tav>
                                      </p:tavLst>
                                    </p:anim>
                                    <p:anim calcmode="lin" valueType="num">
                                      <p:cBhvr additive="base">
                                        <p:cTn id="464" dur="500" fill="hold"/>
                                        <p:tgtEl>
                                          <p:spTgt spid="156"/>
                                        </p:tgtEl>
                                        <p:attrNameLst>
                                          <p:attrName>ppt_y</p:attrName>
                                        </p:attrNameLst>
                                      </p:cBhvr>
                                      <p:tavLst>
                                        <p:tav tm="0">
                                          <p:val>
                                            <p:strVal val="1+#ppt_h/2"/>
                                          </p:val>
                                        </p:tav>
                                        <p:tav tm="100000">
                                          <p:val>
                                            <p:strVal val="#ppt_y"/>
                                          </p:val>
                                        </p:tav>
                                      </p:tavLst>
                                    </p:anim>
                                  </p:childTnLst>
                                </p:cTn>
                              </p:par>
                              <p:par>
                                <p:cTn id="465" presetID="2" presetClass="entr" presetSubtype="4" fill="hold" grpId="0" nodeType="withEffect">
                                  <p:stCondLst>
                                    <p:cond delay="0"/>
                                  </p:stCondLst>
                                  <p:childTnLst>
                                    <p:set>
                                      <p:cBhvr>
                                        <p:cTn id="466" dur="1" fill="hold">
                                          <p:stCondLst>
                                            <p:cond delay="0"/>
                                          </p:stCondLst>
                                        </p:cTn>
                                        <p:tgtEl>
                                          <p:spTgt spid="157"/>
                                        </p:tgtEl>
                                        <p:attrNameLst>
                                          <p:attrName>style.visibility</p:attrName>
                                        </p:attrNameLst>
                                      </p:cBhvr>
                                      <p:to>
                                        <p:strVal val="visible"/>
                                      </p:to>
                                    </p:set>
                                    <p:anim calcmode="lin" valueType="num">
                                      <p:cBhvr additive="base">
                                        <p:cTn id="467" dur="500" fill="hold"/>
                                        <p:tgtEl>
                                          <p:spTgt spid="157"/>
                                        </p:tgtEl>
                                        <p:attrNameLst>
                                          <p:attrName>ppt_x</p:attrName>
                                        </p:attrNameLst>
                                      </p:cBhvr>
                                      <p:tavLst>
                                        <p:tav tm="0">
                                          <p:val>
                                            <p:strVal val="#ppt_x"/>
                                          </p:val>
                                        </p:tav>
                                        <p:tav tm="100000">
                                          <p:val>
                                            <p:strVal val="#ppt_x"/>
                                          </p:val>
                                        </p:tav>
                                      </p:tavLst>
                                    </p:anim>
                                    <p:anim calcmode="lin" valueType="num">
                                      <p:cBhvr additive="base">
                                        <p:cTn id="468" dur="500" fill="hold"/>
                                        <p:tgtEl>
                                          <p:spTgt spid="157"/>
                                        </p:tgtEl>
                                        <p:attrNameLst>
                                          <p:attrName>ppt_y</p:attrName>
                                        </p:attrNameLst>
                                      </p:cBhvr>
                                      <p:tavLst>
                                        <p:tav tm="0">
                                          <p:val>
                                            <p:strVal val="1+#ppt_h/2"/>
                                          </p:val>
                                        </p:tav>
                                        <p:tav tm="100000">
                                          <p:val>
                                            <p:strVal val="#ppt_y"/>
                                          </p:val>
                                        </p:tav>
                                      </p:tavLst>
                                    </p:anim>
                                  </p:childTnLst>
                                </p:cTn>
                              </p:par>
                              <p:par>
                                <p:cTn id="469" presetID="2" presetClass="entr" presetSubtype="4" fill="hold" grpId="0" nodeType="withEffect">
                                  <p:stCondLst>
                                    <p:cond delay="0"/>
                                  </p:stCondLst>
                                  <p:childTnLst>
                                    <p:set>
                                      <p:cBhvr>
                                        <p:cTn id="470" dur="1" fill="hold">
                                          <p:stCondLst>
                                            <p:cond delay="0"/>
                                          </p:stCondLst>
                                        </p:cTn>
                                        <p:tgtEl>
                                          <p:spTgt spid="158"/>
                                        </p:tgtEl>
                                        <p:attrNameLst>
                                          <p:attrName>style.visibility</p:attrName>
                                        </p:attrNameLst>
                                      </p:cBhvr>
                                      <p:to>
                                        <p:strVal val="visible"/>
                                      </p:to>
                                    </p:set>
                                    <p:anim calcmode="lin" valueType="num">
                                      <p:cBhvr additive="base">
                                        <p:cTn id="471" dur="500" fill="hold"/>
                                        <p:tgtEl>
                                          <p:spTgt spid="158"/>
                                        </p:tgtEl>
                                        <p:attrNameLst>
                                          <p:attrName>ppt_x</p:attrName>
                                        </p:attrNameLst>
                                      </p:cBhvr>
                                      <p:tavLst>
                                        <p:tav tm="0">
                                          <p:val>
                                            <p:strVal val="#ppt_x"/>
                                          </p:val>
                                        </p:tav>
                                        <p:tav tm="100000">
                                          <p:val>
                                            <p:strVal val="#ppt_x"/>
                                          </p:val>
                                        </p:tav>
                                      </p:tavLst>
                                    </p:anim>
                                    <p:anim calcmode="lin" valueType="num">
                                      <p:cBhvr additive="base">
                                        <p:cTn id="472" dur="500" fill="hold"/>
                                        <p:tgtEl>
                                          <p:spTgt spid="158"/>
                                        </p:tgtEl>
                                        <p:attrNameLst>
                                          <p:attrName>ppt_y</p:attrName>
                                        </p:attrNameLst>
                                      </p:cBhvr>
                                      <p:tavLst>
                                        <p:tav tm="0">
                                          <p:val>
                                            <p:strVal val="1+#ppt_h/2"/>
                                          </p:val>
                                        </p:tav>
                                        <p:tav tm="100000">
                                          <p:val>
                                            <p:strVal val="#ppt_y"/>
                                          </p:val>
                                        </p:tav>
                                      </p:tavLst>
                                    </p:anim>
                                  </p:childTnLst>
                                </p:cTn>
                              </p:par>
                              <p:par>
                                <p:cTn id="473" presetID="2" presetClass="entr" presetSubtype="4" fill="hold" grpId="0" nodeType="withEffect">
                                  <p:stCondLst>
                                    <p:cond delay="0"/>
                                  </p:stCondLst>
                                  <p:childTnLst>
                                    <p:set>
                                      <p:cBhvr>
                                        <p:cTn id="474" dur="1" fill="hold">
                                          <p:stCondLst>
                                            <p:cond delay="0"/>
                                          </p:stCondLst>
                                        </p:cTn>
                                        <p:tgtEl>
                                          <p:spTgt spid="159"/>
                                        </p:tgtEl>
                                        <p:attrNameLst>
                                          <p:attrName>style.visibility</p:attrName>
                                        </p:attrNameLst>
                                      </p:cBhvr>
                                      <p:to>
                                        <p:strVal val="visible"/>
                                      </p:to>
                                    </p:set>
                                    <p:anim calcmode="lin" valueType="num">
                                      <p:cBhvr additive="base">
                                        <p:cTn id="475" dur="500" fill="hold"/>
                                        <p:tgtEl>
                                          <p:spTgt spid="159"/>
                                        </p:tgtEl>
                                        <p:attrNameLst>
                                          <p:attrName>ppt_x</p:attrName>
                                        </p:attrNameLst>
                                      </p:cBhvr>
                                      <p:tavLst>
                                        <p:tav tm="0">
                                          <p:val>
                                            <p:strVal val="#ppt_x"/>
                                          </p:val>
                                        </p:tav>
                                        <p:tav tm="100000">
                                          <p:val>
                                            <p:strVal val="#ppt_x"/>
                                          </p:val>
                                        </p:tav>
                                      </p:tavLst>
                                    </p:anim>
                                    <p:anim calcmode="lin" valueType="num">
                                      <p:cBhvr additive="base">
                                        <p:cTn id="476" dur="500" fill="hold"/>
                                        <p:tgtEl>
                                          <p:spTgt spid="159"/>
                                        </p:tgtEl>
                                        <p:attrNameLst>
                                          <p:attrName>ppt_y</p:attrName>
                                        </p:attrNameLst>
                                      </p:cBhvr>
                                      <p:tavLst>
                                        <p:tav tm="0">
                                          <p:val>
                                            <p:strVal val="1+#ppt_h/2"/>
                                          </p:val>
                                        </p:tav>
                                        <p:tav tm="100000">
                                          <p:val>
                                            <p:strVal val="#ppt_y"/>
                                          </p:val>
                                        </p:tav>
                                      </p:tavLst>
                                    </p:anim>
                                  </p:childTnLst>
                                </p:cTn>
                              </p:par>
                              <p:par>
                                <p:cTn id="477" presetID="2" presetClass="entr" presetSubtype="4" fill="hold" grpId="0" nodeType="withEffect">
                                  <p:stCondLst>
                                    <p:cond delay="0"/>
                                  </p:stCondLst>
                                  <p:childTnLst>
                                    <p:set>
                                      <p:cBhvr>
                                        <p:cTn id="478" dur="1" fill="hold">
                                          <p:stCondLst>
                                            <p:cond delay="0"/>
                                          </p:stCondLst>
                                        </p:cTn>
                                        <p:tgtEl>
                                          <p:spTgt spid="160"/>
                                        </p:tgtEl>
                                        <p:attrNameLst>
                                          <p:attrName>style.visibility</p:attrName>
                                        </p:attrNameLst>
                                      </p:cBhvr>
                                      <p:to>
                                        <p:strVal val="visible"/>
                                      </p:to>
                                    </p:set>
                                    <p:anim calcmode="lin" valueType="num">
                                      <p:cBhvr additive="base">
                                        <p:cTn id="479" dur="500" fill="hold"/>
                                        <p:tgtEl>
                                          <p:spTgt spid="160"/>
                                        </p:tgtEl>
                                        <p:attrNameLst>
                                          <p:attrName>ppt_x</p:attrName>
                                        </p:attrNameLst>
                                      </p:cBhvr>
                                      <p:tavLst>
                                        <p:tav tm="0">
                                          <p:val>
                                            <p:strVal val="#ppt_x"/>
                                          </p:val>
                                        </p:tav>
                                        <p:tav tm="100000">
                                          <p:val>
                                            <p:strVal val="#ppt_x"/>
                                          </p:val>
                                        </p:tav>
                                      </p:tavLst>
                                    </p:anim>
                                    <p:anim calcmode="lin" valueType="num">
                                      <p:cBhvr additive="base">
                                        <p:cTn id="480" dur="500" fill="hold"/>
                                        <p:tgtEl>
                                          <p:spTgt spid="160"/>
                                        </p:tgtEl>
                                        <p:attrNameLst>
                                          <p:attrName>ppt_y</p:attrName>
                                        </p:attrNameLst>
                                      </p:cBhvr>
                                      <p:tavLst>
                                        <p:tav tm="0">
                                          <p:val>
                                            <p:strVal val="1+#ppt_h/2"/>
                                          </p:val>
                                        </p:tav>
                                        <p:tav tm="100000">
                                          <p:val>
                                            <p:strVal val="#ppt_y"/>
                                          </p:val>
                                        </p:tav>
                                      </p:tavLst>
                                    </p:anim>
                                  </p:childTnLst>
                                </p:cTn>
                              </p:par>
                              <p:par>
                                <p:cTn id="481" presetID="2" presetClass="entr" presetSubtype="4" fill="hold" grpId="0" nodeType="withEffect">
                                  <p:stCondLst>
                                    <p:cond delay="0"/>
                                  </p:stCondLst>
                                  <p:childTnLst>
                                    <p:set>
                                      <p:cBhvr>
                                        <p:cTn id="482" dur="1" fill="hold">
                                          <p:stCondLst>
                                            <p:cond delay="0"/>
                                          </p:stCondLst>
                                        </p:cTn>
                                        <p:tgtEl>
                                          <p:spTgt spid="161"/>
                                        </p:tgtEl>
                                        <p:attrNameLst>
                                          <p:attrName>style.visibility</p:attrName>
                                        </p:attrNameLst>
                                      </p:cBhvr>
                                      <p:to>
                                        <p:strVal val="visible"/>
                                      </p:to>
                                    </p:set>
                                    <p:anim calcmode="lin" valueType="num">
                                      <p:cBhvr additive="base">
                                        <p:cTn id="483" dur="500" fill="hold"/>
                                        <p:tgtEl>
                                          <p:spTgt spid="161"/>
                                        </p:tgtEl>
                                        <p:attrNameLst>
                                          <p:attrName>ppt_x</p:attrName>
                                        </p:attrNameLst>
                                      </p:cBhvr>
                                      <p:tavLst>
                                        <p:tav tm="0">
                                          <p:val>
                                            <p:strVal val="#ppt_x"/>
                                          </p:val>
                                        </p:tav>
                                        <p:tav tm="100000">
                                          <p:val>
                                            <p:strVal val="#ppt_x"/>
                                          </p:val>
                                        </p:tav>
                                      </p:tavLst>
                                    </p:anim>
                                    <p:anim calcmode="lin" valueType="num">
                                      <p:cBhvr additive="base">
                                        <p:cTn id="484" dur="500" fill="hold"/>
                                        <p:tgtEl>
                                          <p:spTgt spid="161"/>
                                        </p:tgtEl>
                                        <p:attrNameLst>
                                          <p:attrName>ppt_y</p:attrName>
                                        </p:attrNameLst>
                                      </p:cBhvr>
                                      <p:tavLst>
                                        <p:tav tm="0">
                                          <p:val>
                                            <p:strVal val="1+#ppt_h/2"/>
                                          </p:val>
                                        </p:tav>
                                        <p:tav tm="100000">
                                          <p:val>
                                            <p:strVal val="#ppt_y"/>
                                          </p:val>
                                        </p:tav>
                                      </p:tavLst>
                                    </p:anim>
                                  </p:childTnLst>
                                </p:cTn>
                              </p:par>
                              <p:par>
                                <p:cTn id="485" presetID="2" presetClass="entr" presetSubtype="4" fill="hold" grpId="0" nodeType="withEffect">
                                  <p:stCondLst>
                                    <p:cond delay="0"/>
                                  </p:stCondLst>
                                  <p:childTnLst>
                                    <p:set>
                                      <p:cBhvr>
                                        <p:cTn id="486" dur="1" fill="hold">
                                          <p:stCondLst>
                                            <p:cond delay="0"/>
                                          </p:stCondLst>
                                        </p:cTn>
                                        <p:tgtEl>
                                          <p:spTgt spid="162"/>
                                        </p:tgtEl>
                                        <p:attrNameLst>
                                          <p:attrName>style.visibility</p:attrName>
                                        </p:attrNameLst>
                                      </p:cBhvr>
                                      <p:to>
                                        <p:strVal val="visible"/>
                                      </p:to>
                                    </p:set>
                                    <p:anim calcmode="lin" valueType="num">
                                      <p:cBhvr additive="base">
                                        <p:cTn id="487" dur="500" fill="hold"/>
                                        <p:tgtEl>
                                          <p:spTgt spid="162"/>
                                        </p:tgtEl>
                                        <p:attrNameLst>
                                          <p:attrName>ppt_x</p:attrName>
                                        </p:attrNameLst>
                                      </p:cBhvr>
                                      <p:tavLst>
                                        <p:tav tm="0">
                                          <p:val>
                                            <p:strVal val="#ppt_x"/>
                                          </p:val>
                                        </p:tav>
                                        <p:tav tm="100000">
                                          <p:val>
                                            <p:strVal val="#ppt_x"/>
                                          </p:val>
                                        </p:tav>
                                      </p:tavLst>
                                    </p:anim>
                                    <p:anim calcmode="lin" valueType="num">
                                      <p:cBhvr additive="base">
                                        <p:cTn id="488" dur="500" fill="hold"/>
                                        <p:tgtEl>
                                          <p:spTgt spid="162"/>
                                        </p:tgtEl>
                                        <p:attrNameLst>
                                          <p:attrName>ppt_y</p:attrName>
                                        </p:attrNameLst>
                                      </p:cBhvr>
                                      <p:tavLst>
                                        <p:tav tm="0">
                                          <p:val>
                                            <p:strVal val="1+#ppt_h/2"/>
                                          </p:val>
                                        </p:tav>
                                        <p:tav tm="100000">
                                          <p:val>
                                            <p:strVal val="#ppt_y"/>
                                          </p:val>
                                        </p:tav>
                                      </p:tavLst>
                                    </p:anim>
                                  </p:childTnLst>
                                </p:cTn>
                              </p:par>
                              <p:par>
                                <p:cTn id="489" presetID="2" presetClass="entr" presetSubtype="4" fill="hold" grpId="0" nodeType="withEffect">
                                  <p:stCondLst>
                                    <p:cond delay="0"/>
                                  </p:stCondLst>
                                  <p:childTnLst>
                                    <p:set>
                                      <p:cBhvr>
                                        <p:cTn id="490" dur="1" fill="hold">
                                          <p:stCondLst>
                                            <p:cond delay="0"/>
                                          </p:stCondLst>
                                        </p:cTn>
                                        <p:tgtEl>
                                          <p:spTgt spid="163"/>
                                        </p:tgtEl>
                                        <p:attrNameLst>
                                          <p:attrName>style.visibility</p:attrName>
                                        </p:attrNameLst>
                                      </p:cBhvr>
                                      <p:to>
                                        <p:strVal val="visible"/>
                                      </p:to>
                                    </p:set>
                                    <p:anim calcmode="lin" valueType="num">
                                      <p:cBhvr additive="base">
                                        <p:cTn id="491" dur="500" fill="hold"/>
                                        <p:tgtEl>
                                          <p:spTgt spid="163"/>
                                        </p:tgtEl>
                                        <p:attrNameLst>
                                          <p:attrName>ppt_x</p:attrName>
                                        </p:attrNameLst>
                                      </p:cBhvr>
                                      <p:tavLst>
                                        <p:tav tm="0">
                                          <p:val>
                                            <p:strVal val="#ppt_x"/>
                                          </p:val>
                                        </p:tav>
                                        <p:tav tm="100000">
                                          <p:val>
                                            <p:strVal val="#ppt_x"/>
                                          </p:val>
                                        </p:tav>
                                      </p:tavLst>
                                    </p:anim>
                                    <p:anim calcmode="lin" valueType="num">
                                      <p:cBhvr additive="base">
                                        <p:cTn id="492" dur="500" fill="hold"/>
                                        <p:tgtEl>
                                          <p:spTgt spid="163"/>
                                        </p:tgtEl>
                                        <p:attrNameLst>
                                          <p:attrName>ppt_y</p:attrName>
                                        </p:attrNameLst>
                                      </p:cBhvr>
                                      <p:tavLst>
                                        <p:tav tm="0">
                                          <p:val>
                                            <p:strVal val="1+#ppt_h/2"/>
                                          </p:val>
                                        </p:tav>
                                        <p:tav tm="100000">
                                          <p:val>
                                            <p:strVal val="#ppt_y"/>
                                          </p:val>
                                        </p:tav>
                                      </p:tavLst>
                                    </p:anim>
                                  </p:childTnLst>
                                </p:cTn>
                              </p:par>
                              <p:par>
                                <p:cTn id="493" presetID="2" presetClass="entr" presetSubtype="4" fill="hold" grpId="0" nodeType="withEffect">
                                  <p:stCondLst>
                                    <p:cond delay="0"/>
                                  </p:stCondLst>
                                  <p:childTnLst>
                                    <p:set>
                                      <p:cBhvr>
                                        <p:cTn id="494" dur="1" fill="hold">
                                          <p:stCondLst>
                                            <p:cond delay="0"/>
                                          </p:stCondLst>
                                        </p:cTn>
                                        <p:tgtEl>
                                          <p:spTgt spid="164"/>
                                        </p:tgtEl>
                                        <p:attrNameLst>
                                          <p:attrName>style.visibility</p:attrName>
                                        </p:attrNameLst>
                                      </p:cBhvr>
                                      <p:to>
                                        <p:strVal val="visible"/>
                                      </p:to>
                                    </p:set>
                                    <p:anim calcmode="lin" valueType="num">
                                      <p:cBhvr additive="base">
                                        <p:cTn id="495" dur="500" fill="hold"/>
                                        <p:tgtEl>
                                          <p:spTgt spid="164"/>
                                        </p:tgtEl>
                                        <p:attrNameLst>
                                          <p:attrName>ppt_x</p:attrName>
                                        </p:attrNameLst>
                                      </p:cBhvr>
                                      <p:tavLst>
                                        <p:tav tm="0">
                                          <p:val>
                                            <p:strVal val="#ppt_x"/>
                                          </p:val>
                                        </p:tav>
                                        <p:tav tm="100000">
                                          <p:val>
                                            <p:strVal val="#ppt_x"/>
                                          </p:val>
                                        </p:tav>
                                      </p:tavLst>
                                    </p:anim>
                                    <p:anim calcmode="lin" valueType="num">
                                      <p:cBhvr additive="base">
                                        <p:cTn id="496" dur="500" fill="hold"/>
                                        <p:tgtEl>
                                          <p:spTgt spid="164"/>
                                        </p:tgtEl>
                                        <p:attrNameLst>
                                          <p:attrName>ppt_y</p:attrName>
                                        </p:attrNameLst>
                                      </p:cBhvr>
                                      <p:tavLst>
                                        <p:tav tm="0">
                                          <p:val>
                                            <p:strVal val="1+#ppt_h/2"/>
                                          </p:val>
                                        </p:tav>
                                        <p:tav tm="100000">
                                          <p:val>
                                            <p:strVal val="#ppt_y"/>
                                          </p:val>
                                        </p:tav>
                                      </p:tavLst>
                                    </p:anim>
                                  </p:childTnLst>
                                </p:cTn>
                              </p:par>
                              <p:par>
                                <p:cTn id="497" presetID="2" presetClass="entr" presetSubtype="4" fill="hold" grpId="0" nodeType="withEffect">
                                  <p:stCondLst>
                                    <p:cond delay="0"/>
                                  </p:stCondLst>
                                  <p:childTnLst>
                                    <p:set>
                                      <p:cBhvr>
                                        <p:cTn id="498" dur="1" fill="hold">
                                          <p:stCondLst>
                                            <p:cond delay="0"/>
                                          </p:stCondLst>
                                        </p:cTn>
                                        <p:tgtEl>
                                          <p:spTgt spid="165"/>
                                        </p:tgtEl>
                                        <p:attrNameLst>
                                          <p:attrName>style.visibility</p:attrName>
                                        </p:attrNameLst>
                                      </p:cBhvr>
                                      <p:to>
                                        <p:strVal val="visible"/>
                                      </p:to>
                                    </p:set>
                                    <p:anim calcmode="lin" valueType="num">
                                      <p:cBhvr additive="base">
                                        <p:cTn id="499" dur="500" fill="hold"/>
                                        <p:tgtEl>
                                          <p:spTgt spid="165"/>
                                        </p:tgtEl>
                                        <p:attrNameLst>
                                          <p:attrName>ppt_x</p:attrName>
                                        </p:attrNameLst>
                                      </p:cBhvr>
                                      <p:tavLst>
                                        <p:tav tm="0">
                                          <p:val>
                                            <p:strVal val="#ppt_x"/>
                                          </p:val>
                                        </p:tav>
                                        <p:tav tm="100000">
                                          <p:val>
                                            <p:strVal val="#ppt_x"/>
                                          </p:val>
                                        </p:tav>
                                      </p:tavLst>
                                    </p:anim>
                                    <p:anim calcmode="lin" valueType="num">
                                      <p:cBhvr additive="base">
                                        <p:cTn id="500" dur="500" fill="hold"/>
                                        <p:tgtEl>
                                          <p:spTgt spid="165"/>
                                        </p:tgtEl>
                                        <p:attrNameLst>
                                          <p:attrName>ppt_y</p:attrName>
                                        </p:attrNameLst>
                                      </p:cBhvr>
                                      <p:tavLst>
                                        <p:tav tm="0">
                                          <p:val>
                                            <p:strVal val="1+#ppt_h/2"/>
                                          </p:val>
                                        </p:tav>
                                        <p:tav tm="100000">
                                          <p:val>
                                            <p:strVal val="#ppt_y"/>
                                          </p:val>
                                        </p:tav>
                                      </p:tavLst>
                                    </p:anim>
                                  </p:childTnLst>
                                </p:cTn>
                              </p:par>
                              <p:par>
                                <p:cTn id="501" presetID="2" presetClass="entr" presetSubtype="4" fill="hold" grpId="0" nodeType="withEffect">
                                  <p:stCondLst>
                                    <p:cond delay="0"/>
                                  </p:stCondLst>
                                  <p:childTnLst>
                                    <p:set>
                                      <p:cBhvr>
                                        <p:cTn id="502" dur="1" fill="hold">
                                          <p:stCondLst>
                                            <p:cond delay="0"/>
                                          </p:stCondLst>
                                        </p:cTn>
                                        <p:tgtEl>
                                          <p:spTgt spid="166"/>
                                        </p:tgtEl>
                                        <p:attrNameLst>
                                          <p:attrName>style.visibility</p:attrName>
                                        </p:attrNameLst>
                                      </p:cBhvr>
                                      <p:to>
                                        <p:strVal val="visible"/>
                                      </p:to>
                                    </p:set>
                                    <p:anim calcmode="lin" valueType="num">
                                      <p:cBhvr additive="base">
                                        <p:cTn id="503" dur="500" fill="hold"/>
                                        <p:tgtEl>
                                          <p:spTgt spid="166"/>
                                        </p:tgtEl>
                                        <p:attrNameLst>
                                          <p:attrName>ppt_x</p:attrName>
                                        </p:attrNameLst>
                                      </p:cBhvr>
                                      <p:tavLst>
                                        <p:tav tm="0">
                                          <p:val>
                                            <p:strVal val="#ppt_x"/>
                                          </p:val>
                                        </p:tav>
                                        <p:tav tm="100000">
                                          <p:val>
                                            <p:strVal val="#ppt_x"/>
                                          </p:val>
                                        </p:tav>
                                      </p:tavLst>
                                    </p:anim>
                                    <p:anim calcmode="lin" valueType="num">
                                      <p:cBhvr additive="base">
                                        <p:cTn id="504" dur="500" fill="hold"/>
                                        <p:tgtEl>
                                          <p:spTgt spid="166"/>
                                        </p:tgtEl>
                                        <p:attrNameLst>
                                          <p:attrName>ppt_y</p:attrName>
                                        </p:attrNameLst>
                                      </p:cBhvr>
                                      <p:tavLst>
                                        <p:tav tm="0">
                                          <p:val>
                                            <p:strVal val="1+#ppt_h/2"/>
                                          </p:val>
                                        </p:tav>
                                        <p:tav tm="100000">
                                          <p:val>
                                            <p:strVal val="#ppt_y"/>
                                          </p:val>
                                        </p:tav>
                                      </p:tavLst>
                                    </p:anim>
                                  </p:childTnLst>
                                </p:cTn>
                              </p:par>
                              <p:par>
                                <p:cTn id="505" presetID="2" presetClass="entr" presetSubtype="4" fill="hold" grpId="0" nodeType="withEffect">
                                  <p:stCondLst>
                                    <p:cond delay="0"/>
                                  </p:stCondLst>
                                  <p:childTnLst>
                                    <p:set>
                                      <p:cBhvr>
                                        <p:cTn id="506" dur="1" fill="hold">
                                          <p:stCondLst>
                                            <p:cond delay="0"/>
                                          </p:stCondLst>
                                        </p:cTn>
                                        <p:tgtEl>
                                          <p:spTgt spid="167"/>
                                        </p:tgtEl>
                                        <p:attrNameLst>
                                          <p:attrName>style.visibility</p:attrName>
                                        </p:attrNameLst>
                                      </p:cBhvr>
                                      <p:to>
                                        <p:strVal val="visible"/>
                                      </p:to>
                                    </p:set>
                                    <p:anim calcmode="lin" valueType="num">
                                      <p:cBhvr additive="base">
                                        <p:cTn id="507" dur="500" fill="hold"/>
                                        <p:tgtEl>
                                          <p:spTgt spid="167"/>
                                        </p:tgtEl>
                                        <p:attrNameLst>
                                          <p:attrName>ppt_x</p:attrName>
                                        </p:attrNameLst>
                                      </p:cBhvr>
                                      <p:tavLst>
                                        <p:tav tm="0">
                                          <p:val>
                                            <p:strVal val="#ppt_x"/>
                                          </p:val>
                                        </p:tav>
                                        <p:tav tm="100000">
                                          <p:val>
                                            <p:strVal val="#ppt_x"/>
                                          </p:val>
                                        </p:tav>
                                      </p:tavLst>
                                    </p:anim>
                                    <p:anim calcmode="lin" valueType="num">
                                      <p:cBhvr additive="base">
                                        <p:cTn id="508" dur="500" fill="hold"/>
                                        <p:tgtEl>
                                          <p:spTgt spid="167"/>
                                        </p:tgtEl>
                                        <p:attrNameLst>
                                          <p:attrName>ppt_y</p:attrName>
                                        </p:attrNameLst>
                                      </p:cBhvr>
                                      <p:tavLst>
                                        <p:tav tm="0">
                                          <p:val>
                                            <p:strVal val="1+#ppt_h/2"/>
                                          </p:val>
                                        </p:tav>
                                        <p:tav tm="100000">
                                          <p:val>
                                            <p:strVal val="#ppt_y"/>
                                          </p:val>
                                        </p:tav>
                                      </p:tavLst>
                                    </p:anim>
                                  </p:childTnLst>
                                </p:cTn>
                              </p:par>
                              <p:par>
                                <p:cTn id="509" presetID="2" presetClass="entr" presetSubtype="4" fill="hold" grpId="0" nodeType="withEffect">
                                  <p:stCondLst>
                                    <p:cond delay="0"/>
                                  </p:stCondLst>
                                  <p:childTnLst>
                                    <p:set>
                                      <p:cBhvr>
                                        <p:cTn id="510" dur="1" fill="hold">
                                          <p:stCondLst>
                                            <p:cond delay="0"/>
                                          </p:stCondLst>
                                        </p:cTn>
                                        <p:tgtEl>
                                          <p:spTgt spid="168"/>
                                        </p:tgtEl>
                                        <p:attrNameLst>
                                          <p:attrName>style.visibility</p:attrName>
                                        </p:attrNameLst>
                                      </p:cBhvr>
                                      <p:to>
                                        <p:strVal val="visible"/>
                                      </p:to>
                                    </p:set>
                                    <p:anim calcmode="lin" valueType="num">
                                      <p:cBhvr additive="base">
                                        <p:cTn id="511" dur="500" fill="hold"/>
                                        <p:tgtEl>
                                          <p:spTgt spid="168"/>
                                        </p:tgtEl>
                                        <p:attrNameLst>
                                          <p:attrName>ppt_x</p:attrName>
                                        </p:attrNameLst>
                                      </p:cBhvr>
                                      <p:tavLst>
                                        <p:tav tm="0">
                                          <p:val>
                                            <p:strVal val="#ppt_x"/>
                                          </p:val>
                                        </p:tav>
                                        <p:tav tm="100000">
                                          <p:val>
                                            <p:strVal val="#ppt_x"/>
                                          </p:val>
                                        </p:tav>
                                      </p:tavLst>
                                    </p:anim>
                                    <p:anim calcmode="lin" valueType="num">
                                      <p:cBhvr additive="base">
                                        <p:cTn id="512" dur="500" fill="hold"/>
                                        <p:tgtEl>
                                          <p:spTgt spid="168"/>
                                        </p:tgtEl>
                                        <p:attrNameLst>
                                          <p:attrName>ppt_y</p:attrName>
                                        </p:attrNameLst>
                                      </p:cBhvr>
                                      <p:tavLst>
                                        <p:tav tm="0">
                                          <p:val>
                                            <p:strVal val="1+#ppt_h/2"/>
                                          </p:val>
                                        </p:tav>
                                        <p:tav tm="100000">
                                          <p:val>
                                            <p:strVal val="#ppt_y"/>
                                          </p:val>
                                        </p:tav>
                                      </p:tavLst>
                                    </p:anim>
                                  </p:childTnLst>
                                </p:cTn>
                              </p:par>
                              <p:par>
                                <p:cTn id="513" presetID="2" presetClass="entr" presetSubtype="4" fill="hold" grpId="0" nodeType="withEffect">
                                  <p:stCondLst>
                                    <p:cond delay="0"/>
                                  </p:stCondLst>
                                  <p:childTnLst>
                                    <p:set>
                                      <p:cBhvr>
                                        <p:cTn id="514" dur="1" fill="hold">
                                          <p:stCondLst>
                                            <p:cond delay="0"/>
                                          </p:stCondLst>
                                        </p:cTn>
                                        <p:tgtEl>
                                          <p:spTgt spid="169"/>
                                        </p:tgtEl>
                                        <p:attrNameLst>
                                          <p:attrName>style.visibility</p:attrName>
                                        </p:attrNameLst>
                                      </p:cBhvr>
                                      <p:to>
                                        <p:strVal val="visible"/>
                                      </p:to>
                                    </p:set>
                                    <p:anim calcmode="lin" valueType="num">
                                      <p:cBhvr additive="base">
                                        <p:cTn id="515" dur="500" fill="hold"/>
                                        <p:tgtEl>
                                          <p:spTgt spid="169"/>
                                        </p:tgtEl>
                                        <p:attrNameLst>
                                          <p:attrName>ppt_x</p:attrName>
                                        </p:attrNameLst>
                                      </p:cBhvr>
                                      <p:tavLst>
                                        <p:tav tm="0">
                                          <p:val>
                                            <p:strVal val="#ppt_x"/>
                                          </p:val>
                                        </p:tav>
                                        <p:tav tm="100000">
                                          <p:val>
                                            <p:strVal val="#ppt_x"/>
                                          </p:val>
                                        </p:tav>
                                      </p:tavLst>
                                    </p:anim>
                                    <p:anim calcmode="lin" valueType="num">
                                      <p:cBhvr additive="base">
                                        <p:cTn id="516" dur="500" fill="hold"/>
                                        <p:tgtEl>
                                          <p:spTgt spid="169"/>
                                        </p:tgtEl>
                                        <p:attrNameLst>
                                          <p:attrName>ppt_y</p:attrName>
                                        </p:attrNameLst>
                                      </p:cBhvr>
                                      <p:tavLst>
                                        <p:tav tm="0">
                                          <p:val>
                                            <p:strVal val="1+#ppt_h/2"/>
                                          </p:val>
                                        </p:tav>
                                        <p:tav tm="100000">
                                          <p:val>
                                            <p:strVal val="#ppt_y"/>
                                          </p:val>
                                        </p:tav>
                                      </p:tavLst>
                                    </p:anim>
                                  </p:childTnLst>
                                </p:cTn>
                              </p:par>
                              <p:par>
                                <p:cTn id="517" presetID="2" presetClass="entr" presetSubtype="4" fill="hold" grpId="0" nodeType="withEffect">
                                  <p:stCondLst>
                                    <p:cond delay="0"/>
                                  </p:stCondLst>
                                  <p:childTnLst>
                                    <p:set>
                                      <p:cBhvr>
                                        <p:cTn id="518" dur="1" fill="hold">
                                          <p:stCondLst>
                                            <p:cond delay="0"/>
                                          </p:stCondLst>
                                        </p:cTn>
                                        <p:tgtEl>
                                          <p:spTgt spid="170"/>
                                        </p:tgtEl>
                                        <p:attrNameLst>
                                          <p:attrName>style.visibility</p:attrName>
                                        </p:attrNameLst>
                                      </p:cBhvr>
                                      <p:to>
                                        <p:strVal val="visible"/>
                                      </p:to>
                                    </p:set>
                                    <p:anim calcmode="lin" valueType="num">
                                      <p:cBhvr additive="base">
                                        <p:cTn id="519" dur="500" fill="hold"/>
                                        <p:tgtEl>
                                          <p:spTgt spid="170"/>
                                        </p:tgtEl>
                                        <p:attrNameLst>
                                          <p:attrName>ppt_x</p:attrName>
                                        </p:attrNameLst>
                                      </p:cBhvr>
                                      <p:tavLst>
                                        <p:tav tm="0">
                                          <p:val>
                                            <p:strVal val="#ppt_x"/>
                                          </p:val>
                                        </p:tav>
                                        <p:tav tm="100000">
                                          <p:val>
                                            <p:strVal val="#ppt_x"/>
                                          </p:val>
                                        </p:tav>
                                      </p:tavLst>
                                    </p:anim>
                                    <p:anim calcmode="lin" valueType="num">
                                      <p:cBhvr additive="base">
                                        <p:cTn id="520" dur="500" fill="hold"/>
                                        <p:tgtEl>
                                          <p:spTgt spid="170"/>
                                        </p:tgtEl>
                                        <p:attrNameLst>
                                          <p:attrName>ppt_y</p:attrName>
                                        </p:attrNameLst>
                                      </p:cBhvr>
                                      <p:tavLst>
                                        <p:tav tm="0">
                                          <p:val>
                                            <p:strVal val="1+#ppt_h/2"/>
                                          </p:val>
                                        </p:tav>
                                        <p:tav tm="100000">
                                          <p:val>
                                            <p:strVal val="#ppt_y"/>
                                          </p:val>
                                        </p:tav>
                                      </p:tavLst>
                                    </p:anim>
                                  </p:childTnLst>
                                </p:cTn>
                              </p:par>
                              <p:par>
                                <p:cTn id="521" presetID="2" presetClass="entr" presetSubtype="4" fill="hold" grpId="0" nodeType="withEffect">
                                  <p:stCondLst>
                                    <p:cond delay="0"/>
                                  </p:stCondLst>
                                  <p:childTnLst>
                                    <p:set>
                                      <p:cBhvr>
                                        <p:cTn id="522" dur="1" fill="hold">
                                          <p:stCondLst>
                                            <p:cond delay="0"/>
                                          </p:stCondLst>
                                        </p:cTn>
                                        <p:tgtEl>
                                          <p:spTgt spid="171"/>
                                        </p:tgtEl>
                                        <p:attrNameLst>
                                          <p:attrName>style.visibility</p:attrName>
                                        </p:attrNameLst>
                                      </p:cBhvr>
                                      <p:to>
                                        <p:strVal val="visible"/>
                                      </p:to>
                                    </p:set>
                                    <p:anim calcmode="lin" valueType="num">
                                      <p:cBhvr additive="base">
                                        <p:cTn id="523" dur="500" fill="hold"/>
                                        <p:tgtEl>
                                          <p:spTgt spid="171"/>
                                        </p:tgtEl>
                                        <p:attrNameLst>
                                          <p:attrName>ppt_x</p:attrName>
                                        </p:attrNameLst>
                                      </p:cBhvr>
                                      <p:tavLst>
                                        <p:tav tm="0">
                                          <p:val>
                                            <p:strVal val="#ppt_x"/>
                                          </p:val>
                                        </p:tav>
                                        <p:tav tm="100000">
                                          <p:val>
                                            <p:strVal val="#ppt_x"/>
                                          </p:val>
                                        </p:tav>
                                      </p:tavLst>
                                    </p:anim>
                                    <p:anim calcmode="lin" valueType="num">
                                      <p:cBhvr additive="base">
                                        <p:cTn id="524" dur="500" fill="hold"/>
                                        <p:tgtEl>
                                          <p:spTgt spid="171"/>
                                        </p:tgtEl>
                                        <p:attrNameLst>
                                          <p:attrName>ppt_y</p:attrName>
                                        </p:attrNameLst>
                                      </p:cBhvr>
                                      <p:tavLst>
                                        <p:tav tm="0">
                                          <p:val>
                                            <p:strVal val="1+#ppt_h/2"/>
                                          </p:val>
                                        </p:tav>
                                        <p:tav tm="100000">
                                          <p:val>
                                            <p:strVal val="#ppt_y"/>
                                          </p:val>
                                        </p:tav>
                                      </p:tavLst>
                                    </p:anim>
                                  </p:childTnLst>
                                </p:cTn>
                              </p:par>
                              <p:par>
                                <p:cTn id="525" presetID="2" presetClass="entr" presetSubtype="4" fill="hold" grpId="0" nodeType="withEffect">
                                  <p:stCondLst>
                                    <p:cond delay="0"/>
                                  </p:stCondLst>
                                  <p:childTnLst>
                                    <p:set>
                                      <p:cBhvr>
                                        <p:cTn id="526" dur="1" fill="hold">
                                          <p:stCondLst>
                                            <p:cond delay="0"/>
                                          </p:stCondLst>
                                        </p:cTn>
                                        <p:tgtEl>
                                          <p:spTgt spid="172"/>
                                        </p:tgtEl>
                                        <p:attrNameLst>
                                          <p:attrName>style.visibility</p:attrName>
                                        </p:attrNameLst>
                                      </p:cBhvr>
                                      <p:to>
                                        <p:strVal val="visible"/>
                                      </p:to>
                                    </p:set>
                                    <p:anim calcmode="lin" valueType="num">
                                      <p:cBhvr additive="base">
                                        <p:cTn id="527" dur="500" fill="hold"/>
                                        <p:tgtEl>
                                          <p:spTgt spid="172"/>
                                        </p:tgtEl>
                                        <p:attrNameLst>
                                          <p:attrName>ppt_x</p:attrName>
                                        </p:attrNameLst>
                                      </p:cBhvr>
                                      <p:tavLst>
                                        <p:tav tm="0">
                                          <p:val>
                                            <p:strVal val="#ppt_x"/>
                                          </p:val>
                                        </p:tav>
                                        <p:tav tm="100000">
                                          <p:val>
                                            <p:strVal val="#ppt_x"/>
                                          </p:val>
                                        </p:tav>
                                      </p:tavLst>
                                    </p:anim>
                                    <p:anim calcmode="lin" valueType="num">
                                      <p:cBhvr additive="base">
                                        <p:cTn id="528" dur="500" fill="hold"/>
                                        <p:tgtEl>
                                          <p:spTgt spid="172"/>
                                        </p:tgtEl>
                                        <p:attrNameLst>
                                          <p:attrName>ppt_y</p:attrName>
                                        </p:attrNameLst>
                                      </p:cBhvr>
                                      <p:tavLst>
                                        <p:tav tm="0">
                                          <p:val>
                                            <p:strVal val="1+#ppt_h/2"/>
                                          </p:val>
                                        </p:tav>
                                        <p:tav tm="100000">
                                          <p:val>
                                            <p:strVal val="#ppt_y"/>
                                          </p:val>
                                        </p:tav>
                                      </p:tavLst>
                                    </p:anim>
                                  </p:childTnLst>
                                </p:cTn>
                              </p:par>
                              <p:par>
                                <p:cTn id="529" presetID="2" presetClass="entr" presetSubtype="4" fill="hold" grpId="0" nodeType="withEffect">
                                  <p:stCondLst>
                                    <p:cond delay="0"/>
                                  </p:stCondLst>
                                  <p:childTnLst>
                                    <p:set>
                                      <p:cBhvr>
                                        <p:cTn id="530" dur="1" fill="hold">
                                          <p:stCondLst>
                                            <p:cond delay="0"/>
                                          </p:stCondLst>
                                        </p:cTn>
                                        <p:tgtEl>
                                          <p:spTgt spid="173"/>
                                        </p:tgtEl>
                                        <p:attrNameLst>
                                          <p:attrName>style.visibility</p:attrName>
                                        </p:attrNameLst>
                                      </p:cBhvr>
                                      <p:to>
                                        <p:strVal val="visible"/>
                                      </p:to>
                                    </p:set>
                                    <p:anim calcmode="lin" valueType="num">
                                      <p:cBhvr additive="base">
                                        <p:cTn id="531" dur="500" fill="hold"/>
                                        <p:tgtEl>
                                          <p:spTgt spid="173"/>
                                        </p:tgtEl>
                                        <p:attrNameLst>
                                          <p:attrName>ppt_x</p:attrName>
                                        </p:attrNameLst>
                                      </p:cBhvr>
                                      <p:tavLst>
                                        <p:tav tm="0">
                                          <p:val>
                                            <p:strVal val="#ppt_x"/>
                                          </p:val>
                                        </p:tav>
                                        <p:tav tm="100000">
                                          <p:val>
                                            <p:strVal val="#ppt_x"/>
                                          </p:val>
                                        </p:tav>
                                      </p:tavLst>
                                    </p:anim>
                                    <p:anim calcmode="lin" valueType="num">
                                      <p:cBhvr additive="base">
                                        <p:cTn id="532" dur="500" fill="hold"/>
                                        <p:tgtEl>
                                          <p:spTgt spid="173"/>
                                        </p:tgtEl>
                                        <p:attrNameLst>
                                          <p:attrName>ppt_y</p:attrName>
                                        </p:attrNameLst>
                                      </p:cBhvr>
                                      <p:tavLst>
                                        <p:tav tm="0">
                                          <p:val>
                                            <p:strVal val="1+#ppt_h/2"/>
                                          </p:val>
                                        </p:tav>
                                        <p:tav tm="100000">
                                          <p:val>
                                            <p:strVal val="#ppt_y"/>
                                          </p:val>
                                        </p:tav>
                                      </p:tavLst>
                                    </p:anim>
                                  </p:childTnLst>
                                </p:cTn>
                              </p:par>
                              <p:par>
                                <p:cTn id="533" presetID="2" presetClass="entr" presetSubtype="4" fill="hold" grpId="0" nodeType="withEffect">
                                  <p:stCondLst>
                                    <p:cond delay="0"/>
                                  </p:stCondLst>
                                  <p:childTnLst>
                                    <p:set>
                                      <p:cBhvr>
                                        <p:cTn id="534" dur="1" fill="hold">
                                          <p:stCondLst>
                                            <p:cond delay="0"/>
                                          </p:stCondLst>
                                        </p:cTn>
                                        <p:tgtEl>
                                          <p:spTgt spid="174"/>
                                        </p:tgtEl>
                                        <p:attrNameLst>
                                          <p:attrName>style.visibility</p:attrName>
                                        </p:attrNameLst>
                                      </p:cBhvr>
                                      <p:to>
                                        <p:strVal val="visible"/>
                                      </p:to>
                                    </p:set>
                                    <p:anim calcmode="lin" valueType="num">
                                      <p:cBhvr additive="base">
                                        <p:cTn id="535" dur="500" fill="hold"/>
                                        <p:tgtEl>
                                          <p:spTgt spid="174"/>
                                        </p:tgtEl>
                                        <p:attrNameLst>
                                          <p:attrName>ppt_x</p:attrName>
                                        </p:attrNameLst>
                                      </p:cBhvr>
                                      <p:tavLst>
                                        <p:tav tm="0">
                                          <p:val>
                                            <p:strVal val="#ppt_x"/>
                                          </p:val>
                                        </p:tav>
                                        <p:tav tm="100000">
                                          <p:val>
                                            <p:strVal val="#ppt_x"/>
                                          </p:val>
                                        </p:tav>
                                      </p:tavLst>
                                    </p:anim>
                                    <p:anim calcmode="lin" valueType="num">
                                      <p:cBhvr additive="base">
                                        <p:cTn id="536" dur="500" fill="hold"/>
                                        <p:tgtEl>
                                          <p:spTgt spid="174"/>
                                        </p:tgtEl>
                                        <p:attrNameLst>
                                          <p:attrName>ppt_y</p:attrName>
                                        </p:attrNameLst>
                                      </p:cBhvr>
                                      <p:tavLst>
                                        <p:tav tm="0">
                                          <p:val>
                                            <p:strVal val="1+#ppt_h/2"/>
                                          </p:val>
                                        </p:tav>
                                        <p:tav tm="100000">
                                          <p:val>
                                            <p:strVal val="#ppt_y"/>
                                          </p:val>
                                        </p:tav>
                                      </p:tavLst>
                                    </p:anim>
                                  </p:childTnLst>
                                </p:cTn>
                              </p:par>
                              <p:par>
                                <p:cTn id="537" presetID="2" presetClass="entr" presetSubtype="4" fill="hold" grpId="0" nodeType="withEffect">
                                  <p:stCondLst>
                                    <p:cond delay="0"/>
                                  </p:stCondLst>
                                  <p:childTnLst>
                                    <p:set>
                                      <p:cBhvr>
                                        <p:cTn id="538" dur="1" fill="hold">
                                          <p:stCondLst>
                                            <p:cond delay="0"/>
                                          </p:stCondLst>
                                        </p:cTn>
                                        <p:tgtEl>
                                          <p:spTgt spid="175"/>
                                        </p:tgtEl>
                                        <p:attrNameLst>
                                          <p:attrName>style.visibility</p:attrName>
                                        </p:attrNameLst>
                                      </p:cBhvr>
                                      <p:to>
                                        <p:strVal val="visible"/>
                                      </p:to>
                                    </p:set>
                                    <p:anim calcmode="lin" valueType="num">
                                      <p:cBhvr additive="base">
                                        <p:cTn id="539" dur="500" fill="hold"/>
                                        <p:tgtEl>
                                          <p:spTgt spid="175"/>
                                        </p:tgtEl>
                                        <p:attrNameLst>
                                          <p:attrName>ppt_x</p:attrName>
                                        </p:attrNameLst>
                                      </p:cBhvr>
                                      <p:tavLst>
                                        <p:tav tm="0">
                                          <p:val>
                                            <p:strVal val="#ppt_x"/>
                                          </p:val>
                                        </p:tav>
                                        <p:tav tm="100000">
                                          <p:val>
                                            <p:strVal val="#ppt_x"/>
                                          </p:val>
                                        </p:tav>
                                      </p:tavLst>
                                    </p:anim>
                                    <p:anim calcmode="lin" valueType="num">
                                      <p:cBhvr additive="base">
                                        <p:cTn id="540" dur="500" fill="hold"/>
                                        <p:tgtEl>
                                          <p:spTgt spid="175"/>
                                        </p:tgtEl>
                                        <p:attrNameLst>
                                          <p:attrName>ppt_y</p:attrName>
                                        </p:attrNameLst>
                                      </p:cBhvr>
                                      <p:tavLst>
                                        <p:tav tm="0">
                                          <p:val>
                                            <p:strVal val="1+#ppt_h/2"/>
                                          </p:val>
                                        </p:tav>
                                        <p:tav tm="100000">
                                          <p:val>
                                            <p:strVal val="#ppt_y"/>
                                          </p:val>
                                        </p:tav>
                                      </p:tavLst>
                                    </p:anim>
                                  </p:childTnLst>
                                </p:cTn>
                              </p:par>
                              <p:par>
                                <p:cTn id="541" presetID="2" presetClass="entr" presetSubtype="4" fill="hold" grpId="0" nodeType="withEffect">
                                  <p:stCondLst>
                                    <p:cond delay="0"/>
                                  </p:stCondLst>
                                  <p:childTnLst>
                                    <p:set>
                                      <p:cBhvr>
                                        <p:cTn id="542" dur="1" fill="hold">
                                          <p:stCondLst>
                                            <p:cond delay="0"/>
                                          </p:stCondLst>
                                        </p:cTn>
                                        <p:tgtEl>
                                          <p:spTgt spid="176"/>
                                        </p:tgtEl>
                                        <p:attrNameLst>
                                          <p:attrName>style.visibility</p:attrName>
                                        </p:attrNameLst>
                                      </p:cBhvr>
                                      <p:to>
                                        <p:strVal val="visible"/>
                                      </p:to>
                                    </p:set>
                                    <p:anim calcmode="lin" valueType="num">
                                      <p:cBhvr additive="base">
                                        <p:cTn id="543" dur="500" fill="hold"/>
                                        <p:tgtEl>
                                          <p:spTgt spid="176"/>
                                        </p:tgtEl>
                                        <p:attrNameLst>
                                          <p:attrName>ppt_x</p:attrName>
                                        </p:attrNameLst>
                                      </p:cBhvr>
                                      <p:tavLst>
                                        <p:tav tm="0">
                                          <p:val>
                                            <p:strVal val="#ppt_x"/>
                                          </p:val>
                                        </p:tav>
                                        <p:tav tm="100000">
                                          <p:val>
                                            <p:strVal val="#ppt_x"/>
                                          </p:val>
                                        </p:tav>
                                      </p:tavLst>
                                    </p:anim>
                                    <p:anim calcmode="lin" valueType="num">
                                      <p:cBhvr additive="base">
                                        <p:cTn id="544" dur="500" fill="hold"/>
                                        <p:tgtEl>
                                          <p:spTgt spid="176"/>
                                        </p:tgtEl>
                                        <p:attrNameLst>
                                          <p:attrName>ppt_y</p:attrName>
                                        </p:attrNameLst>
                                      </p:cBhvr>
                                      <p:tavLst>
                                        <p:tav tm="0">
                                          <p:val>
                                            <p:strVal val="1+#ppt_h/2"/>
                                          </p:val>
                                        </p:tav>
                                        <p:tav tm="100000">
                                          <p:val>
                                            <p:strVal val="#ppt_y"/>
                                          </p:val>
                                        </p:tav>
                                      </p:tavLst>
                                    </p:anim>
                                  </p:childTnLst>
                                </p:cTn>
                              </p:par>
                              <p:par>
                                <p:cTn id="545" presetID="2" presetClass="entr" presetSubtype="4" fill="hold" grpId="0" nodeType="withEffect">
                                  <p:stCondLst>
                                    <p:cond delay="0"/>
                                  </p:stCondLst>
                                  <p:childTnLst>
                                    <p:set>
                                      <p:cBhvr>
                                        <p:cTn id="546" dur="1" fill="hold">
                                          <p:stCondLst>
                                            <p:cond delay="0"/>
                                          </p:stCondLst>
                                        </p:cTn>
                                        <p:tgtEl>
                                          <p:spTgt spid="177"/>
                                        </p:tgtEl>
                                        <p:attrNameLst>
                                          <p:attrName>style.visibility</p:attrName>
                                        </p:attrNameLst>
                                      </p:cBhvr>
                                      <p:to>
                                        <p:strVal val="visible"/>
                                      </p:to>
                                    </p:set>
                                    <p:anim calcmode="lin" valueType="num">
                                      <p:cBhvr additive="base">
                                        <p:cTn id="547" dur="500" fill="hold"/>
                                        <p:tgtEl>
                                          <p:spTgt spid="177"/>
                                        </p:tgtEl>
                                        <p:attrNameLst>
                                          <p:attrName>ppt_x</p:attrName>
                                        </p:attrNameLst>
                                      </p:cBhvr>
                                      <p:tavLst>
                                        <p:tav tm="0">
                                          <p:val>
                                            <p:strVal val="#ppt_x"/>
                                          </p:val>
                                        </p:tav>
                                        <p:tav tm="100000">
                                          <p:val>
                                            <p:strVal val="#ppt_x"/>
                                          </p:val>
                                        </p:tav>
                                      </p:tavLst>
                                    </p:anim>
                                    <p:anim calcmode="lin" valueType="num">
                                      <p:cBhvr additive="base">
                                        <p:cTn id="548" dur="500" fill="hold"/>
                                        <p:tgtEl>
                                          <p:spTgt spid="177"/>
                                        </p:tgtEl>
                                        <p:attrNameLst>
                                          <p:attrName>ppt_y</p:attrName>
                                        </p:attrNameLst>
                                      </p:cBhvr>
                                      <p:tavLst>
                                        <p:tav tm="0">
                                          <p:val>
                                            <p:strVal val="1+#ppt_h/2"/>
                                          </p:val>
                                        </p:tav>
                                        <p:tav tm="100000">
                                          <p:val>
                                            <p:strVal val="#ppt_y"/>
                                          </p:val>
                                        </p:tav>
                                      </p:tavLst>
                                    </p:anim>
                                  </p:childTnLst>
                                </p:cTn>
                              </p:par>
                              <p:par>
                                <p:cTn id="549" presetID="2" presetClass="entr" presetSubtype="4" fill="hold" grpId="0" nodeType="withEffect">
                                  <p:stCondLst>
                                    <p:cond delay="0"/>
                                  </p:stCondLst>
                                  <p:childTnLst>
                                    <p:set>
                                      <p:cBhvr>
                                        <p:cTn id="550" dur="1" fill="hold">
                                          <p:stCondLst>
                                            <p:cond delay="0"/>
                                          </p:stCondLst>
                                        </p:cTn>
                                        <p:tgtEl>
                                          <p:spTgt spid="178"/>
                                        </p:tgtEl>
                                        <p:attrNameLst>
                                          <p:attrName>style.visibility</p:attrName>
                                        </p:attrNameLst>
                                      </p:cBhvr>
                                      <p:to>
                                        <p:strVal val="visible"/>
                                      </p:to>
                                    </p:set>
                                    <p:anim calcmode="lin" valueType="num">
                                      <p:cBhvr additive="base">
                                        <p:cTn id="551" dur="500" fill="hold"/>
                                        <p:tgtEl>
                                          <p:spTgt spid="178"/>
                                        </p:tgtEl>
                                        <p:attrNameLst>
                                          <p:attrName>ppt_x</p:attrName>
                                        </p:attrNameLst>
                                      </p:cBhvr>
                                      <p:tavLst>
                                        <p:tav tm="0">
                                          <p:val>
                                            <p:strVal val="#ppt_x"/>
                                          </p:val>
                                        </p:tav>
                                        <p:tav tm="100000">
                                          <p:val>
                                            <p:strVal val="#ppt_x"/>
                                          </p:val>
                                        </p:tav>
                                      </p:tavLst>
                                    </p:anim>
                                    <p:anim calcmode="lin" valueType="num">
                                      <p:cBhvr additive="base">
                                        <p:cTn id="552" dur="500" fill="hold"/>
                                        <p:tgtEl>
                                          <p:spTgt spid="178"/>
                                        </p:tgtEl>
                                        <p:attrNameLst>
                                          <p:attrName>ppt_y</p:attrName>
                                        </p:attrNameLst>
                                      </p:cBhvr>
                                      <p:tavLst>
                                        <p:tav tm="0">
                                          <p:val>
                                            <p:strVal val="1+#ppt_h/2"/>
                                          </p:val>
                                        </p:tav>
                                        <p:tav tm="100000">
                                          <p:val>
                                            <p:strVal val="#ppt_y"/>
                                          </p:val>
                                        </p:tav>
                                      </p:tavLst>
                                    </p:anim>
                                  </p:childTnLst>
                                </p:cTn>
                              </p:par>
                              <p:par>
                                <p:cTn id="553" presetID="2" presetClass="entr" presetSubtype="4" fill="hold" grpId="0" nodeType="withEffect">
                                  <p:stCondLst>
                                    <p:cond delay="0"/>
                                  </p:stCondLst>
                                  <p:childTnLst>
                                    <p:set>
                                      <p:cBhvr>
                                        <p:cTn id="554" dur="1" fill="hold">
                                          <p:stCondLst>
                                            <p:cond delay="0"/>
                                          </p:stCondLst>
                                        </p:cTn>
                                        <p:tgtEl>
                                          <p:spTgt spid="179"/>
                                        </p:tgtEl>
                                        <p:attrNameLst>
                                          <p:attrName>style.visibility</p:attrName>
                                        </p:attrNameLst>
                                      </p:cBhvr>
                                      <p:to>
                                        <p:strVal val="visible"/>
                                      </p:to>
                                    </p:set>
                                    <p:anim calcmode="lin" valueType="num">
                                      <p:cBhvr additive="base">
                                        <p:cTn id="555" dur="500" fill="hold"/>
                                        <p:tgtEl>
                                          <p:spTgt spid="179"/>
                                        </p:tgtEl>
                                        <p:attrNameLst>
                                          <p:attrName>ppt_x</p:attrName>
                                        </p:attrNameLst>
                                      </p:cBhvr>
                                      <p:tavLst>
                                        <p:tav tm="0">
                                          <p:val>
                                            <p:strVal val="#ppt_x"/>
                                          </p:val>
                                        </p:tav>
                                        <p:tav tm="100000">
                                          <p:val>
                                            <p:strVal val="#ppt_x"/>
                                          </p:val>
                                        </p:tav>
                                      </p:tavLst>
                                    </p:anim>
                                    <p:anim calcmode="lin" valueType="num">
                                      <p:cBhvr additive="base">
                                        <p:cTn id="556" dur="500" fill="hold"/>
                                        <p:tgtEl>
                                          <p:spTgt spid="179"/>
                                        </p:tgtEl>
                                        <p:attrNameLst>
                                          <p:attrName>ppt_y</p:attrName>
                                        </p:attrNameLst>
                                      </p:cBhvr>
                                      <p:tavLst>
                                        <p:tav tm="0">
                                          <p:val>
                                            <p:strVal val="1+#ppt_h/2"/>
                                          </p:val>
                                        </p:tav>
                                        <p:tav tm="100000">
                                          <p:val>
                                            <p:strVal val="#ppt_y"/>
                                          </p:val>
                                        </p:tav>
                                      </p:tavLst>
                                    </p:anim>
                                  </p:childTnLst>
                                </p:cTn>
                              </p:par>
                              <p:par>
                                <p:cTn id="557" presetID="2" presetClass="entr" presetSubtype="4" fill="hold" grpId="0" nodeType="withEffect">
                                  <p:stCondLst>
                                    <p:cond delay="0"/>
                                  </p:stCondLst>
                                  <p:childTnLst>
                                    <p:set>
                                      <p:cBhvr>
                                        <p:cTn id="558" dur="1" fill="hold">
                                          <p:stCondLst>
                                            <p:cond delay="0"/>
                                          </p:stCondLst>
                                        </p:cTn>
                                        <p:tgtEl>
                                          <p:spTgt spid="180"/>
                                        </p:tgtEl>
                                        <p:attrNameLst>
                                          <p:attrName>style.visibility</p:attrName>
                                        </p:attrNameLst>
                                      </p:cBhvr>
                                      <p:to>
                                        <p:strVal val="visible"/>
                                      </p:to>
                                    </p:set>
                                    <p:anim calcmode="lin" valueType="num">
                                      <p:cBhvr additive="base">
                                        <p:cTn id="559" dur="500" fill="hold"/>
                                        <p:tgtEl>
                                          <p:spTgt spid="180"/>
                                        </p:tgtEl>
                                        <p:attrNameLst>
                                          <p:attrName>ppt_x</p:attrName>
                                        </p:attrNameLst>
                                      </p:cBhvr>
                                      <p:tavLst>
                                        <p:tav tm="0">
                                          <p:val>
                                            <p:strVal val="#ppt_x"/>
                                          </p:val>
                                        </p:tav>
                                        <p:tav tm="100000">
                                          <p:val>
                                            <p:strVal val="#ppt_x"/>
                                          </p:val>
                                        </p:tav>
                                      </p:tavLst>
                                    </p:anim>
                                    <p:anim calcmode="lin" valueType="num">
                                      <p:cBhvr additive="base">
                                        <p:cTn id="560" dur="500" fill="hold"/>
                                        <p:tgtEl>
                                          <p:spTgt spid="180"/>
                                        </p:tgtEl>
                                        <p:attrNameLst>
                                          <p:attrName>ppt_y</p:attrName>
                                        </p:attrNameLst>
                                      </p:cBhvr>
                                      <p:tavLst>
                                        <p:tav tm="0">
                                          <p:val>
                                            <p:strVal val="1+#ppt_h/2"/>
                                          </p:val>
                                        </p:tav>
                                        <p:tav tm="100000">
                                          <p:val>
                                            <p:strVal val="#ppt_y"/>
                                          </p:val>
                                        </p:tav>
                                      </p:tavLst>
                                    </p:anim>
                                  </p:childTnLst>
                                </p:cTn>
                              </p:par>
                              <p:par>
                                <p:cTn id="561" presetID="2" presetClass="entr" presetSubtype="4" fill="hold" grpId="0" nodeType="withEffect">
                                  <p:stCondLst>
                                    <p:cond delay="0"/>
                                  </p:stCondLst>
                                  <p:childTnLst>
                                    <p:set>
                                      <p:cBhvr>
                                        <p:cTn id="562" dur="1" fill="hold">
                                          <p:stCondLst>
                                            <p:cond delay="0"/>
                                          </p:stCondLst>
                                        </p:cTn>
                                        <p:tgtEl>
                                          <p:spTgt spid="181"/>
                                        </p:tgtEl>
                                        <p:attrNameLst>
                                          <p:attrName>style.visibility</p:attrName>
                                        </p:attrNameLst>
                                      </p:cBhvr>
                                      <p:to>
                                        <p:strVal val="visible"/>
                                      </p:to>
                                    </p:set>
                                    <p:anim calcmode="lin" valueType="num">
                                      <p:cBhvr additive="base">
                                        <p:cTn id="563" dur="500" fill="hold"/>
                                        <p:tgtEl>
                                          <p:spTgt spid="181"/>
                                        </p:tgtEl>
                                        <p:attrNameLst>
                                          <p:attrName>ppt_x</p:attrName>
                                        </p:attrNameLst>
                                      </p:cBhvr>
                                      <p:tavLst>
                                        <p:tav tm="0">
                                          <p:val>
                                            <p:strVal val="#ppt_x"/>
                                          </p:val>
                                        </p:tav>
                                        <p:tav tm="100000">
                                          <p:val>
                                            <p:strVal val="#ppt_x"/>
                                          </p:val>
                                        </p:tav>
                                      </p:tavLst>
                                    </p:anim>
                                    <p:anim calcmode="lin" valueType="num">
                                      <p:cBhvr additive="base">
                                        <p:cTn id="564" dur="500" fill="hold"/>
                                        <p:tgtEl>
                                          <p:spTgt spid="181"/>
                                        </p:tgtEl>
                                        <p:attrNameLst>
                                          <p:attrName>ppt_y</p:attrName>
                                        </p:attrNameLst>
                                      </p:cBhvr>
                                      <p:tavLst>
                                        <p:tav tm="0">
                                          <p:val>
                                            <p:strVal val="1+#ppt_h/2"/>
                                          </p:val>
                                        </p:tav>
                                        <p:tav tm="100000">
                                          <p:val>
                                            <p:strVal val="#ppt_y"/>
                                          </p:val>
                                        </p:tav>
                                      </p:tavLst>
                                    </p:anim>
                                  </p:childTnLst>
                                </p:cTn>
                              </p:par>
                              <p:par>
                                <p:cTn id="565" presetID="2" presetClass="entr" presetSubtype="4" fill="hold" grpId="0" nodeType="withEffect">
                                  <p:stCondLst>
                                    <p:cond delay="0"/>
                                  </p:stCondLst>
                                  <p:childTnLst>
                                    <p:set>
                                      <p:cBhvr>
                                        <p:cTn id="566" dur="1" fill="hold">
                                          <p:stCondLst>
                                            <p:cond delay="0"/>
                                          </p:stCondLst>
                                        </p:cTn>
                                        <p:tgtEl>
                                          <p:spTgt spid="182"/>
                                        </p:tgtEl>
                                        <p:attrNameLst>
                                          <p:attrName>style.visibility</p:attrName>
                                        </p:attrNameLst>
                                      </p:cBhvr>
                                      <p:to>
                                        <p:strVal val="visible"/>
                                      </p:to>
                                    </p:set>
                                    <p:anim calcmode="lin" valueType="num">
                                      <p:cBhvr additive="base">
                                        <p:cTn id="567" dur="500" fill="hold"/>
                                        <p:tgtEl>
                                          <p:spTgt spid="182"/>
                                        </p:tgtEl>
                                        <p:attrNameLst>
                                          <p:attrName>ppt_x</p:attrName>
                                        </p:attrNameLst>
                                      </p:cBhvr>
                                      <p:tavLst>
                                        <p:tav tm="0">
                                          <p:val>
                                            <p:strVal val="#ppt_x"/>
                                          </p:val>
                                        </p:tav>
                                        <p:tav tm="100000">
                                          <p:val>
                                            <p:strVal val="#ppt_x"/>
                                          </p:val>
                                        </p:tav>
                                      </p:tavLst>
                                    </p:anim>
                                    <p:anim calcmode="lin" valueType="num">
                                      <p:cBhvr additive="base">
                                        <p:cTn id="568" dur="500" fill="hold"/>
                                        <p:tgtEl>
                                          <p:spTgt spid="182"/>
                                        </p:tgtEl>
                                        <p:attrNameLst>
                                          <p:attrName>ppt_y</p:attrName>
                                        </p:attrNameLst>
                                      </p:cBhvr>
                                      <p:tavLst>
                                        <p:tav tm="0">
                                          <p:val>
                                            <p:strVal val="1+#ppt_h/2"/>
                                          </p:val>
                                        </p:tav>
                                        <p:tav tm="100000">
                                          <p:val>
                                            <p:strVal val="#ppt_y"/>
                                          </p:val>
                                        </p:tav>
                                      </p:tavLst>
                                    </p:anim>
                                  </p:childTnLst>
                                </p:cTn>
                              </p:par>
                              <p:par>
                                <p:cTn id="569" presetID="2" presetClass="entr" presetSubtype="4" fill="hold" grpId="0" nodeType="withEffect">
                                  <p:stCondLst>
                                    <p:cond delay="0"/>
                                  </p:stCondLst>
                                  <p:childTnLst>
                                    <p:set>
                                      <p:cBhvr>
                                        <p:cTn id="570" dur="1" fill="hold">
                                          <p:stCondLst>
                                            <p:cond delay="0"/>
                                          </p:stCondLst>
                                        </p:cTn>
                                        <p:tgtEl>
                                          <p:spTgt spid="183"/>
                                        </p:tgtEl>
                                        <p:attrNameLst>
                                          <p:attrName>style.visibility</p:attrName>
                                        </p:attrNameLst>
                                      </p:cBhvr>
                                      <p:to>
                                        <p:strVal val="visible"/>
                                      </p:to>
                                    </p:set>
                                    <p:anim calcmode="lin" valueType="num">
                                      <p:cBhvr additive="base">
                                        <p:cTn id="571" dur="500" fill="hold"/>
                                        <p:tgtEl>
                                          <p:spTgt spid="183"/>
                                        </p:tgtEl>
                                        <p:attrNameLst>
                                          <p:attrName>ppt_x</p:attrName>
                                        </p:attrNameLst>
                                      </p:cBhvr>
                                      <p:tavLst>
                                        <p:tav tm="0">
                                          <p:val>
                                            <p:strVal val="#ppt_x"/>
                                          </p:val>
                                        </p:tav>
                                        <p:tav tm="100000">
                                          <p:val>
                                            <p:strVal val="#ppt_x"/>
                                          </p:val>
                                        </p:tav>
                                      </p:tavLst>
                                    </p:anim>
                                    <p:anim calcmode="lin" valueType="num">
                                      <p:cBhvr additive="base">
                                        <p:cTn id="572" dur="500" fill="hold"/>
                                        <p:tgtEl>
                                          <p:spTgt spid="183"/>
                                        </p:tgtEl>
                                        <p:attrNameLst>
                                          <p:attrName>ppt_y</p:attrName>
                                        </p:attrNameLst>
                                      </p:cBhvr>
                                      <p:tavLst>
                                        <p:tav tm="0">
                                          <p:val>
                                            <p:strVal val="1+#ppt_h/2"/>
                                          </p:val>
                                        </p:tav>
                                        <p:tav tm="100000">
                                          <p:val>
                                            <p:strVal val="#ppt_y"/>
                                          </p:val>
                                        </p:tav>
                                      </p:tavLst>
                                    </p:anim>
                                  </p:childTnLst>
                                </p:cTn>
                              </p:par>
                              <p:par>
                                <p:cTn id="573" presetID="2" presetClass="entr" presetSubtype="4" fill="hold" grpId="0" nodeType="withEffect">
                                  <p:stCondLst>
                                    <p:cond delay="0"/>
                                  </p:stCondLst>
                                  <p:childTnLst>
                                    <p:set>
                                      <p:cBhvr>
                                        <p:cTn id="574" dur="1" fill="hold">
                                          <p:stCondLst>
                                            <p:cond delay="0"/>
                                          </p:stCondLst>
                                        </p:cTn>
                                        <p:tgtEl>
                                          <p:spTgt spid="184"/>
                                        </p:tgtEl>
                                        <p:attrNameLst>
                                          <p:attrName>style.visibility</p:attrName>
                                        </p:attrNameLst>
                                      </p:cBhvr>
                                      <p:to>
                                        <p:strVal val="visible"/>
                                      </p:to>
                                    </p:set>
                                    <p:anim calcmode="lin" valueType="num">
                                      <p:cBhvr additive="base">
                                        <p:cTn id="575" dur="500" fill="hold"/>
                                        <p:tgtEl>
                                          <p:spTgt spid="184"/>
                                        </p:tgtEl>
                                        <p:attrNameLst>
                                          <p:attrName>ppt_x</p:attrName>
                                        </p:attrNameLst>
                                      </p:cBhvr>
                                      <p:tavLst>
                                        <p:tav tm="0">
                                          <p:val>
                                            <p:strVal val="#ppt_x"/>
                                          </p:val>
                                        </p:tav>
                                        <p:tav tm="100000">
                                          <p:val>
                                            <p:strVal val="#ppt_x"/>
                                          </p:val>
                                        </p:tav>
                                      </p:tavLst>
                                    </p:anim>
                                    <p:anim calcmode="lin" valueType="num">
                                      <p:cBhvr additive="base">
                                        <p:cTn id="576" dur="500" fill="hold"/>
                                        <p:tgtEl>
                                          <p:spTgt spid="184"/>
                                        </p:tgtEl>
                                        <p:attrNameLst>
                                          <p:attrName>ppt_y</p:attrName>
                                        </p:attrNameLst>
                                      </p:cBhvr>
                                      <p:tavLst>
                                        <p:tav tm="0">
                                          <p:val>
                                            <p:strVal val="1+#ppt_h/2"/>
                                          </p:val>
                                        </p:tav>
                                        <p:tav tm="100000">
                                          <p:val>
                                            <p:strVal val="#ppt_y"/>
                                          </p:val>
                                        </p:tav>
                                      </p:tavLst>
                                    </p:anim>
                                  </p:childTnLst>
                                </p:cTn>
                              </p:par>
                              <p:par>
                                <p:cTn id="577" presetID="2" presetClass="entr" presetSubtype="4" fill="hold" grpId="0" nodeType="withEffect">
                                  <p:stCondLst>
                                    <p:cond delay="0"/>
                                  </p:stCondLst>
                                  <p:childTnLst>
                                    <p:set>
                                      <p:cBhvr>
                                        <p:cTn id="578" dur="1" fill="hold">
                                          <p:stCondLst>
                                            <p:cond delay="0"/>
                                          </p:stCondLst>
                                        </p:cTn>
                                        <p:tgtEl>
                                          <p:spTgt spid="185"/>
                                        </p:tgtEl>
                                        <p:attrNameLst>
                                          <p:attrName>style.visibility</p:attrName>
                                        </p:attrNameLst>
                                      </p:cBhvr>
                                      <p:to>
                                        <p:strVal val="visible"/>
                                      </p:to>
                                    </p:set>
                                    <p:anim calcmode="lin" valueType="num">
                                      <p:cBhvr additive="base">
                                        <p:cTn id="579" dur="500" fill="hold"/>
                                        <p:tgtEl>
                                          <p:spTgt spid="185"/>
                                        </p:tgtEl>
                                        <p:attrNameLst>
                                          <p:attrName>ppt_x</p:attrName>
                                        </p:attrNameLst>
                                      </p:cBhvr>
                                      <p:tavLst>
                                        <p:tav tm="0">
                                          <p:val>
                                            <p:strVal val="#ppt_x"/>
                                          </p:val>
                                        </p:tav>
                                        <p:tav tm="100000">
                                          <p:val>
                                            <p:strVal val="#ppt_x"/>
                                          </p:val>
                                        </p:tav>
                                      </p:tavLst>
                                    </p:anim>
                                    <p:anim calcmode="lin" valueType="num">
                                      <p:cBhvr additive="base">
                                        <p:cTn id="580" dur="500" fill="hold"/>
                                        <p:tgtEl>
                                          <p:spTgt spid="185"/>
                                        </p:tgtEl>
                                        <p:attrNameLst>
                                          <p:attrName>ppt_y</p:attrName>
                                        </p:attrNameLst>
                                      </p:cBhvr>
                                      <p:tavLst>
                                        <p:tav tm="0">
                                          <p:val>
                                            <p:strVal val="1+#ppt_h/2"/>
                                          </p:val>
                                        </p:tav>
                                        <p:tav tm="100000">
                                          <p:val>
                                            <p:strVal val="#ppt_y"/>
                                          </p:val>
                                        </p:tav>
                                      </p:tavLst>
                                    </p:anim>
                                  </p:childTnLst>
                                </p:cTn>
                              </p:par>
                              <p:par>
                                <p:cTn id="581" presetID="2" presetClass="entr" presetSubtype="4" fill="hold" grpId="0" nodeType="withEffect">
                                  <p:stCondLst>
                                    <p:cond delay="0"/>
                                  </p:stCondLst>
                                  <p:childTnLst>
                                    <p:set>
                                      <p:cBhvr>
                                        <p:cTn id="582" dur="1" fill="hold">
                                          <p:stCondLst>
                                            <p:cond delay="0"/>
                                          </p:stCondLst>
                                        </p:cTn>
                                        <p:tgtEl>
                                          <p:spTgt spid="186"/>
                                        </p:tgtEl>
                                        <p:attrNameLst>
                                          <p:attrName>style.visibility</p:attrName>
                                        </p:attrNameLst>
                                      </p:cBhvr>
                                      <p:to>
                                        <p:strVal val="visible"/>
                                      </p:to>
                                    </p:set>
                                    <p:anim calcmode="lin" valueType="num">
                                      <p:cBhvr additive="base">
                                        <p:cTn id="583" dur="500" fill="hold"/>
                                        <p:tgtEl>
                                          <p:spTgt spid="186"/>
                                        </p:tgtEl>
                                        <p:attrNameLst>
                                          <p:attrName>ppt_x</p:attrName>
                                        </p:attrNameLst>
                                      </p:cBhvr>
                                      <p:tavLst>
                                        <p:tav tm="0">
                                          <p:val>
                                            <p:strVal val="#ppt_x"/>
                                          </p:val>
                                        </p:tav>
                                        <p:tav tm="100000">
                                          <p:val>
                                            <p:strVal val="#ppt_x"/>
                                          </p:val>
                                        </p:tav>
                                      </p:tavLst>
                                    </p:anim>
                                    <p:anim calcmode="lin" valueType="num">
                                      <p:cBhvr additive="base">
                                        <p:cTn id="584" dur="500" fill="hold"/>
                                        <p:tgtEl>
                                          <p:spTgt spid="186"/>
                                        </p:tgtEl>
                                        <p:attrNameLst>
                                          <p:attrName>ppt_y</p:attrName>
                                        </p:attrNameLst>
                                      </p:cBhvr>
                                      <p:tavLst>
                                        <p:tav tm="0">
                                          <p:val>
                                            <p:strVal val="1+#ppt_h/2"/>
                                          </p:val>
                                        </p:tav>
                                        <p:tav tm="100000">
                                          <p:val>
                                            <p:strVal val="#ppt_y"/>
                                          </p:val>
                                        </p:tav>
                                      </p:tavLst>
                                    </p:anim>
                                  </p:childTnLst>
                                </p:cTn>
                              </p:par>
                              <p:par>
                                <p:cTn id="585" presetID="2" presetClass="entr" presetSubtype="4" fill="hold" grpId="0" nodeType="withEffect">
                                  <p:stCondLst>
                                    <p:cond delay="0"/>
                                  </p:stCondLst>
                                  <p:childTnLst>
                                    <p:set>
                                      <p:cBhvr>
                                        <p:cTn id="586" dur="1" fill="hold">
                                          <p:stCondLst>
                                            <p:cond delay="0"/>
                                          </p:stCondLst>
                                        </p:cTn>
                                        <p:tgtEl>
                                          <p:spTgt spid="187"/>
                                        </p:tgtEl>
                                        <p:attrNameLst>
                                          <p:attrName>style.visibility</p:attrName>
                                        </p:attrNameLst>
                                      </p:cBhvr>
                                      <p:to>
                                        <p:strVal val="visible"/>
                                      </p:to>
                                    </p:set>
                                    <p:anim calcmode="lin" valueType="num">
                                      <p:cBhvr additive="base">
                                        <p:cTn id="587" dur="500" fill="hold"/>
                                        <p:tgtEl>
                                          <p:spTgt spid="187"/>
                                        </p:tgtEl>
                                        <p:attrNameLst>
                                          <p:attrName>ppt_x</p:attrName>
                                        </p:attrNameLst>
                                      </p:cBhvr>
                                      <p:tavLst>
                                        <p:tav tm="0">
                                          <p:val>
                                            <p:strVal val="#ppt_x"/>
                                          </p:val>
                                        </p:tav>
                                        <p:tav tm="100000">
                                          <p:val>
                                            <p:strVal val="#ppt_x"/>
                                          </p:val>
                                        </p:tav>
                                      </p:tavLst>
                                    </p:anim>
                                    <p:anim calcmode="lin" valueType="num">
                                      <p:cBhvr additive="base">
                                        <p:cTn id="588" dur="500" fill="hold"/>
                                        <p:tgtEl>
                                          <p:spTgt spid="187"/>
                                        </p:tgtEl>
                                        <p:attrNameLst>
                                          <p:attrName>ppt_y</p:attrName>
                                        </p:attrNameLst>
                                      </p:cBhvr>
                                      <p:tavLst>
                                        <p:tav tm="0">
                                          <p:val>
                                            <p:strVal val="1+#ppt_h/2"/>
                                          </p:val>
                                        </p:tav>
                                        <p:tav tm="100000">
                                          <p:val>
                                            <p:strVal val="#ppt_y"/>
                                          </p:val>
                                        </p:tav>
                                      </p:tavLst>
                                    </p:anim>
                                  </p:childTnLst>
                                </p:cTn>
                              </p:par>
                              <p:par>
                                <p:cTn id="589" presetID="2" presetClass="entr" presetSubtype="4" fill="hold" grpId="0" nodeType="withEffect">
                                  <p:stCondLst>
                                    <p:cond delay="0"/>
                                  </p:stCondLst>
                                  <p:childTnLst>
                                    <p:set>
                                      <p:cBhvr>
                                        <p:cTn id="590" dur="1" fill="hold">
                                          <p:stCondLst>
                                            <p:cond delay="0"/>
                                          </p:stCondLst>
                                        </p:cTn>
                                        <p:tgtEl>
                                          <p:spTgt spid="188"/>
                                        </p:tgtEl>
                                        <p:attrNameLst>
                                          <p:attrName>style.visibility</p:attrName>
                                        </p:attrNameLst>
                                      </p:cBhvr>
                                      <p:to>
                                        <p:strVal val="visible"/>
                                      </p:to>
                                    </p:set>
                                    <p:anim calcmode="lin" valueType="num">
                                      <p:cBhvr additive="base">
                                        <p:cTn id="591" dur="500" fill="hold"/>
                                        <p:tgtEl>
                                          <p:spTgt spid="188"/>
                                        </p:tgtEl>
                                        <p:attrNameLst>
                                          <p:attrName>ppt_x</p:attrName>
                                        </p:attrNameLst>
                                      </p:cBhvr>
                                      <p:tavLst>
                                        <p:tav tm="0">
                                          <p:val>
                                            <p:strVal val="#ppt_x"/>
                                          </p:val>
                                        </p:tav>
                                        <p:tav tm="100000">
                                          <p:val>
                                            <p:strVal val="#ppt_x"/>
                                          </p:val>
                                        </p:tav>
                                      </p:tavLst>
                                    </p:anim>
                                    <p:anim calcmode="lin" valueType="num">
                                      <p:cBhvr additive="base">
                                        <p:cTn id="592" dur="500" fill="hold"/>
                                        <p:tgtEl>
                                          <p:spTgt spid="188"/>
                                        </p:tgtEl>
                                        <p:attrNameLst>
                                          <p:attrName>ppt_y</p:attrName>
                                        </p:attrNameLst>
                                      </p:cBhvr>
                                      <p:tavLst>
                                        <p:tav tm="0">
                                          <p:val>
                                            <p:strVal val="1+#ppt_h/2"/>
                                          </p:val>
                                        </p:tav>
                                        <p:tav tm="100000">
                                          <p:val>
                                            <p:strVal val="#ppt_y"/>
                                          </p:val>
                                        </p:tav>
                                      </p:tavLst>
                                    </p:anim>
                                  </p:childTnLst>
                                </p:cTn>
                              </p:par>
                              <p:par>
                                <p:cTn id="593" presetID="2" presetClass="entr" presetSubtype="4" fill="hold" grpId="0" nodeType="withEffect">
                                  <p:stCondLst>
                                    <p:cond delay="0"/>
                                  </p:stCondLst>
                                  <p:childTnLst>
                                    <p:set>
                                      <p:cBhvr>
                                        <p:cTn id="594" dur="1" fill="hold">
                                          <p:stCondLst>
                                            <p:cond delay="0"/>
                                          </p:stCondLst>
                                        </p:cTn>
                                        <p:tgtEl>
                                          <p:spTgt spid="189"/>
                                        </p:tgtEl>
                                        <p:attrNameLst>
                                          <p:attrName>style.visibility</p:attrName>
                                        </p:attrNameLst>
                                      </p:cBhvr>
                                      <p:to>
                                        <p:strVal val="visible"/>
                                      </p:to>
                                    </p:set>
                                    <p:anim calcmode="lin" valueType="num">
                                      <p:cBhvr additive="base">
                                        <p:cTn id="595" dur="500" fill="hold"/>
                                        <p:tgtEl>
                                          <p:spTgt spid="189"/>
                                        </p:tgtEl>
                                        <p:attrNameLst>
                                          <p:attrName>ppt_x</p:attrName>
                                        </p:attrNameLst>
                                      </p:cBhvr>
                                      <p:tavLst>
                                        <p:tav tm="0">
                                          <p:val>
                                            <p:strVal val="#ppt_x"/>
                                          </p:val>
                                        </p:tav>
                                        <p:tav tm="100000">
                                          <p:val>
                                            <p:strVal val="#ppt_x"/>
                                          </p:val>
                                        </p:tav>
                                      </p:tavLst>
                                    </p:anim>
                                    <p:anim calcmode="lin" valueType="num">
                                      <p:cBhvr additive="base">
                                        <p:cTn id="596" dur="500" fill="hold"/>
                                        <p:tgtEl>
                                          <p:spTgt spid="189"/>
                                        </p:tgtEl>
                                        <p:attrNameLst>
                                          <p:attrName>ppt_y</p:attrName>
                                        </p:attrNameLst>
                                      </p:cBhvr>
                                      <p:tavLst>
                                        <p:tav tm="0">
                                          <p:val>
                                            <p:strVal val="1+#ppt_h/2"/>
                                          </p:val>
                                        </p:tav>
                                        <p:tav tm="100000">
                                          <p:val>
                                            <p:strVal val="#ppt_y"/>
                                          </p:val>
                                        </p:tav>
                                      </p:tavLst>
                                    </p:anim>
                                  </p:childTnLst>
                                </p:cTn>
                              </p:par>
                              <p:par>
                                <p:cTn id="597" presetID="2" presetClass="entr" presetSubtype="4" fill="hold" grpId="0" nodeType="withEffect">
                                  <p:stCondLst>
                                    <p:cond delay="0"/>
                                  </p:stCondLst>
                                  <p:childTnLst>
                                    <p:set>
                                      <p:cBhvr>
                                        <p:cTn id="598" dur="1" fill="hold">
                                          <p:stCondLst>
                                            <p:cond delay="0"/>
                                          </p:stCondLst>
                                        </p:cTn>
                                        <p:tgtEl>
                                          <p:spTgt spid="190"/>
                                        </p:tgtEl>
                                        <p:attrNameLst>
                                          <p:attrName>style.visibility</p:attrName>
                                        </p:attrNameLst>
                                      </p:cBhvr>
                                      <p:to>
                                        <p:strVal val="visible"/>
                                      </p:to>
                                    </p:set>
                                    <p:anim calcmode="lin" valueType="num">
                                      <p:cBhvr additive="base">
                                        <p:cTn id="599" dur="500" fill="hold"/>
                                        <p:tgtEl>
                                          <p:spTgt spid="190"/>
                                        </p:tgtEl>
                                        <p:attrNameLst>
                                          <p:attrName>ppt_x</p:attrName>
                                        </p:attrNameLst>
                                      </p:cBhvr>
                                      <p:tavLst>
                                        <p:tav tm="0">
                                          <p:val>
                                            <p:strVal val="#ppt_x"/>
                                          </p:val>
                                        </p:tav>
                                        <p:tav tm="100000">
                                          <p:val>
                                            <p:strVal val="#ppt_x"/>
                                          </p:val>
                                        </p:tav>
                                      </p:tavLst>
                                    </p:anim>
                                    <p:anim calcmode="lin" valueType="num">
                                      <p:cBhvr additive="base">
                                        <p:cTn id="600" dur="500" fill="hold"/>
                                        <p:tgtEl>
                                          <p:spTgt spid="190"/>
                                        </p:tgtEl>
                                        <p:attrNameLst>
                                          <p:attrName>ppt_y</p:attrName>
                                        </p:attrNameLst>
                                      </p:cBhvr>
                                      <p:tavLst>
                                        <p:tav tm="0">
                                          <p:val>
                                            <p:strVal val="1+#ppt_h/2"/>
                                          </p:val>
                                        </p:tav>
                                        <p:tav tm="100000">
                                          <p:val>
                                            <p:strVal val="#ppt_y"/>
                                          </p:val>
                                        </p:tav>
                                      </p:tavLst>
                                    </p:anim>
                                  </p:childTnLst>
                                </p:cTn>
                              </p:par>
                              <p:par>
                                <p:cTn id="601" presetID="2" presetClass="entr" presetSubtype="4" fill="hold" grpId="0" nodeType="withEffect">
                                  <p:stCondLst>
                                    <p:cond delay="0"/>
                                  </p:stCondLst>
                                  <p:childTnLst>
                                    <p:set>
                                      <p:cBhvr>
                                        <p:cTn id="602" dur="1" fill="hold">
                                          <p:stCondLst>
                                            <p:cond delay="0"/>
                                          </p:stCondLst>
                                        </p:cTn>
                                        <p:tgtEl>
                                          <p:spTgt spid="191"/>
                                        </p:tgtEl>
                                        <p:attrNameLst>
                                          <p:attrName>style.visibility</p:attrName>
                                        </p:attrNameLst>
                                      </p:cBhvr>
                                      <p:to>
                                        <p:strVal val="visible"/>
                                      </p:to>
                                    </p:set>
                                    <p:anim calcmode="lin" valueType="num">
                                      <p:cBhvr additive="base">
                                        <p:cTn id="603" dur="500" fill="hold"/>
                                        <p:tgtEl>
                                          <p:spTgt spid="191"/>
                                        </p:tgtEl>
                                        <p:attrNameLst>
                                          <p:attrName>ppt_x</p:attrName>
                                        </p:attrNameLst>
                                      </p:cBhvr>
                                      <p:tavLst>
                                        <p:tav tm="0">
                                          <p:val>
                                            <p:strVal val="#ppt_x"/>
                                          </p:val>
                                        </p:tav>
                                        <p:tav tm="100000">
                                          <p:val>
                                            <p:strVal val="#ppt_x"/>
                                          </p:val>
                                        </p:tav>
                                      </p:tavLst>
                                    </p:anim>
                                    <p:anim calcmode="lin" valueType="num">
                                      <p:cBhvr additive="base">
                                        <p:cTn id="604" dur="500" fill="hold"/>
                                        <p:tgtEl>
                                          <p:spTgt spid="191"/>
                                        </p:tgtEl>
                                        <p:attrNameLst>
                                          <p:attrName>ppt_y</p:attrName>
                                        </p:attrNameLst>
                                      </p:cBhvr>
                                      <p:tavLst>
                                        <p:tav tm="0">
                                          <p:val>
                                            <p:strVal val="1+#ppt_h/2"/>
                                          </p:val>
                                        </p:tav>
                                        <p:tav tm="100000">
                                          <p:val>
                                            <p:strVal val="#ppt_y"/>
                                          </p:val>
                                        </p:tav>
                                      </p:tavLst>
                                    </p:anim>
                                  </p:childTnLst>
                                </p:cTn>
                              </p:par>
                              <p:par>
                                <p:cTn id="605" presetID="2" presetClass="entr" presetSubtype="4" fill="hold" grpId="0" nodeType="withEffect">
                                  <p:stCondLst>
                                    <p:cond delay="0"/>
                                  </p:stCondLst>
                                  <p:childTnLst>
                                    <p:set>
                                      <p:cBhvr>
                                        <p:cTn id="606" dur="1" fill="hold">
                                          <p:stCondLst>
                                            <p:cond delay="0"/>
                                          </p:stCondLst>
                                        </p:cTn>
                                        <p:tgtEl>
                                          <p:spTgt spid="192"/>
                                        </p:tgtEl>
                                        <p:attrNameLst>
                                          <p:attrName>style.visibility</p:attrName>
                                        </p:attrNameLst>
                                      </p:cBhvr>
                                      <p:to>
                                        <p:strVal val="visible"/>
                                      </p:to>
                                    </p:set>
                                    <p:anim calcmode="lin" valueType="num">
                                      <p:cBhvr additive="base">
                                        <p:cTn id="607" dur="500" fill="hold"/>
                                        <p:tgtEl>
                                          <p:spTgt spid="192"/>
                                        </p:tgtEl>
                                        <p:attrNameLst>
                                          <p:attrName>ppt_x</p:attrName>
                                        </p:attrNameLst>
                                      </p:cBhvr>
                                      <p:tavLst>
                                        <p:tav tm="0">
                                          <p:val>
                                            <p:strVal val="#ppt_x"/>
                                          </p:val>
                                        </p:tav>
                                        <p:tav tm="100000">
                                          <p:val>
                                            <p:strVal val="#ppt_x"/>
                                          </p:val>
                                        </p:tav>
                                      </p:tavLst>
                                    </p:anim>
                                    <p:anim calcmode="lin" valueType="num">
                                      <p:cBhvr additive="base">
                                        <p:cTn id="608" dur="500" fill="hold"/>
                                        <p:tgtEl>
                                          <p:spTgt spid="192"/>
                                        </p:tgtEl>
                                        <p:attrNameLst>
                                          <p:attrName>ppt_y</p:attrName>
                                        </p:attrNameLst>
                                      </p:cBhvr>
                                      <p:tavLst>
                                        <p:tav tm="0">
                                          <p:val>
                                            <p:strVal val="1+#ppt_h/2"/>
                                          </p:val>
                                        </p:tav>
                                        <p:tav tm="100000">
                                          <p:val>
                                            <p:strVal val="#ppt_y"/>
                                          </p:val>
                                        </p:tav>
                                      </p:tavLst>
                                    </p:anim>
                                  </p:childTnLst>
                                </p:cTn>
                              </p:par>
                              <p:par>
                                <p:cTn id="609" presetID="2" presetClass="entr" presetSubtype="4" fill="hold" grpId="0" nodeType="withEffect">
                                  <p:stCondLst>
                                    <p:cond delay="0"/>
                                  </p:stCondLst>
                                  <p:childTnLst>
                                    <p:set>
                                      <p:cBhvr>
                                        <p:cTn id="610" dur="1" fill="hold">
                                          <p:stCondLst>
                                            <p:cond delay="0"/>
                                          </p:stCondLst>
                                        </p:cTn>
                                        <p:tgtEl>
                                          <p:spTgt spid="193"/>
                                        </p:tgtEl>
                                        <p:attrNameLst>
                                          <p:attrName>style.visibility</p:attrName>
                                        </p:attrNameLst>
                                      </p:cBhvr>
                                      <p:to>
                                        <p:strVal val="visible"/>
                                      </p:to>
                                    </p:set>
                                    <p:anim calcmode="lin" valueType="num">
                                      <p:cBhvr additive="base">
                                        <p:cTn id="611" dur="500" fill="hold"/>
                                        <p:tgtEl>
                                          <p:spTgt spid="193"/>
                                        </p:tgtEl>
                                        <p:attrNameLst>
                                          <p:attrName>ppt_x</p:attrName>
                                        </p:attrNameLst>
                                      </p:cBhvr>
                                      <p:tavLst>
                                        <p:tav tm="0">
                                          <p:val>
                                            <p:strVal val="#ppt_x"/>
                                          </p:val>
                                        </p:tav>
                                        <p:tav tm="100000">
                                          <p:val>
                                            <p:strVal val="#ppt_x"/>
                                          </p:val>
                                        </p:tav>
                                      </p:tavLst>
                                    </p:anim>
                                    <p:anim calcmode="lin" valueType="num">
                                      <p:cBhvr additive="base">
                                        <p:cTn id="612" dur="500" fill="hold"/>
                                        <p:tgtEl>
                                          <p:spTgt spid="193"/>
                                        </p:tgtEl>
                                        <p:attrNameLst>
                                          <p:attrName>ppt_y</p:attrName>
                                        </p:attrNameLst>
                                      </p:cBhvr>
                                      <p:tavLst>
                                        <p:tav tm="0">
                                          <p:val>
                                            <p:strVal val="1+#ppt_h/2"/>
                                          </p:val>
                                        </p:tav>
                                        <p:tav tm="100000">
                                          <p:val>
                                            <p:strVal val="#ppt_y"/>
                                          </p:val>
                                        </p:tav>
                                      </p:tavLst>
                                    </p:anim>
                                  </p:childTnLst>
                                </p:cTn>
                              </p:par>
                              <p:par>
                                <p:cTn id="613" presetID="2" presetClass="entr" presetSubtype="4" fill="hold" grpId="0" nodeType="withEffect">
                                  <p:stCondLst>
                                    <p:cond delay="0"/>
                                  </p:stCondLst>
                                  <p:childTnLst>
                                    <p:set>
                                      <p:cBhvr>
                                        <p:cTn id="614" dur="1" fill="hold">
                                          <p:stCondLst>
                                            <p:cond delay="0"/>
                                          </p:stCondLst>
                                        </p:cTn>
                                        <p:tgtEl>
                                          <p:spTgt spid="194"/>
                                        </p:tgtEl>
                                        <p:attrNameLst>
                                          <p:attrName>style.visibility</p:attrName>
                                        </p:attrNameLst>
                                      </p:cBhvr>
                                      <p:to>
                                        <p:strVal val="visible"/>
                                      </p:to>
                                    </p:set>
                                    <p:anim calcmode="lin" valueType="num">
                                      <p:cBhvr additive="base">
                                        <p:cTn id="615" dur="500" fill="hold"/>
                                        <p:tgtEl>
                                          <p:spTgt spid="194"/>
                                        </p:tgtEl>
                                        <p:attrNameLst>
                                          <p:attrName>ppt_x</p:attrName>
                                        </p:attrNameLst>
                                      </p:cBhvr>
                                      <p:tavLst>
                                        <p:tav tm="0">
                                          <p:val>
                                            <p:strVal val="#ppt_x"/>
                                          </p:val>
                                        </p:tav>
                                        <p:tav tm="100000">
                                          <p:val>
                                            <p:strVal val="#ppt_x"/>
                                          </p:val>
                                        </p:tav>
                                      </p:tavLst>
                                    </p:anim>
                                    <p:anim calcmode="lin" valueType="num">
                                      <p:cBhvr additive="base">
                                        <p:cTn id="616" dur="500" fill="hold"/>
                                        <p:tgtEl>
                                          <p:spTgt spid="194"/>
                                        </p:tgtEl>
                                        <p:attrNameLst>
                                          <p:attrName>ppt_y</p:attrName>
                                        </p:attrNameLst>
                                      </p:cBhvr>
                                      <p:tavLst>
                                        <p:tav tm="0">
                                          <p:val>
                                            <p:strVal val="1+#ppt_h/2"/>
                                          </p:val>
                                        </p:tav>
                                        <p:tav tm="100000">
                                          <p:val>
                                            <p:strVal val="#ppt_y"/>
                                          </p:val>
                                        </p:tav>
                                      </p:tavLst>
                                    </p:anim>
                                  </p:childTnLst>
                                </p:cTn>
                              </p:par>
                              <p:par>
                                <p:cTn id="617" presetID="2" presetClass="entr" presetSubtype="4" fill="hold" grpId="0" nodeType="withEffect">
                                  <p:stCondLst>
                                    <p:cond delay="0"/>
                                  </p:stCondLst>
                                  <p:childTnLst>
                                    <p:set>
                                      <p:cBhvr>
                                        <p:cTn id="618" dur="1" fill="hold">
                                          <p:stCondLst>
                                            <p:cond delay="0"/>
                                          </p:stCondLst>
                                        </p:cTn>
                                        <p:tgtEl>
                                          <p:spTgt spid="195"/>
                                        </p:tgtEl>
                                        <p:attrNameLst>
                                          <p:attrName>style.visibility</p:attrName>
                                        </p:attrNameLst>
                                      </p:cBhvr>
                                      <p:to>
                                        <p:strVal val="visible"/>
                                      </p:to>
                                    </p:set>
                                    <p:anim calcmode="lin" valueType="num">
                                      <p:cBhvr additive="base">
                                        <p:cTn id="619" dur="500" fill="hold"/>
                                        <p:tgtEl>
                                          <p:spTgt spid="195"/>
                                        </p:tgtEl>
                                        <p:attrNameLst>
                                          <p:attrName>ppt_x</p:attrName>
                                        </p:attrNameLst>
                                      </p:cBhvr>
                                      <p:tavLst>
                                        <p:tav tm="0">
                                          <p:val>
                                            <p:strVal val="#ppt_x"/>
                                          </p:val>
                                        </p:tav>
                                        <p:tav tm="100000">
                                          <p:val>
                                            <p:strVal val="#ppt_x"/>
                                          </p:val>
                                        </p:tav>
                                      </p:tavLst>
                                    </p:anim>
                                    <p:anim calcmode="lin" valueType="num">
                                      <p:cBhvr additive="base">
                                        <p:cTn id="620" dur="500" fill="hold"/>
                                        <p:tgtEl>
                                          <p:spTgt spid="195"/>
                                        </p:tgtEl>
                                        <p:attrNameLst>
                                          <p:attrName>ppt_y</p:attrName>
                                        </p:attrNameLst>
                                      </p:cBhvr>
                                      <p:tavLst>
                                        <p:tav tm="0">
                                          <p:val>
                                            <p:strVal val="1+#ppt_h/2"/>
                                          </p:val>
                                        </p:tav>
                                        <p:tav tm="100000">
                                          <p:val>
                                            <p:strVal val="#ppt_y"/>
                                          </p:val>
                                        </p:tav>
                                      </p:tavLst>
                                    </p:anim>
                                  </p:childTnLst>
                                </p:cTn>
                              </p:par>
                              <p:par>
                                <p:cTn id="621" presetID="2" presetClass="entr" presetSubtype="4" fill="hold" grpId="0" nodeType="withEffect">
                                  <p:stCondLst>
                                    <p:cond delay="0"/>
                                  </p:stCondLst>
                                  <p:childTnLst>
                                    <p:set>
                                      <p:cBhvr>
                                        <p:cTn id="622" dur="1" fill="hold">
                                          <p:stCondLst>
                                            <p:cond delay="0"/>
                                          </p:stCondLst>
                                        </p:cTn>
                                        <p:tgtEl>
                                          <p:spTgt spid="196"/>
                                        </p:tgtEl>
                                        <p:attrNameLst>
                                          <p:attrName>style.visibility</p:attrName>
                                        </p:attrNameLst>
                                      </p:cBhvr>
                                      <p:to>
                                        <p:strVal val="visible"/>
                                      </p:to>
                                    </p:set>
                                    <p:anim calcmode="lin" valueType="num">
                                      <p:cBhvr additive="base">
                                        <p:cTn id="623" dur="500" fill="hold"/>
                                        <p:tgtEl>
                                          <p:spTgt spid="196"/>
                                        </p:tgtEl>
                                        <p:attrNameLst>
                                          <p:attrName>ppt_x</p:attrName>
                                        </p:attrNameLst>
                                      </p:cBhvr>
                                      <p:tavLst>
                                        <p:tav tm="0">
                                          <p:val>
                                            <p:strVal val="#ppt_x"/>
                                          </p:val>
                                        </p:tav>
                                        <p:tav tm="100000">
                                          <p:val>
                                            <p:strVal val="#ppt_x"/>
                                          </p:val>
                                        </p:tav>
                                      </p:tavLst>
                                    </p:anim>
                                    <p:anim calcmode="lin" valueType="num">
                                      <p:cBhvr additive="base">
                                        <p:cTn id="624" dur="500" fill="hold"/>
                                        <p:tgtEl>
                                          <p:spTgt spid="196"/>
                                        </p:tgtEl>
                                        <p:attrNameLst>
                                          <p:attrName>ppt_y</p:attrName>
                                        </p:attrNameLst>
                                      </p:cBhvr>
                                      <p:tavLst>
                                        <p:tav tm="0">
                                          <p:val>
                                            <p:strVal val="1+#ppt_h/2"/>
                                          </p:val>
                                        </p:tav>
                                        <p:tav tm="100000">
                                          <p:val>
                                            <p:strVal val="#ppt_y"/>
                                          </p:val>
                                        </p:tav>
                                      </p:tavLst>
                                    </p:anim>
                                  </p:childTnLst>
                                </p:cTn>
                              </p:par>
                              <p:par>
                                <p:cTn id="625" presetID="2" presetClass="entr" presetSubtype="4" fill="hold" grpId="0" nodeType="withEffect">
                                  <p:stCondLst>
                                    <p:cond delay="0"/>
                                  </p:stCondLst>
                                  <p:childTnLst>
                                    <p:set>
                                      <p:cBhvr>
                                        <p:cTn id="626" dur="1" fill="hold">
                                          <p:stCondLst>
                                            <p:cond delay="0"/>
                                          </p:stCondLst>
                                        </p:cTn>
                                        <p:tgtEl>
                                          <p:spTgt spid="197"/>
                                        </p:tgtEl>
                                        <p:attrNameLst>
                                          <p:attrName>style.visibility</p:attrName>
                                        </p:attrNameLst>
                                      </p:cBhvr>
                                      <p:to>
                                        <p:strVal val="visible"/>
                                      </p:to>
                                    </p:set>
                                    <p:anim calcmode="lin" valueType="num">
                                      <p:cBhvr additive="base">
                                        <p:cTn id="627" dur="500" fill="hold"/>
                                        <p:tgtEl>
                                          <p:spTgt spid="197"/>
                                        </p:tgtEl>
                                        <p:attrNameLst>
                                          <p:attrName>ppt_x</p:attrName>
                                        </p:attrNameLst>
                                      </p:cBhvr>
                                      <p:tavLst>
                                        <p:tav tm="0">
                                          <p:val>
                                            <p:strVal val="#ppt_x"/>
                                          </p:val>
                                        </p:tav>
                                        <p:tav tm="100000">
                                          <p:val>
                                            <p:strVal val="#ppt_x"/>
                                          </p:val>
                                        </p:tav>
                                      </p:tavLst>
                                    </p:anim>
                                    <p:anim calcmode="lin" valueType="num">
                                      <p:cBhvr additive="base">
                                        <p:cTn id="628" dur="500" fill="hold"/>
                                        <p:tgtEl>
                                          <p:spTgt spid="197"/>
                                        </p:tgtEl>
                                        <p:attrNameLst>
                                          <p:attrName>ppt_y</p:attrName>
                                        </p:attrNameLst>
                                      </p:cBhvr>
                                      <p:tavLst>
                                        <p:tav tm="0">
                                          <p:val>
                                            <p:strVal val="1+#ppt_h/2"/>
                                          </p:val>
                                        </p:tav>
                                        <p:tav tm="100000">
                                          <p:val>
                                            <p:strVal val="#ppt_y"/>
                                          </p:val>
                                        </p:tav>
                                      </p:tavLst>
                                    </p:anim>
                                  </p:childTnLst>
                                </p:cTn>
                              </p:par>
                              <p:par>
                                <p:cTn id="629" presetID="2" presetClass="entr" presetSubtype="4" fill="hold" grpId="0" nodeType="withEffect">
                                  <p:stCondLst>
                                    <p:cond delay="0"/>
                                  </p:stCondLst>
                                  <p:childTnLst>
                                    <p:set>
                                      <p:cBhvr>
                                        <p:cTn id="630" dur="1" fill="hold">
                                          <p:stCondLst>
                                            <p:cond delay="0"/>
                                          </p:stCondLst>
                                        </p:cTn>
                                        <p:tgtEl>
                                          <p:spTgt spid="198"/>
                                        </p:tgtEl>
                                        <p:attrNameLst>
                                          <p:attrName>style.visibility</p:attrName>
                                        </p:attrNameLst>
                                      </p:cBhvr>
                                      <p:to>
                                        <p:strVal val="visible"/>
                                      </p:to>
                                    </p:set>
                                    <p:anim calcmode="lin" valueType="num">
                                      <p:cBhvr additive="base">
                                        <p:cTn id="631" dur="500" fill="hold"/>
                                        <p:tgtEl>
                                          <p:spTgt spid="198"/>
                                        </p:tgtEl>
                                        <p:attrNameLst>
                                          <p:attrName>ppt_x</p:attrName>
                                        </p:attrNameLst>
                                      </p:cBhvr>
                                      <p:tavLst>
                                        <p:tav tm="0">
                                          <p:val>
                                            <p:strVal val="#ppt_x"/>
                                          </p:val>
                                        </p:tav>
                                        <p:tav tm="100000">
                                          <p:val>
                                            <p:strVal val="#ppt_x"/>
                                          </p:val>
                                        </p:tav>
                                      </p:tavLst>
                                    </p:anim>
                                    <p:anim calcmode="lin" valueType="num">
                                      <p:cBhvr additive="base">
                                        <p:cTn id="632" dur="500" fill="hold"/>
                                        <p:tgtEl>
                                          <p:spTgt spid="198"/>
                                        </p:tgtEl>
                                        <p:attrNameLst>
                                          <p:attrName>ppt_y</p:attrName>
                                        </p:attrNameLst>
                                      </p:cBhvr>
                                      <p:tavLst>
                                        <p:tav tm="0">
                                          <p:val>
                                            <p:strVal val="1+#ppt_h/2"/>
                                          </p:val>
                                        </p:tav>
                                        <p:tav tm="100000">
                                          <p:val>
                                            <p:strVal val="#ppt_y"/>
                                          </p:val>
                                        </p:tav>
                                      </p:tavLst>
                                    </p:anim>
                                  </p:childTnLst>
                                </p:cTn>
                              </p:par>
                              <p:par>
                                <p:cTn id="633" presetID="2" presetClass="entr" presetSubtype="4" fill="hold" grpId="0" nodeType="withEffect">
                                  <p:stCondLst>
                                    <p:cond delay="0"/>
                                  </p:stCondLst>
                                  <p:childTnLst>
                                    <p:set>
                                      <p:cBhvr>
                                        <p:cTn id="634" dur="1" fill="hold">
                                          <p:stCondLst>
                                            <p:cond delay="0"/>
                                          </p:stCondLst>
                                        </p:cTn>
                                        <p:tgtEl>
                                          <p:spTgt spid="199"/>
                                        </p:tgtEl>
                                        <p:attrNameLst>
                                          <p:attrName>style.visibility</p:attrName>
                                        </p:attrNameLst>
                                      </p:cBhvr>
                                      <p:to>
                                        <p:strVal val="visible"/>
                                      </p:to>
                                    </p:set>
                                    <p:anim calcmode="lin" valueType="num">
                                      <p:cBhvr additive="base">
                                        <p:cTn id="635" dur="500" fill="hold"/>
                                        <p:tgtEl>
                                          <p:spTgt spid="199"/>
                                        </p:tgtEl>
                                        <p:attrNameLst>
                                          <p:attrName>ppt_x</p:attrName>
                                        </p:attrNameLst>
                                      </p:cBhvr>
                                      <p:tavLst>
                                        <p:tav tm="0">
                                          <p:val>
                                            <p:strVal val="#ppt_x"/>
                                          </p:val>
                                        </p:tav>
                                        <p:tav tm="100000">
                                          <p:val>
                                            <p:strVal val="#ppt_x"/>
                                          </p:val>
                                        </p:tav>
                                      </p:tavLst>
                                    </p:anim>
                                    <p:anim calcmode="lin" valueType="num">
                                      <p:cBhvr additive="base">
                                        <p:cTn id="636" dur="500" fill="hold"/>
                                        <p:tgtEl>
                                          <p:spTgt spid="199"/>
                                        </p:tgtEl>
                                        <p:attrNameLst>
                                          <p:attrName>ppt_y</p:attrName>
                                        </p:attrNameLst>
                                      </p:cBhvr>
                                      <p:tavLst>
                                        <p:tav tm="0">
                                          <p:val>
                                            <p:strVal val="1+#ppt_h/2"/>
                                          </p:val>
                                        </p:tav>
                                        <p:tav tm="100000">
                                          <p:val>
                                            <p:strVal val="#ppt_y"/>
                                          </p:val>
                                        </p:tav>
                                      </p:tavLst>
                                    </p:anim>
                                  </p:childTnLst>
                                </p:cTn>
                              </p:par>
                              <p:par>
                                <p:cTn id="637" presetID="2" presetClass="entr" presetSubtype="4" fill="hold" grpId="0" nodeType="withEffect">
                                  <p:stCondLst>
                                    <p:cond delay="0"/>
                                  </p:stCondLst>
                                  <p:childTnLst>
                                    <p:set>
                                      <p:cBhvr>
                                        <p:cTn id="638" dur="1" fill="hold">
                                          <p:stCondLst>
                                            <p:cond delay="0"/>
                                          </p:stCondLst>
                                        </p:cTn>
                                        <p:tgtEl>
                                          <p:spTgt spid="200"/>
                                        </p:tgtEl>
                                        <p:attrNameLst>
                                          <p:attrName>style.visibility</p:attrName>
                                        </p:attrNameLst>
                                      </p:cBhvr>
                                      <p:to>
                                        <p:strVal val="visible"/>
                                      </p:to>
                                    </p:set>
                                    <p:anim calcmode="lin" valueType="num">
                                      <p:cBhvr additive="base">
                                        <p:cTn id="639" dur="500" fill="hold"/>
                                        <p:tgtEl>
                                          <p:spTgt spid="200"/>
                                        </p:tgtEl>
                                        <p:attrNameLst>
                                          <p:attrName>ppt_x</p:attrName>
                                        </p:attrNameLst>
                                      </p:cBhvr>
                                      <p:tavLst>
                                        <p:tav tm="0">
                                          <p:val>
                                            <p:strVal val="#ppt_x"/>
                                          </p:val>
                                        </p:tav>
                                        <p:tav tm="100000">
                                          <p:val>
                                            <p:strVal val="#ppt_x"/>
                                          </p:val>
                                        </p:tav>
                                      </p:tavLst>
                                    </p:anim>
                                    <p:anim calcmode="lin" valueType="num">
                                      <p:cBhvr additive="base">
                                        <p:cTn id="640" dur="500" fill="hold"/>
                                        <p:tgtEl>
                                          <p:spTgt spid="200"/>
                                        </p:tgtEl>
                                        <p:attrNameLst>
                                          <p:attrName>ppt_y</p:attrName>
                                        </p:attrNameLst>
                                      </p:cBhvr>
                                      <p:tavLst>
                                        <p:tav tm="0">
                                          <p:val>
                                            <p:strVal val="1+#ppt_h/2"/>
                                          </p:val>
                                        </p:tav>
                                        <p:tav tm="100000">
                                          <p:val>
                                            <p:strVal val="#ppt_y"/>
                                          </p:val>
                                        </p:tav>
                                      </p:tavLst>
                                    </p:anim>
                                  </p:childTnLst>
                                </p:cTn>
                              </p:par>
                              <p:par>
                                <p:cTn id="641" presetID="2" presetClass="entr" presetSubtype="4" fill="hold" grpId="0" nodeType="withEffect">
                                  <p:stCondLst>
                                    <p:cond delay="0"/>
                                  </p:stCondLst>
                                  <p:childTnLst>
                                    <p:set>
                                      <p:cBhvr>
                                        <p:cTn id="642" dur="1" fill="hold">
                                          <p:stCondLst>
                                            <p:cond delay="0"/>
                                          </p:stCondLst>
                                        </p:cTn>
                                        <p:tgtEl>
                                          <p:spTgt spid="201"/>
                                        </p:tgtEl>
                                        <p:attrNameLst>
                                          <p:attrName>style.visibility</p:attrName>
                                        </p:attrNameLst>
                                      </p:cBhvr>
                                      <p:to>
                                        <p:strVal val="visible"/>
                                      </p:to>
                                    </p:set>
                                    <p:anim calcmode="lin" valueType="num">
                                      <p:cBhvr additive="base">
                                        <p:cTn id="643" dur="500" fill="hold"/>
                                        <p:tgtEl>
                                          <p:spTgt spid="201"/>
                                        </p:tgtEl>
                                        <p:attrNameLst>
                                          <p:attrName>ppt_x</p:attrName>
                                        </p:attrNameLst>
                                      </p:cBhvr>
                                      <p:tavLst>
                                        <p:tav tm="0">
                                          <p:val>
                                            <p:strVal val="#ppt_x"/>
                                          </p:val>
                                        </p:tav>
                                        <p:tav tm="100000">
                                          <p:val>
                                            <p:strVal val="#ppt_x"/>
                                          </p:val>
                                        </p:tav>
                                      </p:tavLst>
                                    </p:anim>
                                    <p:anim calcmode="lin" valueType="num">
                                      <p:cBhvr additive="base">
                                        <p:cTn id="644" dur="500" fill="hold"/>
                                        <p:tgtEl>
                                          <p:spTgt spid="201"/>
                                        </p:tgtEl>
                                        <p:attrNameLst>
                                          <p:attrName>ppt_y</p:attrName>
                                        </p:attrNameLst>
                                      </p:cBhvr>
                                      <p:tavLst>
                                        <p:tav tm="0">
                                          <p:val>
                                            <p:strVal val="1+#ppt_h/2"/>
                                          </p:val>
                                        </p:tav>
                                        <p:tav tm="100000">
                                          <p:val>
                                            <p:strVal val="#ppt_y"/>
                                          </p:val>
                                        </p:tav>
                                      </p:tavLst>
                                    </p:anim>
                                  </p:childTnLst>
                                </p:cTn>
                              </p:par>
                              <p:par>
                                <p:cTn id="645" presetID="2" presetClass="entr" presetSubtype="4" fill="hold" grpId="0" nodeType="withEffect">
                                  <p:stCondLst>
                                    <p:cond delay="0"/>
                                  </p:stCondLst>
                                  <p:childTnLst>
                                    <p:set>
                                      <p:cBhvr>
                                        <p:cTn id="646" dur="1" fill="hold">
                                          <p:stCondLst>
                                            <p:cond delay="0"/>
                                          </p:stCondLst>
                                        </p:cTn>
                                        <p:tgtEl>
                                          <p:spTgt spid="202"/>
                                        </p:tgtEl>
                                        <p:attrNameLst>
                                          <p:attrName>style.visibility</p:attrName>
                                        </p:attrNameLst>
                                      </p:cBhvr>
                                      <p:to>
                                        <p:strVal val="visible"/>
                                      </p:to>
                                    </p:set>
                                    <p:anim calcmode="lin" valueType="num">
                                      <p:cBhvr additive="base">
                                        <p:cTn id="647" dur="500" fill="hold"/>
                                        <p:tgtEl>
                                          <p:spTgt spid="202"/>
                                        </p:tgtEl>
                                        <p:attrNameLst>
                                          <p:attrName>ppt_x</p:attrName>
                                        </p:attrNameLst>
                                      </p:cBhvr>
                                      <p:tavLst>
                                        <p:tav tm="0">
                                          <p:val>
                                            <p:strVal val="#ppt_x"/>
                                          </p:val>
                                        </p:tav>
                                        <p:tav tm="100000">
                                          <p:val>
                                            <p:strVal val="#ppt_x"/>
                                          </p:val>
                                        </p:tav>
                                      </p:tavLst>
                                    </p:anim>
                                    <p:anim calcmode="lin" valueType="num">
                                      <p:cBhvr additive="base">
                                        <p:cTn id="648" dur="500" fill="hold"/>
                                        <p:tgtEl>
                                          <p:spTgt spid="202"/>
                                        </p:tgtEl>
                                        <p:attrNameLst>
                                          <p:attrName>ppt_y</p:attrName>
                                        </p:attrNameLst>
                                      </p:cBhvr>
                                      <p:tavLst>
                                        <p:tav tm="0">
                                          <p:val>
                                            <p:strVal val="1+#ppt_h/2"/>
                                          </p:val>
                                        </p:tav>
                                        <p:tav tm="100000">
                                          <p:val>
                                            <p:strVal val="#ppt_y"/>
                                          </p:val>
                                        </p:tav>
                                      </p:tavLst>
                                    </p:anim>
                                  </p:childTnLst>
                                </p:cTn>
                              </p:par>
                              <p:par>
                                <p:cTn id="649" presetID="2" presetClass="entr" presetSubtype="4" fill="hold" grpId="0" nodeType="withEffect">
                                  <p:stCondLst>
                                    <p:cond delay="0"/>
                                  </p:stCondLst>
                                  <p:childTnLst>
                                    <p:set>
                                      <p:cBhvr>
                                        <p:cTn id="650" dur="1" fill="hold">
                                          <p:stCondLst>
                                            <p:cond delay="0"/>
                                          </p:stCondLst>
                                        </p:cTn>
                                        <p:tgtEl>
                                          <p:spTgt spid="203"/>
                                        </p:tgtEl>
                                        <p:attrNameLst>
                                          <p:attrName>style.visibility</p:attrName>
                                        </p:attrNameLst>
                                      </p:cBhvr>
                                      <p:to>
                                        <p:strVal val="visible"/>
                                      </p:to>
                                    </p:set>
                                    <p:anim calcmode="lin" valueType="num">
                                      <p:cBhvr additive="base">
                                        <p:cTn id="651" dur="500" fill="hold"/>
                                        <p:tgtEl>
                                          <p:spTgt spid="203"/>
                                        </p:tgtEl>
                                        <p:attrNameLst>
                                          <p:attrName>ppt_x</p:attrName>
                                        </p:attrNameLst>
                                      </p:cBhvr>
                                      <p:tavLst>
                                        <p:tav tm="0">
                                          <p:val>
                                            <p:strVal val="#ppt_x"/>
                                          </p:val>
                                        </p:tav>
                                        <p:tav tm="100000">
                                          <p:val>
                                            <p:strVal val="#ppt_x"/>
                                          </p:val>
                                        </p:tav>
                                      </p:tavLst>
                                    </p:anim>
                                    <p:anim calcmode="lin" valueType="num">
                                      <p:cBhvr additive="base">
                                        <p:cTn id="652" dur="500" fill="hold"/>
                                        <p:tgtEl>
                                          <p:spTgt spid="203"/>
                                        </p:tgtEl>
                                        <p:attrNameLst>
                                          <p:attrName>ppt_y</p:attrName>
                                        </p:attrNameLst>
                                      </p:cBhvr>
                                      <p:tavLst>
                                        <p:tav tm="0">
                                          <p:val>
                                            <p:strVal val="1+#ppt_h/2"/>
                                          </p:val>
                                        </p:tav>
                                        <p:tav tm="100000">
                                          <p:val>
                                            <p:strVal val="#ppt_y"/>
                                          </p:val>
                                        </p:tav>
                                      </p:tavLst>
                                    </p:anim>
                                  </p:childTnLst>
                                </p:cTn>
                              </p:par>
                              <p:par>
                                <p:cTn id="653" presetID="2" presetClass="entr" presetSubtype="4" fill="hold" grpId="0" nodeType="withEffect">
                                  <p:stCondLst>
                                    <p:cond delay="0"/>
                                  </p:stCondLst>
                                  <p:childTnLst>
                                    <p:set>
                                      <p:cBhvr>
                                        <p:cTn id="654" dur="1" fill="hold">
                                          <p:stCondLst>
                                            <p:cond delay="0"/>
                                          </p:stCondLst>
                                        </p:cTn>
                                        <p:tgtEl>
                                          <p:spTgt spid="204"/>
                                        </p:tgtEl>
                                        <p:attrNameLst>
                                          <p:attrName>style.visibility</p:attrName>
                                        </p:attrNameLst>
                                      </p:cBhvr>
                                      <p:to>
                                        <p:strVal val="visible"/>
                                      </p:to>
                                    </p:set>
                                    <p:anim calcmode="lin" valueType="num">
                                      <p:cBhvr additive="base">
                                        <p:cTn id="655" dur="500" fill="hold"/>
                                        <p:tgtEl>
                                          <p:spTgt spid="204"/>
                                        </p:tgtEl>
                                        <p:attrNameLst>
                                          <p:attrName>ppt_x</p:attrName>
                                        </p:attrNameLst>
                                      </p:cBhvr>
                                      <p:tavLst>
                                        <p:tav tm="0">
                                          <p:val>
                                            <p:strVal val="#ppt_x"/>
                                          </p:val>
                                        </p:tav>
                                        <p:tav tm="100000">
                                          <p:val>
                                            <p:strVal val="#ppt_x"/>
                                          </p:val>
                                        </p:tav>
                                      </p:tavLst>
                                    </p:anim>
                                    <p:anim calcmode="lin" valueType="num">
                                      <p:cBhvr additive="base">
                                        <p:cTn id="656" dur="500" fill="hold"/>
                                        <p:tgtEl>
                                          <p:spTgt spid="204"/>
                                        </p:tgtEl>
                                        <p:attrNameLst>
                                          <p:attrName>ppt_y</p:attrName>
                                        </p:attrNameLst>
                                      </p:cBhvr>
                                      <p:tavLst>
                                        <p:tav tm="0">
                                          <p:val>
                                            <p:strVal val="1+#ppt_h/2"/>
                                          </p:val>
                                        </p:tav>
                                        <p:tav tm="100000">
                                          <p:val>
                                            <p:strVal val="#ppt_y"/>
                                          </p:val>
                                        </p:tav>
                                      </p:tavLst>
                                    </p:anim>
                                  </p:childTnLst>
                                </p:cTn>
                              </p:par>
                              <p:par>
                                <p:cTn id="657" presetID="2" presetClass="entr" presetSubtype="4" fill="hold" grpId="0" nodeType="withEffect">
                                  <p:stCondLst>
                                    <p:cond delay="0"/>
                                  </p:stCondLst>
                                  <p:childTnLst>
                                    <p:set>
                                      <p:cBhvr>
                                        <p:cTn id="658" dur="1" fill="hold">
                                          <p:stCondLst>
                                            <p:cond delay="0"/>
                                          </p:stCondLst>
                                        </p:cTn>
                                        <p:tgtEl>
                                          <p:spTgt spid="205"/>
                                        </p:tgtEl>
                                        <p:attrNameLst>
                                          <p:attrName>style.visibility</p:attrName>
                                        </p:attrNameLst>
                                      </p:cBhvr>
                                      <p:to>
                                        <p:strVal val="visible"/>
                                      </p:to>
                                    </p:set>
                                    <p:anim calcmode="lin" valueType="num">
                                      <p:cBhvr additive="base">
                                        <p:cTn id="659" dur="500" fill="hold"/>
                                        <p:tgtEl>
                                          <p:spTgt spid="205"/>
                                        </p:tgtEl>
                                        <p:attrNameLst>
                                          <p:attrName>ppt_x</p:attrName>
                                        </p:attrNameLst>
                                      </p:cBhvr>
                                      <p:tavLst>
                                        <p:tav tm="0">
                                          <p:val>
                                            <p:strVal val="#ppt_x"/>
                                          </p:val>
                                        </p:tav>
                                        <p:tav tm="100000">
                                          <p:val>
                                            <p:strVal val="#ppt_x"/>
                                          </p:val>
                                        </p:tav>
                                      </p:tavLst>
                                    </p:anim>
                                    <p:anim calcmode="lin" valueType="num">
                                      <p:cBhvr additive="base">
                                        <p:cTn id="660" dur="500" fill="hold"/>
                                        <p:tgtEl>
                                          <p:spTgt spid="205"/>
                                        </p:tgtEl>
                                        <p:attrNameLst>
                                          <p:attrName>ppt_y</p:attrName>
                                        </p:attrNameLst>
                                      </p:cBhvr>
                                      <p:tavLst>
                                        <p:tav tm="0">
                                          <p:val>
                                            <p:strVal val="1+#ppt_h/2"/>
                                          </p:val>
                                        </p:tav>
                                        <p:tav tm="100000">
                                          <p:val>
                                            <p:strVal val="#ppt_y"/>
                                          </p:val>
                                        </p:tav>
                                      </p:tavLst>
                                    </p:anim>
                                  </p:childTnLst>
                                </p:cTn>
                              </p:par>
                              <p:par>
                                <p:cTn id="661" presetID="2" presetClass="entr" presetSubtype="4" fill="hold" grpId="0" nodeType="withEffect">
                                  <p:stCondLst>
                                    <p:cond delay="0"/>
                                  </p:stCondLst>
                                  <p:childTnLst>
                                    <p:set>
                                      <p:cBhvr>
                                        <p:cTn id="662" dur="1" fill="hold">
                                          <p:stCondLst>
                                            <p:cond delay="0"/>
                                          </p:stCondLst>
                                        </p:cTn>
                                        <p:tgtEl>
                                          <p:spTgt spid="206"/>
                                        </p:tgtEl>
                                        <p:attrNameLst>
                                          <p:attrName>style.visibility</p:attrName>
                                        </p:attrNameLst>
                                      </p:cBhvr>
                                      <p:to>
                                        <p:strVal val="visible"/>
                                      </p:to>
                                    </p:set>
                                    <p:anim calcmode="lin" valueType="num">
                                      <p:cBhvr additive="base">
                                        <p:cTn id="663" dur="500" fill="hold"/>
                                        <p:tgtEl>
                                          <p:spTgt spid="206"/>
                                        </p:tgtEl>
                                        <p:attrNameLst>
                                          <p:attrName>ppt_x</p:attrName>
                                        </p:attrNameLst>
                                      </p:cBhvr>
                                      <p:tavLst>
                                        <p:tav tm="0">
                                          <p:val>
                                            <p:strVal val="#ppt_x"/>
                                          </p:val>
                                        </p:tav>
                                        <p:tav tm="100000">
                                          <p:val>
                                            <p:strVal val="#ppt_x"/>
                                          </p:val>
                                        </p:tav>
                                      </p:tavLst>
                                    </p:anim>
                                    <p:anim calcmode="lin" valueType="num">
                                      <p:cBhvr additive="base">
                                        <p:cTn id="664" dur="500" fill="hold"/>
                                        <p:tgtEl>
                                          <p:spTgt spid="206"/>
                                        </p:tgtEl>
                                        <p:attrNameLst>
                                          <p:attrName>ppt_y</p:attrName>
                                        </p:attrNameLst>
                                      </p:cBhvr>
                                      <p:tavLst>
                                        <p:tav tm="0">
                                          <p:val>
                                            <p:strVal val="1+#ppt_h/2"/>
                                          </p:val>
                                        </p:tav>
                                        <p:tav tm="100000">
                                          <p:val>
                                            <p:strVal val="#ppt_y"/>
                                          </p:val>
                                        </p:tav>
                                      </p:tavLst>
                                    </p:anim>
                                  </p:childTnLst>
                                </p:cTn>
                              </p:par>
                              <p:par>
                                <p:cTn id="665" presetID="2" presetClass="entr" presetSubtype="4" fill="hold" grpId="0" nodeType="withEffect">
                                  <p:stCondLst>
                                    <p:cond delay="0"/>
                                  </p:stCondLst>
                                  <p:childTnLst>
                                    <p:set>
                                      <p:cBhvr>
                                        <p:cTn id="666" dur="1" fill="hold">
                                          <p:stCondLst>
                                            <p:cond delay="0"/>
                                          </p:stCondLst>
                                        </p:cTn>
                                        <p:tgtEl>
                                          <p:spTgt spid="207"/>
                                        </p:tgtEl>
                                        <p:attrNameLst>
                                          <p:attrName>style.visibility</p:attrName>
                                        </p:attrNameLst>
                                      </p:cBhvr>
                                      <p:to>
                                        <p:strVal val="visible"/>
                                      </p:to>
                                    </p:set>
                                    <p:anim calcmode="lin" valueType="num">
                                      <p:cBhvr additive="base">
                                        <p:cTn id="667" dur="500" fill="hold"/>
                                        <p:tgtEl>
                                          <p:spTgt spid="207"/>
                                        </p:tgtEl>
                                        <p:attrNameLst>
                                          <p:attrName>ppt_x</p:attrName>
                                        </p:attrNameLst>
                                      </p:cBhvr>
                                      <p:tavLst>
                                        <p:tav tm="0">
                                          <p:val>
                                            <p:strVal val="#ppt_x"/>
                                          </p:val>
                                        </p:tav>
                                        <p:tav tm="100000">
                                          <p:val>
                                            <p:strVal val="#ppt_x"/>
                                          </p:val>
                                        </p:tav>
                                      </p:tavLst>
                                    </p:anim>
                                    <p:anim calcmode="lin" valueType="num">
                                      <p:cBhvr additive="base">
                                        <p:cTn id="668" dur="500" fill="hold"/>
                                        <p:tgtEl>
                                          <p:spTgt spid="207"/>
                                        </p:tgtEl>
                                        <p:attrNameLst>
                                          <p:attrName>ppt_y</p:attrName>
                                        </p:attrNameLst>
                                      </p:cBhvr>
                                      <p:tavLst>
                                        <p:tav tm="0">
                                          <p:val>
                                            <p:strVal val="1+#ppt_h/2"/>
                                          </p:val>
                                        </p:tav>
                                        <p:tav tm="100000">
                                          <p:val>
                                            <p:strVal val="#ppt_y"/>
                                          </p:val>
                                        </p:tav>
                                      </p:tavLst>
                                    </p:anim>
                                  </p:childTnLst>
                                </p:cTn>
                              </p:par>
                              <p:par>
                                <p:cTn id="669" presetID="2" presetClass="entr" presetSubtype="4" fill="hold" grpId="0" nodeType="withEffect">
                                  <p:stCondLst>
                                    <p:cond delay="0"/>
                                  </p:stCondLst>
                                  <p:childTnLst>
                                    <p:set>
                                      <p:cBhvr>
                                        <p:cTn id="670" dur="1" fill="hold">
                                          <p:stCondLst>
                                            <p:cond delay="0"/>
                                          </p:stCondLst>
                                        </p:cTn>
                                        <p:tgtEl>
                                          <p:spTgt spid="208"/>
                                        </p:tgtEl>
                                        <p:attrNameLst>
                                          <p:attrName>style.visibility</p:attrName>
                                        </p:attrNameLst>
                                      </p:cBhvr>
                                      <p:to>
                                        <p:strVal val="visible"/>
                                      </p:to>
                                    </p:set>
                                    <p:anim calcmode="lin" valueType="num">
                                      <p:cBhvr additive="base">
                                        <p:cTn id="671" dur="500" fill="hold"/>
                                        <p:tgtEl>
                                          <p:spTgt spid="208"/>
                                        </p:tgtEl>
                                        <p:attrNameLst>
                                          <p:attrName>ppt_x</p:attrName>
                                        </p:attrNameLst>
                                      </p:cBhvr>
                                      <p:tavLst>
                                        <p:tav tm="0">
                                          <p:val>
                                            <p:strVal val="#ppt_x"/>
                                          </p:val>
                                        </p:tav>
                                        <p:tav tm="100000">
                                          <p:val>
                                            <p:strVal val="#ppt_x"/>
                                          </p:val>
                                        </p:tav>
                                      </p:tavLst>
                                    </p:anim>
                                    <p:anim calcmode="lin" valueType="num">
                                      <p:cBhvr additive="base">
                                        <p:cTn id="672" dur="500" fill="hold"/>
                                        <p:tgtEl>
                                          <p:spTgt spid="208"/>
                                        </p:tgtEl>
                                        <p:attrNameLst>
                                          <p:attrName>ppt_y</p:attrName>
                                        </p:attrNameLst>
                                      </p:cBhvr>
                                      <p:tavLst>
                                        <p:tav tm="0">
                                          <p:val>
                                            <p:strVal val="1+#ppt_h/2"/>
                                          </p:val>
                                        </p:tav>
                                        <p:tav tm="100000">
                                          <p:val>
                                            <p:strVal val="#ppt_y"/>
                                          </p:val>
                                        </p:tav>
                                      </p:tavLst>
                                    </p:anim>
                                  </p:childTnLst>
                                </p:cTn>
                              </p:par>
                              <p:par>
                                <p:cTn id="673" presetID="2" presetClass="entr" presetSubtype="4" fill="hold" grpId="0" nodeType="withEffect">
                                  <p:stCondLst>
                                    <p:cond delay="0"/>
                                  </p:stCondLst>
                                  <p:childTnLst>
                                    <p:set>
                                      <p:cBhvr>
                                        <p:cTn id="674" dur="1" fill="hold">
                                          <p:stCondLst>
                                            <p:cond delay="0"/>
                                          </p:stCondLst>
                                        </p:cTn>
                                        <p:tgtEl>
                                          <p:spTgt spid="47"/>
                                        </p:tgtEl>
                                        <p:attrNameLst>
                                          <p:attrName>style.visibility</p:attrName>
                                        </p:attrNameLst>
                                      </p:cBhvr>
                                      <p:to>
                                        <p:strVal val="visible"/>
                                      </p:to>
                                    </p:set>
                                    <p:anim calcmode="lin" valueType="num">
                                      <p:cBhvr additive="base">
                                        <p:cTn id="675" dur="500" fill="hold"/>
                                        <p:tgtEl>
                                          <p:spTgt spid="47"/>
                                        </p:tgtEl>
                                        <p:attrNameLst>
                                          <p:attrName>ppt_x</p:attrName>
                                        </p:attrNameLst>
                                      </p:cBhvr>
                                      <p:tavLst>
                                        <p:tav tm="0">
                                          <p:val>
                                            <p:strVal val="#ppt_x"/>
                                          </p:val>
                                        </p:tav>
                                        <p:tav tm="100000">
                                          <p:val>
                                            <p:strVal val="#ppt_x"/>
                                          </p:val>
                                        </p:tav>
                                      </p:tavLst>
                                    </p:anim>
                                    <p:anim calcmode="lin" valueType="num">
                                      <p:cBhvr additive="base">
                                        <p:cTn id="676" dur="500" fill="hold"/>
                                        <p:tgtEl>
                                          <p:spTgt spid="47"/>
                                        </p:tgtEl>
                                        <p:attrNameLst>
                                          <p:attrName>ppt_y</p:attrName>
                                        </p:attrNameLst>
                                      </p:cBhvr>
                                      <p:tavLst>
                                        <p:tav tm="0">
                                          <p:val>
                                            <p:strVal val="1+#ppt_h/2"/>
                                          </p:val>
                                        </p:tav>
                                        <p:tav tm="100000">
                                          <p:val>
                                            <p:strVal val="#ppt_y"/>
                                          </p:val>
                                        </p:tav>
                                      </p:tavLst>
                                    </p:anim>
                                  </p:childTnLst>
                                </p:cTn>
                              </p:par>
                              <p:par>
                                <p:cTn id="677" presetID="2" presetClass="entr" presetSubtype="4" fill="hold" grpId="0" nodeType="withEffect">
                                  <p:stCondLst>
                                    <p:cond delay="0"/>
                                  </p:stCondLst>
                                  <p:childTnLst>
                                    <p:set>
                                      <p:cBhvr>
                                        <p:cTn id="678" dur="1" fill="hold">
                                          <p:stCondLst>
                                            <p:cond delay="0"/>
                                          </p:stCondLst>
                                        </p:cTn>
                                        <p:tgtEl>
                                          <p:spTgt spid="46"/>
                                        </p:tgtEl>
                                        <p:attrNameLst>
                                          <p:attrName>style.visibility</p:attrName>
                                        </p:attrNameLst>
                                      </p:cBhvr>
                                      <p:to>
                                        <p:strVal val="visible"/>
                                      </p:to>
                                    </p:set>
                                    <p:anim calcmode="lin" valueType="num">
                                      <p:cBhvr additive="base">
                                        <p:cTn id="679" dur="500" fill="hold"/>
                                        <p:tgtEl>
                                          <p:spTgt spid="46"/>
                                        </p:tgtEl>
                                        <p:attrNameLst>
                                          <p:attrName>ppt_x</p:attrName>
                                        </p:attrNameLst>
                                      </p:cBhvr>
                                      <p:tavLst>
                                        <p:tav tm="0">
                                          <p:val>
                                            <p:strVal val="#ppt_x"/>
                                          </p:val>
                                        </p:tav>
                                        <p:tav tm="100000">
                                          <p:val>
                                            <p:strVal val="#ppt_x"/>
                                          </p:val>
                                        </p:tav>
                                      </p:tavLst>
                                    </p:anim>
                                    <p:anim calcmode="lin" valueType="num">
                                      <p:cBhvr additive="base">
                                        <p:cTn id="680" dur="500" fill="hold"/>
                                        <p:tgtEl>
                                          <p:spTgt spid="46"/>
                                        </p:tgtEl>
                                        <p:attrNameLst>
                                          <p:attrName>ppt_y</p:attrName>
                                        </p:attrNameLst>
                                      </p:cBhvr>
                                      <p:tavLst>
                                        <p:tav tm="0">
                                          <p:val>
                                            <p:strVal val="1+#ppt_h/2"/>
                                          </p:val>
                                        </p:tav>
                                        <p:tav tm="100000">
                                          <p:val>
                                            <p:strVal val="#ppt_y"/>
                                          </p:val>
                                        </p:tav>
                                      </p:tavLst>
                                    </p:anim>
                                  </p:childTnLst>
                                </p:cTn>
                              </p:par>
                              <p:par>
                                <p:cTn id="681" presetID="2" presetClass="entr" presetSubtype="4" fill="hold" grpId="0" nodeType="withEffect">
                                  <p:stCondLst>
                                    <p:cond delay="0"/>
                                  </p:stCondLst>
                                  <p:childTnLst>
                                    <p:set>
                                      <p:cBhvr>
                                        <p:cTn id="682" dur="1" fill="hold">
                                          <p:stCondLst>
                                            <p:cond delay="0"/>
                                          </p:stCondLst>
                                        </p:cTn>
                                        <p:tgtEl>
                                          <p:spTgt spid="45"/>
                                        </p:tgtEl>
                                        <p:attrNameLst>
                                          <p:attrName>style.visibility</p:attrName>
                                        </p:attrNameLst>
                                      </p:cBhvr>
                                      <p:to>
                                        <p:strVal val="visible"/>
                                      </p:to>
                                    </p:set>
                                    <p:anim calcmode="lin" valueType="num">
                                      <p:cBhvr additive="base">
                                        <p:cTn id="683" dur="500" fill="hold"/>
                                        <p:tgtEl>
                                          <p:spTgt spid="45"/>
                                        </p:tgtEl>
                                        <p:attrNameLst>
                                          <p:attrName>ppt_x</p:attrName>
                                        </p:attrNameLst>
                                      </p:cBhvr>
                                      <p:tavLst>
                                        <p:tav tm="0">
                                          <p:val>
                                            <p:strVal val="#ppt_x"/>
                                          </p:val>
                                        </p:tav>
                                        <p:tav tm="100000">
                                          <p:val>
                                            <p:strVal val="#ppt_x"/>
                                          </p:val>
                                        </p:tav>
                                      </p:tavLst>
                                    </p:anim>
                                    <p:anim calcmode="lin" valueType="num">
                                      <p:cBhvr additive="base">
                                        <p:cTn id="684" dur="500" fill="hold"/>
                                        <p:tgtEl>
                                          <p:spTgt spid="45"/>
                                        </p:tgtEl>
                                        <p:attrNameLst>
                                          <p:attrName>ppt_y</p:attrName>
                                        </p:attrNameLst>
                                      </p:cBhvr>
                                      <p:tavLst>
                                        <p:tav tm="0">
                                          <p:val>
                                            <p:strVal val="1+#ppt_h/2"/>
                                          </p:val>
                                        </p:tav>
                                        <p:tav tm="100000">
                                          <p:val>
                                            <p:strVal val="#ppt_y"/>
                                          </p:val>
                                        </p:tav>
                                      </p:tavLst>
                                    </p:anim>
                                  </p:childTnLst>
                                </p:cTn>
                              </p:par>
                              <p:par>
                                <p:cTn id="685" presetID="2" presetClass="entr" presetSubtype="4" fill="hold" grpId="0" nodeType="withEffect">
                                  <p:stCondLst>
                                    <p:cond delay="0"/>
                                  </p:stCondLst>
                                  <p:childTnLst>
                                    <p:set>
                                      <p:cBhvr>
                                        <p:cTn id="686" dur="1" fill="hold">
                                          <p:stCondLst>
                                            <p:cond delay="0"/>
                                          </p:stCondLst>
                                        </p:cTn>
                                        <p:tgtEl>
                                          <p:spTgt spid="44"/>
                                        </p:tgtEl>
                                        <p:attrNameLst>
                                          <p:attrName>style.visibility</p:attrName>
                                        </p:attrNameLst>
                                      </p:cBhvr>
                                      <p:to>
                                        <p:strVal val="visible"/>
                                      </p:to>
                                    </p:set>
                                    <p:anim calcmode="lin" valueType="num">
                                      <p:cBhvr additive="base">
                                        <p:cTn id="687" dur="500" fill="hold"/>
                                        <p:tgtEl>
                                          <p:spTgt spid="44"/>
                                        </p:tgtEl>
                                        <p:attrNameLst>
                                          <p:attrName>ppt_x</p:attrName>
                                        </p:attrNameLst>
                                      </p:cBhvr>
                                      <p:tavLst>
                                        <p:tav tm="0">
                                          <p:val>
                                            <p:strVal val="#ppt_x"/>
                                          </p:val>
                                        </p:tav>
                                        <p:tav tm="100000">
                                          <p:val>
                                            <p:strVal val="#ppt_x"/>
                                          </p:val>
                                        </p:tav>
                                      </p:tavLst>
                                    </p:anim>
                                    <p:anim calcmode="lin" valueType="num">
                                      <p:cBhvr additive="base">
                                        <p:cTn id="688" dur="500" fill="hold"/>
                                        <p:tgtEl>
                                          <p:spTgt spid="44"/>
                                        </p:tgtEl>
                                        <p:attrNameLst>
                                          <p:attrName>ppt_y</p:attrName>
                                        </p:attrNameLst>
                                      </p:cBhvr>
                                      <p:tavLst>
                                        <p:tav tm="0">
                                          <p:val>
                                            <p:strVal val="1+#ppt_h/2"/>
                                          </p:val>
                                        </p:tav>
                                        <p:tav tm="100000">
                                          <p:val>
                                            <p:strVal val="#ppt_y"/>
                                          </p:val>
                                        </p:tav>
                                      </p:tavLst>
                                    </p:anim>
                                  </p:childTnLst>
                                </p:cTn>
                              </p:par>
                              <p:par>
                                <p:cTn id="689" presetID="2" presetClass="entr" presetSubtype="4" fill="hold" grpId="0" nodeType="withEffect">
                                  <p:stCondLst>
                                    <p:cond delay="0"/>
                                  </p:stCondLst>
                                  <p:childTnLst>
                                    <p:set>
                                      <p:cBhvr>
                                        <p:cTn id="690" dur="1" fill="hold">
                                          <p:stCondLst>
                                            <p:cond delay="0"/>
                                          </p:stCondLst>
                                        </p:cTn>
                                        <p:tgtEl>
                                          <p:spTgt spid="40"/>
                                        </p:tgtEl>
                                        <p:attrNameLst>
                                          <p:attrName>style.visibility</p:attrName>
                                        </p:attrNameLst>
                                      </p:cBhvr>
                                      <p:to>
                                        <p:strVal val="visible"/>
                                      </p:to>
                                    </p:set>
                                    <p:anim calcmode="lin" valueType="num">
                                      <p:cBhvr additive="base">
                                        <p:cTn id="691" dur="500" fill="hold"/>
                                        <p:tgtEl>
                                          <p:spTgt spid="40"/>
                                        </p:tgtEl>
                                        <p:attrNameLst>
                                          <p:attrName>ppt_x</p:attrName>
                                        </p:attrNameLst>
                                      </p:cBhvr>
                                      <p:tavLst>
                                        <p:tav tm="0">
                                          <p:val>
                                            <p:strVal val="#ppt_x"/>
                                          </p:val>
                                        </p:tav>
                                        <p:tav tm="100000">
                                          <p:val>
                                            <p:strVal val="#ppt_x"/>
                                          </p:val>
                                        </p:tav>
                                      </p:tavLst>
                                    </p:anim>
                                    <p:anim calcmode="lin" valueType="num">
                                      <p:cBhvr additive="base">
                                        <p:cTn id="692" dur="500" fill="hold"/>
                                        <p:tgtEl>
                                          <p:spTgt spid="40"/>
                                        </p:tgtEl>
                                        <p:attrNameLst>
                                          <p:attrName>ppt_y</p:attrName>
                                        </p:attrNameLst>
                                      </p:cBhvr>
                                      <p:tavLst>
                                        <p:tav tm="0">
                                          <p:val>
                                            <p:strVal val="1+#ppt_h/2"/>
                                          </p:val>
                                        </p:tav>
                                        <p:tav tm="100000">
                                          <p:val>
                                            <p:strVal val="#ppt_y"/>
                                          </p:val>
                                        </p:tav>
                                      </p:tavLst>
                                    </p:anim>
                                  </p:childTnLst>
                                </p:cTn>
                              </p:par>
                              <p:par>
                                <p:cTn id="693" presetID="2" presetClass="entr" presetSubtype="4" fill="hold" grpId="0" nodeType="withEffect">
                                  <p:stCondLst>
                                    <p:cond delay="0"/>
                                  </p:stCondLst>
                                  <p:childTnLst>
                                    <p:set>
                                      <p:cBhvr>
                                        <p:cTn id="694" dur="1" fill="hold">
                                          <p:stCondLst>
                                            <p:cond delay="0"/>
                                          </p:stCondLst>
                                        </p:cTn>
                                        <p:tgtEl>
                                          <p:spTgt spid="41"/>
                                        </p:tgtEl>
                                        <p:attrNameLst>
                                          <p:attrName>style.visibility</p:attrName>
                                        </p:attrNameLst>
                                      </p:cBhvr>
                                      <p:to>
                                        <p:strVal val="visible"/>
                                      </p:to>
                                    </p:set>
                                    <p:anim calcmode="lin" valueType="num">
                                      <p:cBhvr additive="base">
                                        <p:cTn id="695" dur="500" fill="hold"/>
                                        <p:tgtEl>
                                          <p:spTgt spid="41"/>
                                        </p:tgtEl>
                                        <p:attrNameLst>
                                          <p:attrName>ppt_x</p:attrName>
                                        </p:attrNameLst>
                                      </p:cBhvr>
                                      <p:tavLst>
                                        <p:tav tm="0">
                                          <p:val>
                                            <p:strVal val="#ppt_x"/>
                                          </p:val>
                                        </p:tav>
                                        <p:tav tm="100000">
                                          <p:val>
                                            <p:strVal val="#ppt_x"/>
                                          </p:val>
                                        </p:tav>
                                      </p:tavLst>
                                    </p:anim>
                                    <p:anim calcmode="lin" valueType="num">
                                      <p:cBhvr additive="base">
                                        <p:cTn id="696" dur="500" fill="hold"/>
                                        <p:tgtEl>
                                          <p:spTgt spid="41"/>
                                        </p:tgtEl>
                                        <p:attrNameLst>
                                          <p:attrName>ppt_y</p:attrName>
                                        </p:attrNameLst>
                                      </p:cBhvr>
                                      <p:tavLst>
                                        <p:tav tm="0">
                                          <p:val>
                                            <p:strVal val="1+#ppt_h/2"/>
                                          </p:val>
                                        </p:tav>
                                        <p:tav tm="100000">
                                          <p:val>
                                            <p:strVal val="#ppt_y"/>
                                          </p:val>
                                        </p:tav>
                                      </p:tavLst>
                                    </p:anim>
                                  </p:childTnLst>
                                </p:cTn>
                              </p:par>
                              <p:par>
                                <p:cTn id="697" presetID="2" presetClass="entr" presetSubtype="4" fill="hold" grpId="0" nodeType="withEffect">
                                  <p:stCondLst>
                                    <p:cond delay="0"/>
                                  </p:stCondLst>
                                  <p:childTnLst>
                                    <p:set>
                                      <p:cBhvr>
                                        <p:cTn id="698" dur="1" fill="hold">
                                          <p:stCondLst>
                                            <p:cond delay="0"/>
                                          </p:stCondLst>
                                        </p:cTn>
                                        <p:tgtEl>
                                          <p:spTgt spid="42"/>
                                        </p:tgtEl>
                                        <p:attrNameLst>
                                          <p:attrName>style.visibility</p:attrName>
                                        </p:attrNameLst>
                                      </p:cBhvr>
                                      <p:to>
                                        <p:strVal val="visible"/>
                                      </p:to>
                                    </p:set>
                                    <p:anim calcmode="lin" valueType="num">
                                      <p:cBhvr additive="base">
                                        <p:cTn id="699" dur="500" fill="hold"/>
                                        <p:tgtEl>
                                          <p:spTgt spid="42"/>
                                        </p:tgtEl>
                                        <p:attrNameLst>
                                          <p:attrName>ppt_x</p:attrName>
                                        </p:attrNameLst>
                                      </p:cBhvr>
                                      <p:tavLst>
                                        <p:tav tm="0">
                                          <p:val>
                                            <p:strVal val="#ppt_x"/>
                                          </p:val>
                                        </p:tav>
                                        <p:tav tm="100000">
                                          <p:val>
                                            <p:strVal val="#ppt_x"/>
                                          </p:val>
                                        </p:tav>
                                      </p:tavLst>
                                    </p:anim>
                                    <p:anim calcmode="lin" valueType="num">
                                      <p:cBhvr additive="base">
                                        <p:cTn id="700" dur="500" fill="hold"/>
                                        <p:tgtEl>
                                          <p:spTgt spid="42"/>
                                        </p:tgtEl>
                                        <p:attrNameLst>
                                          <p:attrName>ppt_y</p:attrName>
                                        </p:attrNameLst>
                                      </p:cBhvr>
                                      <p:tavLst>
                                        <p:tav tm="0">
                                          <p:val>
                                            <p:strVal val="1+#ppt_h/2"/>
                                          </p:val>
                                        </p:tav>
                                        <p:tav tm="100000">
                                          <p:val>
                                            <p:strVal val="#ppt_y"/>
                                          </p:val>
                                        </p:tav>
                                      </p:tavLst>
                                    </p:anim>
                                  </p:childTnLst>
                                </p:cTn>
                              </p:par>
                              <p:par>
                                <p:cTn id="701" presetID="2" presetClass="entr" presetSubtype="4" fill="hold" grpId="0" nodeType="withEffect">
                                  <p:stCondLst>
                                    <p:cond delay="0"/>
                                  </p:stCondLst>
                                  <p:childTnLst>
                                    <p:set>
                                      <p:cBhvr>
                                        <p:cTn id="702" dur="1" fill="hold">
                                          <p:stCondLst>
                                            <p:cond delay="0"/>
                                          </p:stCondLst>
                                        </p:cTn>
                                        <p:tgtEl>
                                          <p:spTgt spid="43"/>
                                        </p:tgtEl>
                                        <p:attrNameLst>
                                          <p:attrName>style.visibility</p:attrName>
                                        </p:attrNameLst>
                                      </p:cBhvr>
                                      <p:to>
                                        <p:strVal val="visible"/>
                                      </p:to>
                                    </p:set>
                                    <p:anim calcmode="lin" valueType="num">
                                      <p:cBhvr additive="base">
                                        <p:cTn id="703" dur="500" fill="hold"/>
                                        <p:tgtEl>
                                          <p:spTgt spid="43"/>
                                        </p:tgtEl>
                                        <p:attrNameLst>
                                          <p:attrName>ppt_x</p:attrName>
                                        </p:attrNameLst>
                                      </p:cBhvr>
                                      <p:tavLst>
                                        <p:tav tm="0">
                                          <p:val>
                                            <p:strVal val="#ppt_x"/>
                                          </p:val>
                                        </p:tav>
                                        <p:tav tm="100000">
                                          <p:val>
                                            <p:strVal val="#ppt_x"/>
                                          </p:val>
                                        </p:tav>
                                      </p:tavLst>
                                    </p:anim>
                                    <p:anim calcmode="lin" valueType="num">
                                      <p:cBhvr additive="base">
                                        <p:cTn id="704" dur="500" fill="hold"/>
                                        <p:tgtEl>
                                          <p:spTgt spid="43"/>
                                        </p:tgtEl>
                                        <p:attrNameLst>
                                          <p:attrName>ppt_y</p:attrName>
                                        </p:attrNameLst>
                                      </p:cBhvr>
                                      <p:tavLst>
                                        <p:tav tm="0">
                                          <p:val>
                                            <p:strVal val="1+#ppt_h/2"/>
                                          </p:val>
                                        </p:tav>
                                        <p:tav tm="100000">
                                          <p:val>
                                            <p:strVal val="#ppt_y"/>
                                          </p:val>
                                        </p:tav>
                                      </p:tavLst>
                                    </p:anim>
                                  </p:childTnLst>
                                </p:cTn>
                              </p:par>
                              <p:par>
                                <p:cTn id="705" presetID="2" presetClass="entr" presetSubtype="4" fill="hold" grpId="0" nodeType="withEffect">
                                  <p:stCondLst>
                                    <p:cond delay="0"/>
                                  </p:stCondLst>
                                  <p:childTnLst>
                                    <p:set>
                                      <p:cBhvr>
                                        <p:cTn id="706" dur="1" fill="hold">
                                          <p:stCondLst>
                                            <p:cond delay="0"/>
                                          </p:stCondLst>
                                        </p:cTn>
                                        <p:tgtEl>
                                          <p:spTgt spid="36"/>
                                        </p:tgtEl>
                                        <p:attrNameLst>
                                          <p:attrName>style.visibility</p:attrName>
                                        </p:attrNameLst>
                                      </p:cBhvr>
                                      <p:to>
                                        <p:strVal val="visible"/>
                                      </p:to>
                                    </p:set>
                                    <p:anim calcmode="lin" valueType="num">
                                      <p:cBhvr additive="base">
                                        <p:cTn id="707" dur="500" fill="hold"/>
                                        <p:tgtEl>
                                          <p:spTgt spid="36"/>
                                        </p:tgtEl>
                                        <p:attrNameLst>
                                          <p:attrName>ppt_x</p:attrName>
                                        </p:attrNameLst>
                                      </p:cBhvr>
                                      <p:tavLst>
                                        <p:tav tm="0">
                                          <p:val>
                                            <p:strVal val="#ppt_x"/>
                                          </p:val>
                                        </p:tav>
                                        <p:tav tm="100000">
                                          <p:val>
                                            <p:strVal val="#ppt_x"/>
                                          </p:val>
                                        </p:tav>
                                      </p:tavLst>
                                    </p:anim>
                                    <p:anim calcmode="lin" valueType="num">
                                      <p:cBhvr additive="base">
                                        <p:cTn id="708" dur="500" fill="hold"/>
                                        <p:tgtEl>
                                          <p:spTgt spid="36"/>
                                        </p:tgtEl>
                                        <p:attrNameLst>
                                          <p:attrName>ppt_y</p:attrName>
                                        </p:attrNameLst>
                                      </p:cBhvr>
                                      <p:tavLst>
                                        <p:tav tm="0">
                                          <p:val>
                                            <p:strVal val="1+#ppt_h/2"/>
                                          </p:val>
                                        </p:tav>
                                        <p:tav tm="100000">
                                          <p:val>
                                            <p:strVal val="#ppt_y"/>
                                          </p:val>
                                        </p:tav>
                                      </p:tavLst>
                                    </p:anim>
                                  </p:childTnLst>
                                </p:cTn>
                              </p:par>
                              <p:par>
                                <p:cTn id="709" presetID="2" presetClass="entr" presetSubtype="4" fill="hold" grpId="0" nodeType="withEffect">
                                  <p:stCondLst>
                                    <p:cond delay="0"/>
                                  </p:stCondLst>
                                  <p:childTnLst>
                                    <p:set>
                                      <p:cBhvr>
                                        <p:cTn id="710" dur="1" fill="hold">
                                          <p:stCondLst>
                                            <p:cond delay="0"/>
                                          </p:stCondLst>
                                        </p:cTn>
                                        <p:tgtEl>
                                          <p:spTgt spid="37"/>
                                        </p:tgtEl>
                                        <p:attrNameLst>
                                          <p:attrName>style.visibility</p:attrName>
                                        </p:attrNameLst>
                                      </p:cBhvr>
                                      <p:to>
                                        <p:strVal val="visible"/>
                                      </p:to>
                                    </p:set>
                                    <p:anim calcmode="lin" valueType="num">
                                      <p:cBhvr additive="base">
                                        <p:cTn id="711" dur="500" fill="hold"/>
                                        <p:tgtEl>
                                          <p:spTgt spid="37"/>
                                        </p:tgtEl>
                                        <p:attrNameLst>
                                          <p:attrName>ppt_x</p:attrName>
                                        </p:attrNameLst>
                                      </p:cBhvr>
                                      <p:tavLst>
                                        <p:tav tm="0">
                                          <p:val>
                                            <p:strVal val="#ppt_x"/>
                                          </p:val>
                                        </p:tav>
                                        <p:tav tm="100000">
                                          <p:val>
                                            <p:strVal val="#ppt_x"/>
                                          </p:val>
                                        </p:tav>
                                      </p:tavLst>
                                    </p:anim>
                                    <p:anim calcmode="lin" valueType="num">
                                      <p:cBhvr additive="base">
                                        <p:cTn id="712" dur="500" fill="hold"/>
                                        <p:tgtEl>
                                          <p:spTgt spid="37"/>
                                        </p:tgtEl>
                                        <p:attrNameLst>
                                          <p:attrName>ppt_y</p:attrName>
                                        </p:attrNameLst>
                                      </p:cBhvr>
                                      <p:tavLst>
                                        <p:tav tm="0">
                                          <p:val>
                                            <p:strVal val="1+#ppt_h/2"/>
                                          </p:val>
                                        </p:tav>
                                        <p:tav tm="100000">
                                          <p:val>
                                            <p:strVal val="#ppt_y"/>
                                          </p:val>
                                        </p:tav>
                                      </p:tavLst>
                                    </p:anim>
                                  </p:childTnLst>
                                </p:cTn>
                              </p:par>
                              <p:par>
                                <p:cTn id="713" presetID="2" presetClass="entr" presetSubtype="4" fill="hold" grpId="0" nodeType="withEffect">
                                  <p:stCondLst>
                                    <p:cond delay="0"/>
                                  </p:stCondLst>
                                  <p:childTnLst>
                                    <p:set>
                                      <p:cBhvr>
                                        <p:cTn id="714" dur="1" fill="hold">
                                          <p:stCondLst>
                                            <p:cond delay="0"/>
                                          </p:stCondLst>
                                        </p:cTn>
                                        <p:tgtEl>
                                          <p:spTgt spid="38"/>
                                        </p:tgtEl>
                                        <p:attrNameLst>
                                          <p:attrName>style.visibility</p:attrName>
                                        </p:attrNameLst>
                                      </p:cBhvr>
                                      <p:to>
                                        <p:strVal val="visible"/>
                                      </p:to>
                                    </p:set>
                                    <p:anim calcmode="lin" valueType="num">
                                      <p:cBhvr additive="base">
                                        <p:cTn id="715" dur="500" fill="hold"/>
                                        <p:tgtEl>
                                          <p:spTgt spid="38"/>
                                        </p:tgtEl>
                                        <p:attrNameLst>
                                          <p:attrName>ppt_x</p:attrName>
                                        </p:attrNameLst>
                                      </p:cBhvr>
                                      <p:tavLst>
                                        <p:tav tm="0">
                                          <p:val>
                                            <p:strVal val="#ppt_x"/>
                                          </p:val>
                                        </p:tav>
                                        <p:tav tm="100000">
                                          <p:val>
                                            <p:strVal val="#ppt_x"/>
                                          </p:val>
                                        </p:tav>
                                      </p:tavLst>
                                    </p:anim>
                                    <p:anim calcmode="lin" valueType="num">
                                      <p:cBhvr additive="base">
                                        <p:cTn id="716" dur="500" fill="hold"/>
                                        <p:tgtEl>
                                          <p:spTgt spid="38"/>
                                        </p:tgtEl>
                                        <p:attrNameLst>
                                          <p:attrName>ppt_y</p:attrName>
                                        </p:attrNameLst>
                                      </p:cBhvr>
                                      <p:tavLst>
                                        <p:tav tm="0">
                                          <p:val>
                                            <p:strVal val="1+#ppt_h/2"/>
                                          </p:val>
                                        </p:tav>
                                        <p:tav tm="100000">
                                          <p:val>
                                            <p:strVal val="#ppt_y"/>
                                          </p:val>
                                        </p:tav>
                                      </p:tavLst>
                                    </p:anim>
                                  </p:childTnLst>
                                </p:cTn>
                              </p:par>
                              <p:par>
                                <p:cTn id="717" presetID="2" presetClass="entr" presetSubtype="4" fill="hold" grpId="0" nodeType="withEffect">
                                  <p:stCondLst>
                                    <p:cond delay="0"/>
                                  </p:stCondLst>
                                  <p:childTnLst>
                                    <p:set>
                                      <p:cBhvr>
                                        <p:cTn id="718" dur="1" fill="hold">
                                          <p:stCondLst>
                                            <p:cond delay="0"/>
                                          </p:stCondLst>
                                        </p:cTn>
                                        <p:tgtEl>
                                          <p:spTgt spid="39"/>
                                        </p:tgtEl>
                                        <p:attrNameLst>
                                          <p:attrName>style.visibility</p:attrName>
                                        </p:attrNameLst>
                                      </p:cBhvr>
                                      <p:to>
                                        <p:strVal val="visible"/>
                                      </p:to>
                                    </p:set>
                                    <p:anim calcmode="lin" valueType="num">
                                      <p:cBhvr additive="base">
                                        <p:cTn id="719" dur="500" fill="hold"/>
                                        <p:tgtEl>
                                          <p:spTgt spid="39"/>
                                        </p:tgtEl>
                                        <p:attrNameLst>
                                          <p:attrName>ppt_x</p:attrName>
                                        </p:attrNameLst>
                                      </p:cBhvr>
                                      <p:tavLst>
                                        <p:tav tm="0">
                                          <p:val>
                                            <p:strVal val="#ppt_x"/>
                                          </p:val>
                                        </p:tav>
                                        <p:tav tm="100000">
                                          <p:val>
                                            <p:strVal val="#ppt_x"/>
                                          </p:val>
                                        </p:tav>
                                      </p:tavLst>
                                    </p:anim>
                                    <p:anim calcmode="lin" valueType="num">
                                      <p:cBhvr additive="base">
                                        <p:cTn id="720" dur="500" fill="hold"/>
                                        <p:tgtEl>
                                          <p:spTgt spid="39"/>
                                        </p:tgtEl>
                                        <p:attrNameLst>
                                          <p:attrName>ppt_y</p:attrName>
                                        </p:attrNameLst>
                                      </p:cBhvr>
                                      <p:tavLst>
                                        <p:tav tm="0">
                                          <p:val>
                                            <p:strVal val="1+#ppt_h/2"/>
                                          </p:val>
                                        </p:tav>
                                        <p:tav tm="100000">
                                          <p:val>
                                            <p:strVal val="#ppt_y"/>
                                          </p:val>
                                        </p:tav>
                                      </p:tavLst>
                                    </p:anim>
                                  </p:childTnLst>
                                </p:cTn>
                              </p:par>
                              <p:par>
                                <p:cTn id="721" presetID="2" presetClass="entr" presetSubtype="4" fill="hold" grpId="0" nodeType="withEffect">
                                  <p:stCondLst>
                                    <p:cond delay="0"/>
                                  </p:stCondLst>
                                  <p:childTnLst>
                                    <p:set>
                                      <p:cBhvr>
                                        <p:cTn id="722" dur="1" fill="hold">
                                          <p:stCondLst>
                                            <p:cond delay="0"/>
                                          </p:stCondLst>
                                        </p:cTn>
                                        <p:tgtEl>
                                          <p:spTgt spid="33"/>
                                        </p:tgtEl>
                                        <p:attrNameLst>
                                          <p:attrName>style.visibility</p:attrName>
                                        </p:attrNameLst>
                                      </p:cBhvr>
                                      <p:to>
                                        <p:strVal val="visible"/>
                                      </p:to>
                                    </p:set>
                                    <p:anim calcmode="lin" valueType="num">
                                      <p:cBhvr additive="base">
                                        <p:cTn id="723" dur="500" fill="hold"/>
                                        <p:tgtEl>
                                          <p:spTgt spid="33"/>
                                        </p:tgtEl>
                                        <p:attrNameLst>
                                          <p:attrName>ppt_x</p:attrName>
                                        </p:attrNameLst>
                                      </p:cBhvr>
                                      <p:tavLst>
                                        <p:tav tm="0">
                                          <p:val>
                                            <p:strVal val="#ppt_x"/>
                                          </p:val>
                                        </p:tav>
                                        <p:tav tm="100000">
                                          <p:val>
                                            <p:strVal val="#ppt_x"/>
                                          </p:val>
                                        </p:tav>
                                      </p:tavLst>
                                    </p:anim>
                                    <p:anim calcmode="lin" valueType="num">
                                      <p:cBhvr additive="base">
                                        <p:cTn id="724" dur="500" fill="hold"/>
                                        <p:tgtEl>
                                          <p:spTgt spid="33"/>
                                        </p:tgtEl>
                                        <p:attrNameLst>
                                          <p:attrName>ppt_y</p:attrName>
                                        </p:attrNameLst>
                                      </p:cBhvr>
                                      <p:tavLst>
                                        <p:tav tm="0">
                                          <p:val>
                                            <p:strVal val="1+#ppt_h/2"/>
                                          </p:val>
                                        </p:tav>
                                        <p:tav tm="100000">
                                          <p:val>
                                            <p:strVal val="#ppt_y"/>
                                          </p:val>
                                        </p:tav>
                                      </p:tavLst>
                                    </p:anim>
                                  </p:childTnLst>
                                </p:cTn>
                              </p:par>
                              <p:par>
                                <p:cTn id="725" presetID="2" presetClass="entr" presetSubtype="4" fill="hold" grpId="0" nodeType="withEffect">
                                  <p:stCondLst>
                                    <p:cond delay="0"/>
                                  </p:stCondLst>
                                  <p:childTnLst>
                                    <p:set>
                                      <p:cBhvr>
                                        <p:cTn id="726" dur="1" fill="hold">
                                          <p:stCondLst>
                                            <p:cond delay="0"/>
                                          </p:stCondLst>
                                        </p:cTn>
                                        <p:tgtEl>
                                          <p:spTgt spid="34"/>
                                        </p:tgtEl>
                                        <p:attrNameLst>
                                          <p:attrName>style.visibility</p:attrName>
                                        </p:attrNameLst>
                                      </p:cBhvr>
                                      <p:to>
                                        <p:strVal val="visible"/>
                                      </p:to>
                                    </p:set>
                                    <p:anim calcmode="lin" valueType="num">
                                      <p:cBhvr additive="base">
                                        <p:cTn id="727" dur="500" fill="hold"/>
                                        <p:tgtEl>
                                          <p:spTgt spid="34"/>
                                        </p:tgtEl>
                                        <p:attrNameLst>
                                          <p:attrName>ppt_x</p:attrName>
                                        </p:attrNameLst>
                                      </p:cBhvr>
                                      <p:tavLst>
                                        <p:tav tm="0">
                                          <p:val>
                                            <p:strVal val="#ppt_x"/>
                                          </p:val>
                                        </p:tav>
                                        <p:tav tm="100000">
                                          <p:val>
                                            <p:strVal val="#ppt_x"/>
                                          </p:val>
                                        </p:tav>
                                      </p:tavLst>
                                    </p:anim>
                                    <p:anim calcmode="lin" valueType="num">
                                      <p:cBhvr additive="base">
                                        <p:cTn id="728" dur="500" fill="hold"/>
                                        <p:tgtEl>
                                          <p:spTgt spid="34"/>
                                        </p:tgtEl>
                                        <p:attrNameLst>
                                          <p:attrName>ppt_y</p:attrName>
                                        </p:attrNameLst>
                                      </p:cBhvr>
                                      <p:tavLst>
                                        <p:tav tm="0">
                                          <p:val>
                                            <p:strVal val="1+#ppt_h/2"/>
                                          </p:val>
                                        </p:tav>
                                        <p:tav tm="100000">
                                          <p:val>
                                            <p:strVal val="#ppt_y"/>
                                          </p:val>
                                        </p:tav>
                                      </p:tavLst>
                                    </p:anim>
                                  </p:childTnLst>
                                </p:cTn>
                              </p:par>
                              <p:par>
                                <p:cTn id="729" presetID="2" presetClass="entr" presetSubtype="4" fill="hold" grpId="0" nodeType="withEffect">
                                  <p:stCondLst>
                                    <p:cond delay="0"/>
                                  </p:stCondLst>
                                  <p:childTnLst>
                                    <p:set>
                                      <p:cBhvr>
                                        <p:cTn id="730" dur="1" fill="hold">
                                          <p:stCondLst>
                                            <p:cond delay="0"/>
                                          </p:stCondLst>
                                        </p:cTn>
                                        <p:tgtEl>
                                          <p:spTgt spid="35"/>
                                        </p:tgtEl>
                                        <p:attrNameLst>
                                          <p:attrName>style.visibility</p:attrName>
                                        </p:attrNameLst>
                                      </p:cBhvr>
                                      <p:to>
                                        <p:strVal val="visible"/>
                                      </p:to>
                                    </p:set>
                                    <p:anim calcmode="lin" valueType="num">
                                      <p:cBhvr additive="base">
                                        <p:cTn id="731" dur="500" fill="hold"/>
                                        <p:tgtEl>
                                          <p:spTgt spid="35"/>
                                        </p:tgtEl>
                                        <p:attrNameLst>
                                          <p:attrName>ppt_x</p:attrName>
                                        </p:attrNameLst>
                                      </p:cBhvr>
                                      <p:tavLst>
                                        <p:tav tm="0">
                                          <p:val>
                                            <p:strVal val="#ppt_x"/>
                                          </p:val>
                                        </p:tav>
                                        <p:tav tm="100000">
                                          <p:val>
                                            <p:strVal val="#ppt_x"/>
                                          </p:val>
                                        </p:tav>
                                      </p:tavLst>
                                    </p:anim>
                                    <p:anim calcmode="lin" valueType="num">
                                      <p:cBhvr additive="base">
                                        <p:cTn id="732" dur="500" fill="hold"/>
                                        <p:tgtEl>
                                          <p:spTgt spid="35"/>
                                        </p:tgtEl>
                                        <p:attrNameLst>
                                          <p:attrName>ppt_y</p:attrName>
                                        </p:attrNameLst>
                                      </p:cBhvr>
                                      <p:tavLst>
                                        <p:tav tm="0">
                                          <p:val>
                                            <p:strVal val="1+#ppt_h/2"/>
                                          </p:val>
                                        </p:tav>
                                        <p:tav tm="100000">
                                          <p:val>
                                            <p:strVal val="#ppt_y"/>
                                          </p:val>
                                        </p:tav>
                                      </p:tavLst>
                                    </p:anim>
                                  </p:childTnLst>
                                </p:cTn>
                              </p:par>
                              <p:par>
                                <p:cTn id="733" presetID="2" presetClass="entr" presetSubtype="4" fill="hold" grpId="0" nodeType="withEffect">
                                  <p:stCondLst>
                                    <p:cond delay="0"/>
                                  </p:stCondLst>
                                  <p:childTnLst>
                                    <p:set>
                                      <p:cBhvr>
                                        <p:cTn id="734" dur="1" fill="hold">
                                          <p:stCondLst>
                                            <p:cond delay="0"/>
                                          </p:stCondLst>
                                        </p:cTn>
                                        <p:tgtEl>
                                          <p:spTgt spid="26"/>
                                        </p:tgtEl>
                                        <p:attrNameLst>
                                          <p:attrName>style.visibility</p:attrName>
                                        </p:attrNameLst>
                                      </p:cBhvr>
                                      <p:to>
                                        <p:strVal val="visible"/>
                                      </p:to>
                                    </p:set>
                                    <p:anim calcmode="lin" valueType="num">
                                      <p:cBhvr additive="base">
                                        <p:cTn id="735" dur="500" fill="hold"/>
                                        <p:tgtEl>
                                          <p:spTgt spid="26"/>
                                        </p:tgtEl>
                                        <p:attrNameLst>
                                          <p:attrName>ppt_x</p:attrName>
                                        </p:attrNameLst>
                                      </p:cBhvr>
                                      <p:tavLst>
                                        <p:tav tm="0">
                                          <p:val>
                                            <p:strVal val="#ppt_x"/>
                                          </p:val>
                                        </p:tav>
                                        <p:tav tm="100000">
                                          <p:val>
                                            <p:strVal val="#ppt_x"/>
                                          </p:val>
                                        </p:tav>
                                      </p:tavLst>
                                    </p:anim>
                                    <p:anim calcmode="lin" valueType="num">
                                      <p:cBhvr additive="base">
                                        <p:cTn id="736" dur="500" fill="hold"/>
                                        <p:tgtEl>
                                          <p:spTgt spid="26"/>
                                        </p:tgtEl>
                                        <p:attrNameLst>
                                          <p:attrName>ppt_y</p:attrName>
                                        </p:attrNameLst>
                                      </p:cBhvr>
                                      <p:tavLst>
                                        <p:tav tm="0">
                                          <p:val>
                                            <p:strVal val="1+#ppt_h/2"/>
                                          </p:val>
                                        </p:tav>
                                        <p:tav tm="100000">
                                          <p:val>
                                            <p:strVal val="#ppt_y"/>
                                          </p:val>
                                        </p:tav>
                                      </p:tavLst>
                                    </p:anim>
                                  </p:childTnLst>
                                </p:cTn>
                              </p:par>
                              <p:par>
                                <p:cTn id="737" presetID="2" presetClass="entr" presetSubtype="4" fill="hold" grpId="0" nodeType="withEffect">
                                  <p:stCondLst>
                                    <p:cond delay="0"/>
                                  </p:stCondLst>
                                  <p:childTnLst>
                                    <p:set>
                                      <p:cBhvr>
                                        <p:cTn id="738" dur="1" fill="hold">
                                          <p:stCondLst>
                                            <p:cond delay="0"/>
                                          </p:stCondLst>
                                        </p:cTn>
                                        <p:tgtEl>
                                          <p:spTgt spid="25"/>
                                        </p:tgtEl>
                                        <p:attrNameLst>
                                          <p:attrName>style.visibility</p:attrName>
                                        </p:attrNameLst>
                                      </p:cBhvr>
                                      <p:to>
                                        <p:strVal val="visible"/>
                                      </p:to>
                                    </p:set>
                                    <p:anim calcmode="lin" valueType="num">
                                      <p:cBhvr additive="base">
                                        <p:cTn id="739" dur="500" fill="hold"/>
                                        <p:tgtEl>
                                          <p:spTgt spid="25"/>
                                        </p:tgtEl>
                                        <p:attrNameLst>
                                          <p:attrName>ppt_x</p:attrName>
                                        </p:attrNameLst>
                                      </p:cBhvr>
                                      <p:tavLst>
                                        <p:tav tm="0">
                                          <p:val>
                                            <p:strVal val="#ppt_x"/>
                                          </p:val>
                                        </p:tav>
                                        <p:tav tm="100000">
                                          <p:val>
                                            <p:strVal val="#ppt_x"/>
                                          </p:val>
                                        </p:tav>
                                      </p:tavLst>
                                    </p:anim>
                                    <p:anim calcmode="lin" valueType="num">
                                      <p:cBhvr additive="base">
                                        <p:cTn id="740" dur="500" fill="hold"/>
                                        <p:tgtEl>
                                          <p:spTgt spid="25"/>
                                        </p:tgtEl>
                                        <p:attrNameLst>
                                          <p:attrName>ppt_y</p:attrName>
                                        </p:attrNameLst>
                                      </p:cBhvr>
                                      <p:tavLst>
                                        <p:tav tm="0">
                                          <p:val>
                                            <p:strVal val="1+#ppt_h/2"/>
                                          </p:val>
                                        </p:tav>
                                        <p:tav tm="100000">
                                          <p:val>
                                            <p:strVal val="#ppt_y"/>
                                          </p:val>
                                        </p:tav>
                                      </p:tavLst>
                                    </p:anim>
                                  </p:childTnLst>
                                </p:cTn>
                              </p:par>
                              <p:par>
                                <p:cTn id="741" presetID="2" presetClass="entr" presetSubtype="4" fill="hold" grpId="0" nodeType="withEffect">
                                  <p:stCondLst>
                                    <p:cond delay="0"/>
                                  </p:stCondLst>
                                  <p:childTnLst>
                                    <p:set>
                                      <p:cBhvr>
                                        <p:cTn id="742" dur="1" fill="hold">
                                          <p:stCondLst>
                                            <p:cond delay="0"/>
                                          </p:stCondLst>
                                        </p:cTn>
                                        <p:tgtEl>
                                          <p:spTgt spid="24"/>
                                        </p:tgtEl>
                                        <p:attrNameLst>
                                          <p:attrName>style.visibility</p:attrName>
                                        </p:attrNameLst>
                                      </p:cBhvr>
                                      <p:to>
                                        <p:strVal val="visible"/>
                                      </p:to>
                                    </p:set>
                                    <p:anim calcmode="lin" valueType="num">
                                      <p:cBhvr additive="base">
                                        <p:cTn id="743" dur="500" fill="hold"/>
                                        <p:tgtEl>
                                          <p:spTgt spid="24"/>
                                        </p:tgtEl>
                                        <p:attrNameLst>
                                          <p:attrName>ppt_x</p:attrName>
                                        </p:attrNameLst>
                                      </p:cBhvr>
                                      <p:tavLst>
                                        <p:tav tm="0">
                                          <p:val>
                                            <p:strVal val="#ppt_x"/>
                                          </p:val>
                                        </p:tav>
                                        <p:tav tm="100000">
                                          <p:val>
                                            <p:strVal val="#ppt_x"/>
                                          </p:val>
                                        </p:tav>
                                      </p:tavLst>
                                    </p:anim>
                                    <p:anim calcmode="lin" valueType="num">
                                      <p:cBhvr additive="base">
                                        <p:cTn id="744" dur="500" fill="hold"/>
                                        <p:tgtEl>
                                          <p:spTgt spid="24"/>
                                        </p:tgtEl>
                                        <p:attrNameLst>
                                          <p:attrName>ppt_y</p:attrName>
                                        </p:attrNameLst>
                                      </p:cBhvr>
                                      <p:tavLst>
                                        <p:tav tm="0">
                                          <p:val>
                                            <p:strVal val="1+#ppt_h/2"/>
                                          </p:val>
                                        </p:tav>
                                        <p:tav tm="100000">
                                          <p:val>
                                            <p:strVal val="#ppt_y"/>
                                          </p:val>
                                        </p:tav>
                                      </p:tavLst>
                                    </p:anim>
                                  </p:childTnLst>
                                </p:cTn>
                              </p:par>
                              <p:par>
                                <p:cTn id="745" presetID="2" presetClass="entr" presetSubtype="4" fill="hold" grpId="0" nodeType="withEffect">
                                  <p:stCondLst>
                                    <p:cond delay="0"/>
                                  </p:stCondLst>
                                  <p:childTnLst>
                                    <p:set>
                                      <p:cBhvr>
                                        <p:cTn id="746" dur="1" fill="hold">
                                          <p:stCondLst>
                                            <p:cond delay="0"/>
                                          </p:stCondLst>
                                        </p:cTn>
                                        <p:tgtEl>
                                          <p:spTgt spid="23"/>
                                        </p:tgtEl>
                                        <p:attrNameLst>
                                          <p:attrName>style.visibility</p:attrName>
                                        </p:attrNameLst>
                                      </p:cBhvr>
                                      <p:to>
                                        <p:strVal val="visible"/>
                                      </p:to>
                                    </p:set>
                                    <p:anim calcmode="lin" valueType="num">
                                      <p:cBhvr additive="base">
                                        <p:cTn id="747" dur="500" fill="hold"/>
                                        <p:tgtEl>
                                          <p:spTgt spid="23"/>
                                        </p:tgtEl>
                                        <p:attrNameLst>
                                          <p:attrName>ppt_x</p:attrName>
                                        </p:attrNameLst>
                                      </p:cBhvr>
                                      <p:tavLst>
                                        <p:tav tm="0">
                                          <p:val>
                                            <p:strVal val="#ppt_x"/>
                                          </p:val>
                                        </p:tav>
                                        <p:tav tm="100000">
                                          <p:val>
                                            <p:strVal val="#ppt_x"/>
                                          </p:val>
                                        </p:tav>
                                      </p:tavLst>
                                    </p:anim>
                                    <p:anim calcmode="lin" valueType="num">
                                      <p:cBhvr additive="base">
                                        <p:cTn id="748" dur="500" fill="hold"/>
                                        <p:tgtEl>
                                          <p:spTgt spid="23"/>
                                        </p:tgtEl>
                                        <p:attrNameLst>
                                          <p:attrName>ppt_y</p:attrName>
                                        </p:attrNameLst>
                                      </p:cBhvr>
                                      <p:tavLst>
                                        <p:tav tm="0">
                                          <p:val>
                                            <p:strVal val="1+#ppt_h/2"/>
                                          </p:val>
                                        </p:tav>
                                        <p:tav tm="100000">
                                          <p:val>
                                            <p:strVal val="#ppt_y"/>
                                          </p:val>
                                        </p:tav>
                                      </p:tavLst>
                                    </p:anim>
                                  </p:childTnLst>
                                </p:cTn>
                              </p:par>
                              <p:par>
                                <p:cTn id="749" presetID="2" presetClass="entr" presetSubtype="4" fill="hold" grpId="0" nodeType="withEffect">
                                  <p:stCondLst>
                                    <p:cond delay="0"/>
                                  </p:stCondLst>
                                  <p:childTnLst>
                                    <p:set>
                                      <p:cBhvr>
                                        <p:cTn id="750" dur="1" fill="hold">
                                          <p:stCondLst>
                                            <p:cond delay="0"/>
                                          </p:stCondLst>
                                        </p:cTn>
                                        <p:tgtEl>
                                          <p:spTgt spid="18"/>
                                        </p:tgtEl>
                                        <p:attrNameLst>
                                          <p:attrName>style.visibility</p:attrName>
                                        </p:attrNameLst>
                                      </p:cBhvr>
                                      <p:to>
                                        <p:strVal val="visible"/>
                                      </p:to>
                                    </p:set>
                                    <p:anim calcmode="lin" valueType="num">
                                      <p:cBhvr additive="base">
                                        <p:cTn id="751" dur="500" fill="hold"/>
                                        <p:tgtEl>
                                          <p:spTgt spid="18"/>
                                        </p:tgtEl>
                                        <p:attrNameLst>
                                          <p:attrName>ppt_x</p:attrName>
                                        </p:attrNameLst>
                                      </p:cBhvr>
                                      <p:tavLst>
                                        <p:tav tm="0">
                                          <p:val>
                                            <p:strVal val="#ppt_x"/>
                                          </p:val>
                                        </p:tav>
                                        <p:tav tm="100000">
                                          <p:val>
                                            <p:strVal val="#ppt_x"/>
                                          </p:val>
                                        </p:tav>
                                      </p:tavLst>
                                    </p:anim>
                                    <p:anim calcmode="lin" valueType="num">
                                      <p:cBhvr additive="base">
                                        <p:cTn id="752" dur="500" fill="hold"/>
                                        <p:tgtEl>
                                          <p:spTgt spid="18"/>
                                        </p:tgtEl>
                                        <p:attrNameLst>
                                          <p:attrName>ppt_y</p:attrName>
                                        </p:attrNameLst>
                                      </p:cBhvr>
                                      <p:tavLst>
                                        <p:tav tm="0">
                                          <p:val>
                                            <p:strVal val="1+#ppt_h/2"/>
                                          </p:val>
                                        </p:tav>
                                        <p:tav tm="100000">
                                          <p:val>
                                            <p:strVal val="#ppt_y"/>
                                          </p:val>
                                        </p:tav>
                                      </p:tavLst>
                                    </p:anim>
                                  </p:childTnLst>
                                </p:cTn>
                              </p:par>
                              <p:par>
                                <p:cTn id="753" presetID="2" presetClass="entr" presetSubtype="4" fill="hold" grpId="0" nodeType="withEffect">
                                  <p:stCondLst>
                                    <p:cond delay="0"/>
                                  </p:stCondLst>
                                  <p:childTnLst>
                                    <p:set>
                                      <p:cBhvr>
                                        <p:cTn id="754" dur="1" fill="hold">
                                          <p:stCondLst>
                                            <p:cond delay="0"/>
                                          </p:stCondLst>
                                        </p:cTn>
                                        <p:tgtEl>
                                          <p:spTgt spid="17"/>
                                        </p:tgtEl>
                                        <p:attrNameLst>
                                          <p:attrName>style.visibility</p:attrName>
                                        </p:attrNameLst>
                                      </p:cBhvr>
                                      <p:to>
                                        <p:strVal val="visible"/>
                                      </p:to>
                                    </p:set>
                                    <p:anim calcmode="lin" valueType="num">
                                      <p:cBhvr additive="base">
                                        <p:cTn id="755" dur="500" fill="hold"/>
                                        <p:tgtEl>
                                          <p:spTgt spid="17"/>
                                        </p:tgtEl>
                                        <p:attrNameLst>
                                          <p:attrName>ppt_x</p:attrName>
                                        </p:attrNameLst>
                                      </p:cBhvr>
                                      <p:tavLst>
                                        <p:tav tm="0">
                                          <p:val>
                                            <p:strVal val="#ppt_x"/>
                                          </p:val>
                                        </p:tav>
                                        <p:tav tm="100000">
                                          <p:val>
                                            <p:strVal val="#ppt_x"/>
                                          </p:val>
                                        </p:tav>
                                      </p:tavLst>
                                    </p:anim>
                                    <p:anim calcmode="lin" valueType="num">
                                      <p:cBhvr additive="base">
                                        <p:cTn id="756" dur="500" fill="hold"/>
                                        <p:tgtEl>
                                          <p:spTgt spid="17"/>
                                        </p:tgtEl>
                                        <p:attrNameLst>
                                          <p:attrName>ppt_y</p:attrName>
                                        </p:attrNameLst>
                                      </p:cBhvr>
                                      <p:tavLst>
                                        <p:tav tm="0">
                                          <p:val>
                                            <p:strVal val="1+#ppt_h/2"/>
                                          </p:val>
                                        </p:tav>
                                        <p:tav tm="100000">
                                          <p:val>
                                            <p:strVal val="#ppt_y"/>
                                          </p:val>
                                        </p:tav>
                                      </p:tavLst>
                                    </p:anim>
                                  </p:childTnLst>
                                </p:cTn>
                              </p:par>
                              <p:par>
                                <p:cTn id="757" presetID="2" presetClass="entr" presetSubtype="4" fill="hold" grpId="0" nodeType="withEffect">
                                  <p:stCondLst>
                                    <p:cond delay="0"/>
                                  </p:stCondLst>
                                  <p:childTnLst>
                                    <p:set>
                                      <p:cBhvr>
                                        <p:cTn id="758" dur="1" fill="hold">
                                          <p:stCondLst>
                                            <p:cond delay="0"/>
                                          </p:stCondLst>
                                        </p:cTn>
                                        <p:tgtEl>
                                          <p:spTgt spid="16"/>
                                        </p:tgtEl>
                                        <p:attrNameLst>
                                          <p:attrName>style.visibility</p:attrName>
                                        </p:attrNameLst>
                                      </p:cBhvr>
                                      <p:to>
                                        <p:strVal val="visible"/>
                                      </p:to>
                                    </p:set>
                                    <p:anim calcmode="lin" valueType="num">
                                      <p:cBhvr additive="base">
                                        <p:cTn id="759" dur="500" fill="hold"/>
                                        <p:tgtEl>
                                          <p:spTgt spid="16"/>
                                        </p:tgtEl>
                                        <p:attrNameLst>
                                          <p:attrName>ppt_x</p:attrName>
                                        </p:attrNameLst>
                                      </p:cBhvr>
                                      <p:tavLst>
                                        <p:tav tm="0">
                                          <p:val>
                                            <p:strVal val="#ppt_x"/>
                                          </p:val>
                                        </p:tav>
                                        <p:tav tm="100000">
                                          <p:val>
                                            <p:strVal val="#ppt_x"/>
                                          </p:val>
                                        </p:tav>
                                      </p:tavLst>
                                    </p:anim>
                                    <p:anim calcmode="lin" valueType="num">
                                      <p:cBhvr additive="base">
                                        <p:cTn id="760" dur="500" fill="hold"/>
                                        <p:tgtEl>
                                          <p:spTgt spid="16"/>
                                        </p:tgtEl>
                                        <p:attrNameLst>
                                          <p:attrName>ppt_y</p:attrName>
                                        </p:attrNameLst>
                                      </p:cBhvr>
                                      <p:tavLst>
                                        <p:tav tm="0">
                                          <p:val>
                                            <p:strVal val="1+#ppt_h/2"/>
                                          </p:val>
                                        </p:tav>
                                        <p:tav tm="100000">
                                          <p:val>
                                            <p:strVal val="#ppt_y"/>
                                          </p:val>
                                        </p:tav>
                                      </p:tavLst>
                                    </p:anim>
                                  </p:childTnLst>
                                </p:cTn>
                              </p:par>
                              <p:par>
                                <p:cTn id="761" presetID="2" presetClass="entr" presetSubtype="4" fill="hold" grpId="0" nodeType="withEffect">
                                  <p:stCondLst>
                                    <p:cond delay="0"/>
                                  </p:stCondLst>
                                  <p:childTnLst>
                                    <p:set>
                                      <p:cBhvr>
                                        <p:cTn id="762" dur="1" fill="hold">
                                          <p:stCondLst>
                                            <p:cond delay="0"/>
                                          </p:stCondLst>
                                        </p:cTn>
                                        <p:tgtEl>
                                          <p:spTgt spid="15"/>
                                        </p:tgtEl>
                                        <p:attrNameLst>
                                          <p:attrName>style.visibility</p:attrName>
                                        </p:attrNameLst>
                                      </p:cBhvr>
                                      <p:to>
                                        <p:strVal val="visible"/>
                                      </p:to>
                                    </p:set>
                                    <p:anim calcmode="lin" valueType="num">
                                      <p:cBhvr additive="base">
                                        <p:cTn id="763" dur="500" fill="hold"/>
                                        <p:tgtEl>
                                          <p:spTgt spid="15"/>
                                        </p:tgtEl>
                                        <p:attrNameLst>
                                          <p:attrName>ppt_x</p:attrName>
                                        </p:attrNameLst>
                                      </p:cBhvr>
                                      <p:tavLst>
                                        <p:tav tm="0">
                                          <p:val>
                                            <p:strVal val="#ppt_x"/>
                                          </p:val>
                                        </p:tav>
                                        <p:tav tm="100000">
                                          <p:val>
                                            <p:strVal val="#ppt_x"/>
                                          </p:val>
                                        </p:tav>
                                      </p:tavLst>
                                    </p:anim>
                                    <p:anim calcmode="lin" valueType="num">
                                      <p:cBhvr additive="base">
                                        <p:cTn id="764" dur="500" fill="hold"/>
                                        <p:tgtEl>
                                          <p:spTgt spid="15"/>
                                        </p:tgtEl>
                                        <p:attrNameLst>
                                          <p:attrName>ppt_y</p:attrName>
                                        </p:attrNameLst>
                                      </p:cBhvr>
                                      <p:tavLst>
                                        <p:tav tm="0">
                                          <p:val>
                                            <p:strVal val="1+#ppt_h/2"/>
                                          </p:val>
                                        </p:tav>
                                        <p:tav tm="100000">
                                          <p:val>
                                            <p:strVal val="#ppt_y"/>
                                          </p:val>
                                        </p:tav>
                                      </p:tavLst>
                                    </p:anim>
                                  </p:childTnLst>
                                </p:cTn>
                              </p:par>
                              <p:par>
                                <p:cTn id="765" presetID="2" presetClass="entr" presetSubtype="4" fill="hold" grpId="0" nodeType="withEffect">
                                  <p:stCondLst>
                                    <p:cond delay="0"/>
                                  </p:stCondLst>
                                  <p:childTnLst>
                                    <p:set>
                                      <p:cBhvr>
                                        <p:cTn id="766" dur="1" fill="hold">
                                          <p:stCondLst>
                                            <p:cond delay="0"/>
                                          </p:stCondLst>
                                        </p:cTn>
                                        <p:tgtEl>
                                          <p:spTgt spid="14"/>
                                        </p:tgtEl>
                                        <p:attrNameLst>
                                          <p:attrName>style.visibility</p:attrName>
                                        </p:attrNameLst>
                                      </p:cBhvr>
                                      <p:to>
                                        <p:strVal val="visible"/>
                                      </p:to>
                                    </p:set>
                                    <p:anim calcmode="lin" valueType="num">
                                      <p:cBhvr additive="base">
                                        <p:cTn id="767" dur="500" fill="hold"/>
                                        <p:tgtEl>
                                          <p:spTgt spid="14"/>
                                        </p:tgtEl>
                                        <p:attrNameLst>
                                          <p:attrName>ppt_x</p:attrName>
                                        </p:attrNameLst>
                                      </p:cBhvr>
                                      <p:tavLst>
                                        <p:tav tm="0">
                                          <p:val>
                                            <p:strVal val="#ppt_x"/>
                                          </p:val>
                                        </p:tav>
                                        <p:tav tm="100000">
                                          <p:val>
                                            <p:strVal val="#ppt_x"/>
                                          </p:val>
                                        </p:tav>
                                      </p:tavLst>
                                    </p:anim>
                                    <p:anim calcmode="lin" valueType="num">
                                      <p:cBhvr additive="base">
                                        <p:cTn id="768" dur="500" fill="hold"/>
                                        <p:tgtEl>
                                          <p:spTgt spid="14"/>
                                        </p:tgtEl>
                                        <p:attrNameLst>
                                          <p:attrName>ppt_y</p:attrName>
                                        </p:attrNameLst>
                                      </p:cBhvr>
                                      <p:tavLst>
                                        <p:tav tm="0">
                                          <p:val>
                                            <p:strVal val="1+#ppt_h/2"/>
                                          </p:val>
                                        </p:tav>
                                        <p:tav tm="100000">
                                          <p:val>
                                            <p:strVal val="#ppt_y"/>
                                          </p:val>
                                        </p:tav>
                                      </p:tavLst>
                                    </p:anim>
                                  </p:childTnLst>
                                </p:cTn>
                              </p:par>
                              <p:par>
                                <p:cTn id="769" presetID="2" presetClass="entr" presetSubtype="4" fill="hold" grpId="0" nodeType="withEffect" nodePh="1">
                                  <p:stCondLst>
                                    <p:cond delay="0"/>
                                  </p:stCondLst>
                                  <p:endCondLst>
                                    <p:cond evt="begin" delay="0">
                                      <p:tn val="769"/>
                                    </p:cond>
                                  </p:endCondLst>
                                  <p:childTnLst>
                                    <p:set>
                                      <p:cBhvr>
                                        <p:cTn id="770" dur="1" fill="hold">
                                          <p:stCondLst>
                                            <p:cond delay="0"/>
                                          </p:stCondLst>
                                        </p:cTn>
                                        <p:tgtEl>
                                          <p:spTgt spid="13"/>
                                        </p:tgtEl>
                                        <p:attrNameLst>
                                          <p:attrName>style.visibility</p:attrName>
                                        </p:attrNameLst>
                                      </p:cBhvr>
                                      <p:to>
                                        <p:strVal val="visible"/>
                                      </p:to>
                                    </p:set>
                                    <p:anim calcmode="lin" valueType="num">
                                      <p:cBhvr additive="base">
                                        <p:cTn id="771" dur="500" fill="hold"/>
                                        <p:tgtEl>
                                          <p:spTgt spid="13"/>
                                        </p:tgtEl>
                                        <p:attrNameLst>
                                          <p:attrName>ppt_x</p:attrName>
                                        </p:attrNameLst>
                                      </p:cBhvr>
                                      <p:tavLst>
                                        <p:tav tm="0">
                                          <p:val>
                                            <p:strVal val="#ppt_x"/>
                                          </p:val>
                                        </p:tav>
                                        <p:tav tm="100000">
                                          <p:val>
                                            <p:strVal val="#ppt_x"/>
                                          </p:val>
                                        </p:tav>
                                      </p:tavLst>
                                    </p:anim>
                                    <p:anim calcmode="lin" valueType="num">
                                      <p:cBhvr additive="base">
                                        <p:cTn id="772" dur="500" fill="hold"/>
                                        <p:tgtEl>
                                          <p:spTgt spid="13"/>
                                        </p:tgtEl>
                                        <p:attrNameLst>
                                          <p:attrName>ppt_y</p:attrName>
                                        </p:attrNameLst>
                                      </p:cBhvr>
                                      <p:tavLst>
                                        <p:tav tm="0">
                                          <p:val>
                                            <p:strVal val="1+#ppt_h/2"/>
                                          </p:val>
                                        </p:tav>
                                        <p:tav tm="100000">
                                          <p:val>
                                            <p:strVal val="#ppt_y"/>
                                          </p:val>
                                        </p:tav>
                                      </p:tavLst>
                                    </p:anim>
                                  </p:childTnLst>
                                </p:cTn>
                              </p:par>
                              <p:par>
                                <p:cTn id="773" presetID="2" presetClass="entr" presetSubtype="4" fill="hold" grpId="0" nodeType="withEffect" nodePh="1">
                                  <p:stCondLst>
                                    <p:cond delay="0"/>
                                  </p:stCondLst>
                                  <p:endCondLst>
                                    <p:cond evt="begin" delay="0">
                                      <p:tn val="773"/>
                                    </p:cond>
                                  </p:endCondLst>
                                  <p:childTnLst>
                                    <p:set>
                                      <p:cBhvr>
                                        <p:cTn id="774" dur="1" fill="hold">
                                          <p:stCondLst>
                                            <p:cond delay="0"/>
                                          </p:stCondLst>
                                        </p:cTn>
                                        <p:tgtEl>
                                          <p:spTgt spid="12"/>
                                        </p:tgtEl>
                                        <p:attrNameLst>
                                          <p:attrName>style.visibility</p:attrName>
                                        </p:attrNameLst>
                                      </p:cBhvr>
                                      <p:to>
                                        <p:strVal val="visible"/>
                                      </p:to>
                                    </p:set>
                                    <p:anim calcmode="lin" valueType="num">
                                      <p:cBhvr additive="base">
                                        <p:cTn id="775" dur="500" fill="hold"/>
                                        <p:tgtEl>
                                          <p:spTgt spid="12"/>
                                        </p:tgtEl>
                                        <p:attrNameLst>
                                          <p:attrName>ppt_x</p:attrName>
                                        </p:attrNameLst>
                                      </p:cBhvr>
                                      <p:tavLst>
                                        <p:tav tm="0">
                                          <p:val>
                                            <p:strVal val="#ppt_x"/>
                                          </p:val>
                                        </p:tav>
                                        <p:tav tm="100000">
                                          <p:val>
                                            <p:strVal val="#ppt_x"/>
                                          </p:val>
                                        </p:tav>
                                      </p:tavLst>
                                    </p:anim>
                                    <p:anim calcmode="lin" valueType="num">
                                      <p:cBhvr additive="base">
                                        <p:cTn id="776" dur="500" fill="hold"/>
                                        <p:tgtEl>
                                          <p:spTgt spid="12"/>
                                        </p:tgtEl>
                                        <p:attrNameLst>
                                          <p:attrName>ppt_y</p:attrName>
                                        </p:attrNameLst>
                                      </p:cBhvr>
                                      <p:tavLst>
                                        <p:tav tm="0">
                                          <p:val>
                                            <p:strVal val="1+#ppt_h/2"/>
                                          </p:val>
                                        </p:tav>
                                        <p:tav tm="100000">
                                          <p:val>
                                            <p:strVal val="#ppt_y"/>
                                          </p:val>
                                        </p:tav>
                                      </p:tavLst>
                                    </p:anim>
                                  </p:childTnLst>
                                </p:cTn>
                              </p:par>
                              <p:par>
                                <p:cTn id="777" presetID="2" presetClass="entr" presetSubtype="4" fill="hold" grpId="0" nodeType="withEffect">
                                  <p:stCondLst>
                                    <p:cond delay="0"/>
                                  </p:stCondLst>
                                  <p:childTnLst>
                                    <p:set>
                                      <p:cBhvr>
                                        <p:cTn id="778" dur="1" fill="hold">
                                          <p:stCondLst>
                                            <p:cond delay="0"/>
                                          </p:stCondLst>
                                        </p:cTn>
                                        <p:tgtEl>
                                          <p:spTgt spid="11"/>
                                        </p:tgtEl>
                                        <p:attrNameLst>
                                          <p:attrName>style.visibility</p:attrName>
                                        </p:attrNameLst>
                                      </p:cBhvr>
                                      <p:to>
                                        <p:strVal val="visible"/>
                                      </p:to>
                                    </p:set>
                                    <p:anim calcmode="lin" valueType="num">
                                      <p:cBhvr additive="base">
                                        <p:cTn id="779" dur="500" fill="hold"/>
                                        <p:tgtEl>
                                          <p:spTgt spid="11"/>
                                        </p:tgtEl>
                                        <p:attrNameLst>
                                          <p:attrName>ppt_x</p:attrName>
                                        </p:attrNameLst>
                                      </p:cBhvr>
                                      <p:tavLst>
                                        <p:tav tm="0">
                                          <p:val>
                                            <p:strVal val="#ppt_x"/>
                                          </p:val>
                                        </p:tav>
                                        <p:tav tm="100000">
                                          <p:val>
                                            <p:strVal val="#ppt_x"/>
                                          </p:val>
                                        </p:tav>
                                      </p:tavLst>
                                    </p:anim>
                                    <p:anim calcmode="lin" valueType="num">
                                      <p:cBhvr additive="base">
                                        <p:cTn id="780" dur="500" fill="hold"/>
                                        <p:tgtEl>
                                          <p:spTgt spid="11"/>
                                        </p:tgtEl>
                                        <p:attrNameLst>
                                          <p:attrName>ppt_y</p:attrName>
                                        </p:attrNameLst>
                                      </p:cBhvr>
                                      <p:tavLst>
                                        <p:tav tm="0">
                                          <p:val>
                                            <p:strVal val="1+#ppt_h/2"/>
                                          </p:val>
                                        </p:tav>
                                        <p:tav tm="100000">
                                          <p:val>
                                            <p:strVal val="#ppt_y"/>
                                          </p:val>
                                        </p:tav>
                                      </p:tavLst>
                                    </p:anim>
                                  </p:childTnLst>
                                </p:cTn>
                              </p:par>
                              <p:par>
                                <p:cTn id="781" presetID="2" presetClass="entr" presetSubtype="4" fill="hold" grpId="0" nodeType="withEffect">
                                  <p:stCondLst>
                                    <p:cond delay="0"/>
                                  </p:stCondLst>
                                  <p:childTnLst>
                                    <p:set>
                                      <p:cBhvr>
                                        <p:cTn id="782" dur="1" fill="hold">
                                          <p:stCondLst>
                                            <p:cond delay="0"/>
                                          </p:stCondLst>
                                        </p:cTn>
                                        <p:tgtEl>
                                          <p:spTgt spid="10"/>
                                        </p:tgtEl>
                                        <p:attrNameLst>
                                          <p:attrName>style.visibility</p:attrName>
                                        </p:attrNameLst>
                                      </p:cBhvr>
                                      <p:to>
                                        <p:strVal val="visible"/>
                                      </p:to>
                                    </p:set>
                                    <p:anim calcmode="lin" valueType="num">
                                      <p:cBhvr additive="base">
                                        <p:cTn id="783" dur="500" fill="hold"/>
                                        <p:tgtEl>
                                          <p:spTgt spid="10"/>
                                        </p:tgtEl>
                                        <p:attrNameLst>
                                          <p:attrName>ppt_x</p:attrName>
                                        </p:attrNameLst>
                                      </p:cBhvr>
                                      <p:tavLst>
                                        <p:tav tm="0">
                                          <p:val>
                                            <p:strVal val="#ppt_x"/>
                                          </p:val>
                                        </p:tav>
                                        <p:tav tm="100000">
                                          <p:val>
                                            <p:strVal val="#ppt_x"/>
                                          </p:val>
                                        </p:tav>
                                      </p:tavLst>
                                    </p:anim>
                                    <p:anim calcmode="lin" valueType="num">
                                      <p:cBhvr additive="base">
                                        <p:cTn id="784" dur="500" fill="hold"/>
                                        <p:tgtEl>
                                          <p:spTgt spid="10"/>
                                        </p:tgtEl>
                                        <p:attrNameLst>
                                          <p:attrName>ppt_y</p:attrName>
                                        </p:attrNameLst>
                                      </p:cBhvr>
                                      <p:tavLst>
                                        <p:tav tm="0">
                                          <p:val>
                                            <p:strVal val="1+#ppt_h/2"/>
                                          </p:val>
                                        </p:tav>
                                        <p:tav tm="100000">
                                          <p:val>
                                            <p:strVal val="#ppt_y"/>
                                          </p:val>
                                        </p:tav>
                                      </p:tavLst>
                                    </p:anim>
                                  </p:childTnLst>
                                </p:cTn>
                              </p:par>
                              <p:par>
                                <p:cTn id="785" presetID="2" presetClass="entr" presetSubtype="4" fill="hold" grpId="0" nodeType="withEffect">
                                  <p:stCondLst>
                                    <p:cond delay="0"/>
                                  </p:stCondLst>
                                  <p:childTnLst>
                                    <p:set>
                                      <p:cBhvr>
                                        <p:cTn id="786" dur="1" fill="hold">
                                          <p:stCondLst>
                                            <p:cond delay="0"/>
                                          </p:stCondLst>
                                        </p:cTn>
                                        <p:tgtEl>
                                          <p:spTgt spid="9"/>
                                        </p:tgtEl>
                                        <p:attrNameLst>
                                          <p:attrName>style.visibility</p:attrName>
                                        </p:attrNameLst>
                                      </p:cBhvr>
                                      <p:to>
                                        <p:strVal val="visible"/>
                                      </p:to>
                                    </p:set>
                                    <p:anim calcmode="lin" valueType="num">
                                      <p:cBhvr additive="base">
                                        <p:cTn id="787" dur="500" fill="hold"/>
                                        <p:tgtEl>
                                          <p:spTgt spid="9"/>
                                        </p:tgtEl>
                                        <p:attrNameLst>
                                          <p:attrName>ppt_x</p:attrName>
                                        </p:attrNameLst>
                                      </p:cBhvr>
                                      <p:tavLst>
                                        <p:tav tm="0">
                                          <p:val>
                                            <p:strVal val="#ppt_x"/>
                                          </p:val>
                                        </p:tav>
                                        <p:tav tm="100000">
                                          <p:val>
                                            <p:strVal val="#ppt_x"/>
                                          </p:val>
                                        </p:tav>
                                      </p:tavLst>
                                    </p:anim>
                                    <p:anim calcmode="lin" valueType="num">
                                      <p:cBhvr additive="base">
                                        <p:cTn id="788" dur="500" fill="hold"/>
                                        <p:tgtEl>
                                          <p:spTgt spid="9"/>
                                        </p:tgtEl>
                                        <p:attrNameLst>
                                          <p:attrName>ppt_y</p:attrName>
                                        </p:attrNameLst>
                                      </p:cBhvr>
                                      <p:tavLst>
                                        <p:tav tm="0">
                                          <p:val>
                                            <p:strVal val="1+#ppt_h/2"/>
                                          </p:val>
                                        </p:tav>
                                        <p:tav tm="100000">
                                          <p:val>
                                            <p:strVal val="#ppt_y"/>
                                          </p:val>
                                        </p:tav>
                                      </p:tavLst>
                                    </p:anim>
                                  </p:childTnLst>
                                </p:cTn>
                              </p:par>
                              <p:par>
                                <p:cTn id="789" presetID="2" presetClass="entr" presetSubtype="4" fill="hold" grpId="0" nodeType="withEffect" nodePh="1">
                                  <p:stCondLst>
                                    <p:cond delay="0"/>
                                  </p:stCondLst>
                                  <p:endCondLst>
                                    <p:cond evt="begin" delay="0">
                                      <p:tn val="789"/>
                                    </p:cond>
                                  </p:endCondLst>
                                  <p:childTnLst>
                                    <p:set>
                                      <p:cBhvr>
                                        <p:cTn id="790" dur="1" fill="hold">
                                          <p:stCondLst>
                                            <p:cond delay="0"/>
                                          </p:stCondLst>
                                        </p:cTn>
                                        <p:tgtEl>
                                          <p:spTgt spid="8"/>
                                        </p:tgtEl>
                                        <p:attrNameLst>
                                          <p:attrName>style.visibility</p:attrName>
                                        </p:attrNameLst>
                                      </p:cBhvr>
                                      <p:to>
                                        <p:strVal val="visible"/>
                                      </p:to>
                                    </p:set>
                                    <p:anim calcmode="lin" valueType="num">
                                      <p:cBhvr additive="base">
                                        <p:cTn id="791" dur="500" fill="hold"/>
                                        <p:tgtEl>
                                          <p:spTgt spid="8"/>
                                        </p:tgtEl>
                                        <p:attrNameLst>
                                          <p:attrName>ppt_x</p:attrName>
                                        </p:attrNameLst>
                                      </p:cBhvr>
                                      <p:tavLst>
                                        <p:tav tm="0">
                                          <p:val>
                                            <p:strVal val="#ppt_x"/>
                                          </p:val>
                                        </p:tav>
                                        <p:tav tm="100000">
                                          <p:val>
                                            <p:strVal val="#ppt_x"/>
                                          </p:val>
                                        </p:tav>
                                      </p:tavLst>
                                    </p:anim>
                                    <p:anim calcmode="lin" valueType="num">
                                      <p:cBhvr additive="base">
                                        <p:cTn id="792" dur="500" fill="hold"/>
                                        <p:tgtEl>
                                          <p:spTgt spid="8"/>
                                        </p:tgtEl>
                                        <p:attrNameLst>
                                          <p:attrName>ppt_y</p:attrName>
                                        </p:attrNameLst>
                                      </p:cBhvr>
                                      <p:tavLst>
                                        <p:tav tm="0">
                                          <p:val>
                                            <p:strVal val="1+#ppt_h/2"/>
                                          </p:val>
                                        </p:tav>
                                        <p:tav tm="100000">
                                          <p:val>
                                            <p:strVal val="#ppt_y"/>
                                          </p:val>
                                        </p:tav>
                                      </p:tavLst>
                                    </p:anim>
                                  </p:childTnLst>
                                </p:cTn>
                              </p:par>
                              <p:par>
                                <p:cTn id="793" presetID="2" presetClass="entr" presetSubtype="4" fill="hold" grpId="0" nodeType="withEffect" nodePh="1">
                                  <p:stCondLst>
                                    <p:cond delay="0"/>
                                  </p:stCondLst>
                                  <p:endCondLst>
                                    <p:cond evt="begin" delay="0">
                                      <p:tn val="793"/>
                                    </p:cond>
                                  </p:endCondLst>
                                  <p:childTnLst>
                                    <p:set>
                                      <p:cBhvr>
                                        <p:cTn id="794" dur="1" fill="hold">
                                          <p:stCondLst>
                                            <p:cond delay="0"/>
                                          </p:stCondLst>
                                        </p:cTn>
                                        <p:tgtEl>
                                          <p:spTgt spid="7"/>
                                        </p:tgtEl>
                                        <p:attrNameLst>
                                          <p:attrName>style.visibility</p:attrName>
                                        </p:attrNameLst>
                                      </p:cBhvr>
                                      <p:to>
                                        <p:strVal val="visible"/>
                                      </p:to>
                                    </p:set>
                                    <p:anim calcmode="lin" valueType="num">
                                      <p:cBhvr additive="base">
                                        <p:cTn id="795" dur="500" fill="hold"/>
                                        <p:tgtEl>
                                          <p:spTgt spid="7"/>
                                        </p:tgtEl>
                                        <p:attrNameLst>
                                          <p:attrName>ppt_x</p:attrName>
                                        </p:attrNameLst>
                                      </p:cBhvr>
                                      <p:tavLst>
                                        <p:tav tm="0">
                                          <p:val>
                                            <p:strVal val="#ppt_x"/>
                                          </p:val>
                                        </p:tav>
                                        <p:tav tm="100000">
                                          <p:val>
                                            <p:strVal val="#ppt_x"/>
                                          </p:val>
                                        </p:tav>
                                      </p:tavLst>
                                    </p:anim>
                                    <p:anim calcmode="lin" valueType="num">
                                      <p:cBhvr additive="base">
                                        <p:cTn id="796" dur="500" fill="hold"/>
                                        <p:tgtEl>
                                          <p:spTgt spid="7"/>
                                        </p:tgtEl>
                                        <p:attrNameLst>
                                          <p:attrName>ppt_y</p:attrName>
                                        </p:attrNameLst>
                                      </p:cBhvr>
                                      <p:tavLst>
                                        <p:tav tm="0">
                                          <p:val>
                                            <p:strVal val="1+#ppt_h/2"/>
                                          </p:val>
                                        </p:tav>
                                        <p:tav tm="100000">
                                          <p:val>
                                            <p:strVal val="#ppt_y"/>
                                          </p:val>
                                        </p:tav>
                                      </p:tavLst>
                                    </p:anim>
                                  </p:childTnLst>
                                </p:cTn>
                              </p:par>
                              <p:par>
                                <p:cTn id="797" presetID="2" presetClass="entr" presetSubtype="4" fill="hold" grpId="0" nodeType="withEffect" nodePh="1">
                                  <p:stCondLst>
                                    <p:cond delay="0"/>
                                  </p:stCondLst>
                                  <p:endCondLst>
                                    <p:cond evt="begin" delay="0">
                                      <p:tn val="797"/>
                                    </p:cond>
                                  </p:endCondLst>
                                  <p:childTnLst>
                                    <p:set>
                                      <p:cBhvr>
                                        <p:cTn id="798" dur="1" fill="hold">
                                          <p:stCondLst>
                                            <p:cond delay="0"/>
                                          </p:stCondLst>
                                        </p:cTn>
                                        <p:tgtEl>
                                          <p:spTgt spid="6"/>
                                        </p:tgtEl>
                                        <p:attrNameLst>
                                          <p:attrName>style.visibility</p:attrName>
                                        </p:attrNameLst>
                                      </p:cBhvr>
                                      <p:to>
                                        <p:strVal val="visible"/>
                                      </p:to>
                                    </p:set>
                                    <p:anim calcmode="lin" valueType="num">
                                      <p:cBhvr additive="base">
                                        <p:cTn id="799" dur="500" fill="hold"/>
                                        <p:tgtEl>
                                          <p:spTgt spid="6"/>
                                        </p:tgtEl>
                                        <p:attrNameLst>
                                          <p:attrName>ppt_x</p:attrName>
                                        </p:attrNameLst>
                                      </p:cBhvr>
                                      <p:tavLst>
                                        <p:tav tm="0">
                                          <p:val>
                                            <p:strVal val="#ppt_x"/>
                                          </p:val>
                                        </p:tav>
                                        <p:tav tm="100000">
                                          <p:val>
                                            <p:strVal val="#ppt_x"/>
                                          </p:val>
                                        </p:tav>
                                      </p:tavLst>
                                    </p:anim>
                                    <p:anim calcmode="lin" valueType="num">
                                      <p:cBhvr additive="base">
                                        <p:cTn id="800" dur="500" fill="hold"/>
                                        <p:tgtEl>
                                          <p:spTgt spid="6"/>
                                        </p:tgtEl>
                                        <p:attrNameLst>
                                          <p:attrName>ppt_y</p:attrName>
                                        </p:attrNameLst>
                                      </p:cBhvr>
                                      <p:tavLst>
                                        <p:tav tm="0">
                                          <p:val>
                                            <p:strVal val="1+#ppt_h/2"/>
                                          </p:val>
                                        </p:tav>
                                        <p:tav tm="100000">
                                          <p:val>
                                            <p:strVal val="#ppt_y"/>
                                          </p:val>
                                        </p:tav>
                                      </p:tavLst>
                                    </p:anim>
                                  </p:childTnLst>
                                </p:cTn>
                              </p:par>
                              <p:par>
                                <p:cTn id="801" presetID="2" presetClass="entr" presetSubtype="4" fill="hold" grpId="0" nodeType="withEffect">
                                  <p:stCondLst>
                                    <p:cond delay="0"/>
                                  </p:stCondLst>
                                  <p:childTnLst>
                                    <p:set>
                                      <p:cBhvr>
                                        <p:cTn id="802" dur="1" fill="hold">
                                          <p:stCondLst>
                                            <p:cond delay="0"/>
                                          </p:stCondLst>
                                        </p:cTn>
                                        <p:tgtEl>
                                          <p:spTgt spid="5"/>
                                        </p:tgtEl>
                                        <p:attrNameLst>
                                          <p:attrName>style.visibility</p:attrName>
                                        </p:attrNameLst>
                                      </p:cBhvr>
                                      <p:to>
                                        <p:strVal val="visible"/>
                                      </p:to>
                                    </p:set>
                                    <p:anim calcmode="lin" valueType="num">
                                      <p:cBhvr additive="base">
                                        <p:cTn id="803" dur="500" fill="hold"/>
                                        <p:tgtEl>
                                          <p:spTgt spid="5"/>
                                        </p:tgtEl>
                                        <p:attrNameLst>
                                          <p:attrName>ppt_x</p:attrName>
                                        </p:attrNameLst>
                                      </p:cBhvr>
                                      <p:tavLst>
                                        <p:tav tm="0">
                                          <p:val>
                                            <p:strVal val="#ppt_x"/>
                                          </p:val>
                                        </p:tav>
                                        <p:tav tm="100000">
                                          <p:val>
                                            <p:strVal val="#ppt_x"/>
                                          </p:val>
                                        </p:tav>
                                      </p:tavLst>
                                    </p:anim>
                                    <p:anim calcmode="lin" valueType="num">
                                      <p:cBhvr additive="base">
                                        <p:cTn id="804" dur="500" fill="hold"/>
                                        <p:tgtEl>
                                          <p:spTgt spid="5"/>
                                        </p:tgtEl>
                                        <p:attrNameLst>
                                          <p:attrName>ppt_y</p:attrName>
                                        </p:attrNameLst>
                                      </p:cBhvr>
                                      <p:tavLst>
                                        <p:tav tm="0">
                                          <p:val>
                                            <p:strVal val="1+#ppt_h/2"/>
                                          </p:val>
                                        </p:tav>
                                        <p:tav tm="100000">
                                          <p:val>
                                            <p:strVal val="#ppt_y"/>
                                          </p:val>
                                        </p:tav>
                                      </p:tavLst>
                                    </p:anim>
                                  </p:childTnLst>
                                </p:cTn>
                              </p:par>
                              <p:par>
                                <p:cTn id="805" presetID="2" presetClass="entr" presetSubtype="4" fill="hold" grpId="0" nodeType="withEffect" nodePh="1">
                                  <p:stCondLst>
                                    <p:cond delay="0"/>
                                  </p:stCondLst>
                                  <p:endCondLst>
                                    <p:cond evt="begin" delay="0">
                                      <p:tn val="805"/>
                                    </p:cond>
                                  </p:endCondLst>
                                  <p:childTnLst>
                                    <p:set>
                                      <p:cBhvr>
                                        <p:cTn id="806" dur="1" fill="hold">
                                          <p:stCondLst>
                                            <p:cond delay="0"/>
                                          </p:stCondLst>
                                        </p:cTn>
                                        <p:tgtEl>
                                          <p:spTgt spid="4"/>
                                        </p:tgtEl>
                                        <p:attrNameLst>
                                          <p:attrName>style.visibility</p:attrName>
                                        </p:attrNameLst>
                                      </p:cBhvr>
                                      <p:to>
                                        <p:strVal val="visible"/>
                                      </p:to>
                                    </p:set>
                                    <p:anim calcmode="lin" valueType="num">
                                      <p:cBhvr additive="base">
                                        <p:cTn id="807" dur="500" fill="hold"/>
                                        <p:tgtEl>
                                          <p:spTgt spid="4"/>
                                        </p:tgtEl>
                                        <p:attrNameLst>
                                          <p:attrName>ppt_x</p:attrName>
                                        </p:attrNameLst>
                                      </p:cBhvr>
                                      <p:tavLst>
                                        <p:tav tm="0">
                                          <p:val>
                                            <p:strVal val="#ppt_x"/>
                                          </p:val>
                                        </p:tav>
                                        <p:tav tm="100000">
                                          <p:val>
                                            <p:strVal val="#ppt_x"/>
                                          </p:val>
                                        </p:tav>
                                      </p:tavLst>
                                    </p:anim>
                                    <p:anim calcmode="lin" valueType="num">
                                      <p:cBhvr additive="base">
                                        <p:cTn id="808" dur="500" fill="hold"/>
                                        <p:tgtEl>
                                          <p:spTgt spid="4"/>
                                        </p:tgtEl>
                                        <p:attrNameLst>
                                          <p:attrName>ppt_y</p:attrName>
                                        </p:attrNameLst>
                                      </p:cBhvr>
                                      <p:tavLst>
                                        <p:tav tm="0">
                                          <p:val>
                                            <p:strVal val="1+#ppt_h/2"/>
                                          </p:val>
                                        </p:tav>
                                        <p:tav tm="100000">
                                          <p:val>
                                            <p:strVal val="#ppt_y"/>
                                          </p:val>
                                        </p:tav>
                                      </p:tavLst>
                                    </p:anim>
                                  </p:childTnLst>
                                </p:cTn>
                              </p:par>
                              <p:par>
                                <p:cTn id="809" presetID="2" presetClass="entr" presetSubtype="4" fill="hold" grpId="0" nodeType="withEffect">
                                  <p:stCondLst>
                                    <p:cond delay="0"/>
                                  </p:stCondLst>
                                  <p:childTnLst>
                                    <p:set>
                                      <p:cBhvr>
                                        <p:cTn id="810" dur="1" fill="hold">
                                          <p:stCondLst>
                                            <p:cond delay="0"/>
                                          </p:stCondLst>
                                        </p:cTn>
                                        <p:tgtEl>
                                          <p:spTgt spid="3"/>
                                        </p:tgtEl>
                                        <p:attrNameLst>
                                          <p:attrName>style.visibility</p:attrName>
                                        </p:attrNameLst>
                                      </p:cBhvr>
                                      <p:to>
                                        <p:strVal val="visible"/>
                                      </p:to>
                                    </p:set>
                                    <p:anim calcmode="lin" valueType="num">
                                      <p:cBhvr additive="base">
                                        <p:cTn id="811" dur="500" fill="hold"/>
                                        <p:tgtEl>
                                          <p:spTgt spid="3"/>
                                        </p:tgtEl>
                                        <p:attrNameLst>
                                          <p:attrName>ppt_x</p:attrName>
                                        </p:attrNameLst>
                                      </p:cBhvr>
                                      <p:tavLst>
                                        <p:tav tm="0">
                                          <p:val>
                                            <p:strVal val="#ppt_x"/>
                                          </p:val>
                                        </p:tav>
                                        <p:tav tm="100000">
                                          <p:val>
                                            <p:strVal val="#ppt_x"/>
                                          </p:val>
                                        </p:tav>
                                      </p:tavLst>
                                    </p:anim>
                                    <p:anim calcmode="lin" valueType="num">
                                      <p:cBhvr additive="base">
                                        <p:cTn id="812" dur="500" fill="hold"/>
                                        <p:tgtEl>
                                          <p:spTgt spid="3"/>
                                        </p:tgtEl>
                                        <p:attrNameLst>
                                          <p:attrName>ppt_y</p:attrName>
                                        </p:attrNameLst>
                                      </p:cBhvr>
                                      <p:tavLst>
                                        <p:tav tm="0">
                                          <p:val>
                                            <p:strVal val="1+#ppt_h/2"/>
                                          </p:val>
                                        </p:tav>
                                        <p:tav tm="100000">
                                          <p:val>
                                            <p:strVal val="#ppt_y"/>
                                          </p:val>
                                        </p:tav>
                                      </p:tavLst>
                                    </p:anim>
                                  </p:childTnLst>
                                </p:cTn>
                              </p:par>
                              <p:par>
                                <p:cTn id="813" presetID="2" presetClass="entr" presetSubtype="4" fill="hold" grpId="0" nodeType="withEffect" nodePh="1">
                                  <p:stCondLst>
                                    <p:cond delay="0"/>
                                  </p:stCondLst>
                                  <p:endCondLst>
                                    <p:cond evt="begin" delay="0">
                                      <p:tn val="813"/>
                                    </p:cond>
                                  </p:endCondLst>
                                  <p:childTnLst>
                                    <p:set>
                                      <p:cBhvr>
                                        <p:cTn id="814" dur="1" fill="hold">
                                          <p:stCondLst>
                                            <p:cond delay="0"/>
                                          </p:stCondLst>
                                        </p:cTn>
                                        <p:tgtEl>
                                          <p:spTgt spid="2"/>
                                        </p:tgtEl>
                                        <p:attrNameLst>
                                          <p:attrName>style.visibility</p:attrName>
                                        </p:attrNameLst>
                                      </p:cBhvr>
                                      <p:to>
                                        <p:strVal val="visible"/>
                                      </p:to>
                                    </p:set>
                                    <p:anim calcmode="lin" valueType="num">
                                      <p:cBhvr additive="base">
                                        <p:cTn id="815" dur="500" fill="hold"/>
                                        <p:tgtEl>
                                          <p:spTgt spid="2"/>
                                        </p:tgtEl>
                                        <p:attrNameLst>
                                          <p:attrName>ppt_x</p:attrName>
                                        </p:attrNameLst>
                                      </p:cBhvr>
                                      <p:tavLst>
                                        <p:tav tm="0">
                                          <p:val>
                                            <p:strVal val="#ppt_x"/>
                                          </p:val>
                                        </p:tav>
                                        <p:tav tm="100000">
                                          <p:val>
                                            <p:strVal val="#ppt_x"/>
                                          </p:val>
                                        </p:tav>
                                      </p:tavLst>
                                    </p:anim>
                                    <p:anim calcmode="lin" valueType="num">
                                      <p:cBhvr additive="base">
                                        <p:cTn id="816" dur="500" fill="hold"/>
                                        <p:tgtEl>
                                          <p:spTgt spid="2"/>
                                        </p:tgtEl>
                                        <p:attrNameLst>
                                          <p:attrName>ppt_y</p:attrName>
                                        </p:attrNameLst>
                                      </p:cBhvr>
                                      <p:tavLst>
                                        <p:tav tm="0">
                                          <p:val>
                                            <p:strVal val="1+#ppt_h/2"/>
                                          </p:val>
                                        </p:tav>
                                        <p:tav tm="100000">
                                          <p:val>
                                            <p:strVal val="#ppt_y"/>
                                          </p:val>
                                        </p:tav>
                                      </p:tavLst>
                                    </p:anim>
                                  </p:childTnLst>
                                </p:cTn>
                              </p:par>
                              <p:par>
                                <p:cTn id="817" presetID="2" presetClass="entr" presetSubtype="4" fill="hold" grpId="0" nodeType="withEffect">
                                  <p:stCondLst>
                                    <p:cond delay="0"/>
                                  </p:stCondLst>
                                  <p:childTnLst>
                                    <p:set>
                                      <p:cBhvr>
                                        <p:cTn id="818" dur="1" fill="hold">
                                          <p:stCondLst>
                                            <p:cond delay="0"/>
                                          </p:stCondLst>
                                        </p:cTn>
                                        <p:tgtEl>
                                          <p:spTgt spid="211"/>
                                        </p:tgtEl>
                                        <p:attrNameLst>
                                          <p:attrName>style.visibility</p:attrName>
                                        </p:attrNameLst>
                                      </p:cBhvr>
                                      <p:to>
                                        <p:strVal val="visible"/>
                                      </p:to>
                                    </p:set>
                                    <p:anim calcmode="lin" valueType="num">
                                      <p:cBhvr additive="base">
                                        <p:cTn id="819" dur="500" fill="hold"/>
                                        <p:tgtEl>
                                          <p:spTgt spid="211"/>
                                        </p:tgtEl>
                                        <p:attrNameLst>
                                          <p:attrName>ppt_x</p:attrName>
                                        </p:attrNameLst>
                                      </p:cBhvr>
                                      <p:tavLst>
                                        <p:tav tm="0">
                                          <p:val>
                                            <p:strVal val="#ppt_x"/>
                                          </p:val>
                                        </p:tav>
                                        <p:tav tm="100000">
                                          <p:val>
                                            <p:strVal val="#ppt_x"/>
                                          </p:val>
                                        </p:tav>
                                      </p:tavLst>
                                    </p:anim>
                                    <p:anim calcmode="lin" valueType="num">
                                      <p:cBhvr additive="base">
                                        <p:cTn id="820"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821" fill="hold">
                      <p:stCondLst>
                        <p:cond delay="indefinite"/>
                      </p:stCondLst>
                      <p:childTnLst>
                        <p:par>
                          <p:cTn id="822" fill="hold">
                            <p:stCondLst>
                              <p:cond delay="0"/>
                            </p:stCondLst>
                            <p:childTnLst>
                              <p:par>
                                <p:cTn id="823" presetID="16" presetClass="entr" presetSubtype="21" fill="hold" grpId="0" nodeType="clickEffect">
                                  <p:stCondLst>
                                    <p:cond delay="0"/>
                                  </p:stCondLst>
                                  <p:childTnLst>
                                    <p:set>
                                      <p:cBhvr>
                                        <p:cTn id="824" dur="1" fill="hold">
                                          <p:stCondLst>
                                            <p:cond delay="0"/>
                                          </p:stCondLst>
                                        </p:cTn>
                                        <p:tgtEl>
                                          <p:spTgt spid="22"/>
                                        </p:tgtEl>
                                        <p:attrNameLst>
                                          <p:attrName>style.visibility</p:attrName>
                                        </p:attrNameLst>
                                      </p:cBhvr>
                                      <p:to>
                                        <p:strVal val="visible"/>
                                      </p:to>
                                    </p:set>
                                    <p:animEffect transition="in" filter="barn(inVertical)">
                                      <p:cBhvr>
                                        <p:cTn id="825" dur="500"/>
                                        <p:tgtEl>
                                          <p:spTgt spid="22"/>
                                        </p:tgtEl>
                                      </p:cBhvr>
                                    </p:animEffect>
                                  </p:childTnLst>
                                </p:cTn>
                              </p:par>
                              <p:par>
                                <p:cTn id="826" presetID="16" presetClass="entr" presetSubtype="21" fill="hold" grpId="0" nodeType="withEffect">
                                  <p:stCondLst>
                                    <p:cond delay="0"/>
                                  </p:stCondLst>
                                  <p:childTnLst>
                                    <p:set>
                                      <p:cBhvr>
                                        <p:cTn id="827" dur="1" fill="hold">
                                          <p:stCondLst>
                                            <p:cond delay="0"/>
                                          </p:stCondLst>
                                        </p:cTn>
                                        <p:tgtEl>
                                          <p:spTgt spid="21"/>
                                        </p:tgtEl>
                                        <p:attrNameLst>
                                          <p:attrName>style.visibility</p:attrName>
                                        </p:attrNameLst>
                                      </p:cBhvr>
                                      <p:to>
                                        <p:strVal val="visible"/>
                                      </p:to>
                                    </p:set>
                                    <p:animEffect transition="in" filter="barn(inVertical)">
                                      <p:cBhvr>
                                        <p:cTn id="828" dur="500"/>
                                        <p:tgtEl>
                                          <p:spTgt spid="21"/>
                                        </p:tgtEl>
                                      </p:cBhvr>
                                    </p:animEffect>
                                  </p:childTnLst>
                                </p:cTn>
                              </p:par>
                              <p:par>
                                <p:cTn id="829" presetID="16" presetClass="entr" presetSubtype="21" fill="hold" grpId="0" nodeType="withEffect">
                                  <p:stCondLst>
                                    <p:cond delay="0"/>
                                  </p:stCondLst>
                                  <p:childTnLst>
                                    <p:set>
                                      <p:cBhvr>
                                        <p:cTn id="830" dur="1" fill="hold">
                                          <p:stCondLst>
                                            <p:cond delay="0"/>
                                          </p:stCondLst>
                                        </p:cTn>
                                        <p:tgtEl>
                                          <p:spTgt spid="20"/>
                                        </p:tgtEl>
                                        <p:attrNameLst>
                                          <p:attrName>style.visibility</p:attrName>
                                        </p:attrNameLst>
                                      </p:cBhvr>
                                      <p:to>
                                        <p:strVal val="visible"/>
                                      </p:to>
                                    </p:set>
                                    <p:animEffect transition="in" filter="barn(inVertical)">
                                      <p:cBhvr>
                                        <p:cTn id="831" dur="500"/>
                                        <p:tgtEl>
                                          <p:spTgt spid="20"/>
                                        </p:tgtEl>
                                      </p:cBhvr>
                                    </p:animEffect>
                                  </p:childTnLst>
                                </p:cTn>
                              </p:par>
                              <p:par>
                                <p:cTn id="832" presetID="16" presetClass="entr" presetSubtype="21" fill="hold" grpId="0" nodeType="withEffect">
                                  <p:stCondLst>
                                    <p:cond delay="0"/>
                                  </p:stCondLst>
                                  <p:childTnLst>
                                    <p:set>
                                      <p:cBhvr>
                                        <p:cTn id="833" dur="1" fill="hold">
                                          <p:stCondLst>
                                            <p:cond delay="0"/>
                                          </p:stCondLst>
                                        </p:cTn>
                                        <p:tgtEl>
                                          <p:spTgt spid="19"/>
                                        </p:tgtEl>
                                        <p:attrNameLst>
                                          <p:attrName>style.visibility</p:attrName>
                                        </p:attrNameLst>
                                      </p:cBhvr>
                                      <p:to>
                                        <p:strVal val="visible"/>
                                      </p:to>
                                    </p:set>
                                    <p:animEffect transition="in" filter="barn(inVertical)">
                                      <p:cBhvr>
                                        <p:cTn id="8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47" grpId="0" animBg="1"/>
      <p:bldP spid="46" grpId="0" animBg="1"/>
      <p:bldP spid="45" grpId="0" animBg="1"/>
      <p:bldP spid="44" grpId="0" animBg="1"/>
      <p:bldP spid="40" grpId="0" animBg="1"/>
      <p:bldP spid="41" grpId="0" animBg="1"/>
      <p:bldP spid="42" grpId="0" animBg="1"/>
      <p:bldP spid="43" grpId="0" animBg="1"/>
      <p:bldP spid="36" grpId="0" animBg="1"/>
      <p:bldP spid="37" grpId="0" animBg="1"/>
      <p:bldP spid="38" grpId="0" animBg="1"/>
      <p:bldP spid="39" grpId="0" animBg="1"/>
      <p:bldP spid="33" grpId="0" animBg="1"/>
      <p:bldP spid="34" grpId="0" animBg="1"/>
      <p:bldP spid="35" grpId="0" animBg="1"/>
      <p:bldP spid="32" grpId="0" animBg="1"/>
      <p:bldP spid="31" grpId="0" animBg="1"/>
      <p:bldP spid="30" grpId="0" animBg="1"/>
      <p:bldP spid="29" grpId="0" animBg="1"/>
      <p:bldP spid="28" grpId="0" animBg="1"/>
      <p:bldP spid="27" grpId="0" animBg="1"/>
      <p:bldP spid="26" grpId="0"/>
      <p:bldP spid="25" grpId="0"/>
      <p:bldP spid="24" grpId="0"/>
      <p:bldP spid="23" grpId="0"/>
      <p:bldP spid="22" grpId="0"/>
      <p:bldP spid="21" grpId="0"/>
      <p:bldP spid="20" grpId="0"/>
      <p:bldP spid="19" grpId="0"/>
      <p:bldP spid="18" grpId="0" animBg="1"/>
      <p:bldP spid="17" grpId="0" animBg="1"/>
      <p:bldP spid="16" grpId="0" animBg="1"/>
      <p:bldP spid="15" grpId="0" animBg="1"/>
      <p:bldP spid="14" grpId="0"/>
      <p:bldP spid="13" grpId="0"/>
      <p:bldP spid="12" grpId="0"/>
      <p:bldP spid="11" grpId="0" animBg="1"/>
      <p:bldP spid="10" grpId="0" animBg="1"/>
      <p:bldP spid="9" grpId="0"/>
      <p:bldP spid="8" grpId="0"/>
      <p:bldP spid="7" grpId="0"/>
      <p:bldP spid="6" grpId="0"/>
      <p:bldP spid="5" grpId="0"/>
      <p:bldP spid="4" grpId="0"/>
      <p:bldP spid="3" grpId="0"/>
      <p:bldP spid="2" grpId="0"/>
      <p:bldP spid="2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08267477"/>
              </p:ext>
            </p:extLst>
          </p:nvPr>
        </p:nvGraphicFramePr>
        <p:xfrm>
          <a:off x="228600" y="0"/>
          <a:ext cx="108203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06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37462079"/>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69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1224</Words>
  <Application>Microsoft Office PowerPoint</Application>
  <PresentationFormat>Widescreen</PresentationFormat>
  <Paragraphs>209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Candara</vt:lpstr>
      <vt:lpstr>Courier New</vt:lpstr>
      <vt:lpstr>Roboto</vt:lpstr>
      <vt:lpstr>Times New Roman</vt:lpstr>
      <vt:lpstr>unifont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kumar sharma</dc:creator>
  <cp:lastModifiedBy>Mr Vibhav</cp:lastModifiedBy>
  <cp:revision>49</cp:revision>
  <dcterms:modified xsi:type="dcterms:W3CDTF">2019-05-15T05:50:37Z</dcterms:modified>
</cp:coreProperties>
</file>