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EE2"/>
          </a:solidFill>
        </a:fill>
      </a:tcStyle>
    </a:wholeTbl>
    <a:band2H>
      <a:tcTxStyle b="def" i="def"/>
      <a:tcStyle>
        <a:tcBdr/>
        <a:fill>
          <a:solidFill>
            <a:srgbClr val="E6E8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0D2"/>
          </a:solidFill>
        </a:fill>
      </a:tcStyle>
    </a:wholeTbl>
    <a:band2H>
      <a:tcTxStyle b="def" i="def"/>
      <a:tcStyle>
        <a:tcBdr/>
        <a:fill>
          <a:solidFill>
            <a:srgbClr val="E8E9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D1CB"/>
          </a:solidFill>
        </a:fill>
      </a:tcStyle>
    </a:wholeTbl>
    <a:band2H>
      <a:tcTxStyle b="def" i="def"/>
      <a:tcStyle>
        <a:tcBdr/>
        <a:fill>
          <a:solidFill>
            <a:srgbClr val="FCE9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1B212C"/>
        </a:fontRef>
        <a:srgbClr val="1B212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1B212C"/>
        </a:fontRef>
        <a:srgbClr val="1B212C"/>
      </a:tcTxStyle>
      <a:tcStyle>
        <a:tcBdr>
          <a:left>
            <a:ln w="12700" cap="flat">
              <a:noFill/>
              <a:miter lim="400000"/>
            </a:ln>
          </a:left>
          <a:right>
            <a:ln w="12700" cap="flat">
              <a:noFill/>
              <a:miter lim="400000"/>
            </a:ln>
          </a:right>
          <a:top>
            <a:ln w="50800" cap="flat">
              <a:solidFill>
                <a:srgbClr val="1B212C"/>
              </a:solidFill>
              <a:prstDash val="solid"/>
              <a:round/>
            </a:ln>
          </a:top>
          <a:bottom>
            <a:ln w="25400" cap="flat">
              <a:solidFill>
                <a:srgbClr val="1B212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1B212C"/>
              </a:solidFill>
              <a:prstDash val="solid"/>
              <a:round/>
            </a:ln>
          </a:top>
          <a:bottom>
            <a:ln w="25400" cap="flat">
              <a:solidFill>
                <a:srgbClr val="1B212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B212C"/>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B212C"/>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B212C"/>
          </a:solidFill>
        </a:fill>
      </a:tcStyle>
    </a:firstRow>
  </a:tblStyle>
  <a:tblStyle styleId="{2708684C-4D16-4618-839F-0558EEFCDFE6}" styleName="">
    <a:tblBg/>
    <a:wholeTbl>
      <a:tcTxStyle b="off" i="off">
        <a:fontRef idx="major">
          <a:srgbClr val="1B212C"/>
        </a:fontRef>
        <a:srgbClr val="1B212C"/>
      </a:tcTxStyle>
      <a:tcStyle>
        <a:tcBdr>
          <a:left>
            <a:ln w="12700" cap="flat">
              <a:solidFill>
                <a:srgbClr val="1B212C"/>
              </a:solidFill>
              <a:prstDash val="solid"/>
              <a:round/>
            </a:ln>
          </a:left>
          <a:right>
            <a:ln w="12700" cap="flat">
              <a:solidFill>
                <a:srgbClr val="1B212C"/>
              </a:solidFill>
              <a:prstDash val="solid"/>
              <a:round/>
            </a:ln>
          </a:right>
          <a:top>
            <a:ln w="12700" cap="flat">
              <a:solidFill>
                <a:srgbClr val="1B212C"/>
              </a:solidFill>
              <a:prstDash val="solid"/>
              <a:round/>
            </a:ln>
          </a:top>
          <a:bottom>
            <a:ln w="12700" cap="flat">
              <a:solidFill>
                <a:srgbClr val="1B212C"/>
              </a:solidFill>
              <a:prstDash val="solid"/>
              <a:round/>
            </a:ln>
          </a:bottom>
          <a:insideH>
            <a:ln w="12700" cap="flat">
              <a:solidFill>
                <a:srgbClr val="1B212C"/>
              </a:solidFill>
              <a:prstDash val="solid"/>
              <a:round/>
            </a:ln>
          </a:insideH>
          <a:insideV>
            <a:ln w="12700" cap="flat">
              <a:solidFill>
                <a:srgbClr val="1B212C"/>
              </a:solidFill>
              <a:prstDash val="solid"/>
              <a:round/>
            </a:ln>
          </a:insideV>
        </a:tcBdr>
        <a:fill>
          <a:solidFill>
            <a:srgbClr val="1B212C">
              <a:alpha val="20000"/>
            </a:srgbClr>
          </a:solidFill>
        </a:fill>
      </a:tcStyle>
    </a:wholeTbl>
    <a:band2H>
      <a:tcTxStyle b="def" i="def"/>
      <a:tcStyle>
        <a:tcBdr/>
        <a:fill>
          <a:solidFill>
            <a:srgbClr val="FFFFFF"/>
          </a:solidFill>
        </a:fill>
      </a:tcStyle>
    </a:band2H>
    <a:firstCol>
      <a:tcTxStyle b="on" i="off">
        <a:fontRef idx="major">
          <a:srgbClr val="1B212C"/>
        </a:fontRef>
        <a:srgbClr val="1B212C"/>
      </a:tcTxStyle>
      <a:tcStyle>
        <a:tcBdr>
          <a:left>
            <a:ln w="12700" cap="flat">
              <a:solidFill>
                <a:srgbClr val="1B212C"/>
              </a:solidFill>
              <a:prstDash val="solid"/>
              <a:round/>
            </a:ln>
          </a:left>
          <a:right>
            <a:ln w="12700" cap="flat">
              <a:solidFill>
                <a:srgbClr val="1B212C"/>
              </a:solidFill>
              <a:prstDash val="solid"/>
              <a:round/>
            </a:ln>
          </a:right>
          <a:top>
            <a:ln w="12700" cap="flat">
              <a:solidFill>
                <a:srgbClr val="1B212C"/>
              </a:solidFill>
              <a:prstDash val="solid"/>
              <a:round/>
            </a:ln>
          </a:top>
          <a:bottom>
            <a:ln w="12700" cap="flat">
              <a:solidFill>
                <a:srgbClr val="1B212C"/>
              </a:solidFill>
              <a:prstDash val="solid"/>
              <a:round/>
            </a:ln>
          </a:bottom>
          <a:insideH>
            <a:ln w="12700" cap="flat">
              <a:solidFill>
                <a:srgbClr val="1B212C"/>
              </a:solidFill>
              <a:prstDash val="solid"/>
              <a:round/>
            </a:ln>
          </a:insideH>
          <a:insideV>
            <a:ln w="12700" cap="flat">
              <a:solidFill>
                <a:srgbClr val="1B212C"/>
              </a:solidFill>
              <a:prstDash val="solid"/>
              <a:round/>
            </a:ln>
          </a:insideV>
        </a:tcBdr>
        <a:fill>
          <a:solidFill>
            <a:srgbClr val="1B212C">
              <a:alpha val="20000"/>
            </a:srgbClr>
          </a:solidFill>
        </a:fill>
      </a:tcStyle>
    </a:firstCol>
    <a:lastRow>
      <a:tcTxStyle b="on" i="off">
        <a:fontRef idx="major">
          <a:srgbClr val="1B212C"/>
        </a:fontRef>
        <a:srgbClr val="1B212C"/>
      </a:tcTxStyle>
      <a:tcStyle>
        <a:tcBdr>
          <a:left>
            <a:ln w="12700" cap="flat">
              <a:solidFill>
                <a:srgbClr val="1B212C"/>
              </a:solidFill>
              <a:prstDash val="solid"/>
              <a:round/>
            </a:ln>
          </a:left>
          <a:right>
            <a:ln w="12700" cap="flat">
              <a:solidFill>
                <a:srgbClr val="1B212C"/>
              </a:solidFill>
              <a:prstDash val="solid"/>
              <a:round/>
            </a:ln>
          </a:right>
          <a:top>
            <a:ln w="50800" cap="flat">
              <a:solidFill>
                <a:srgbClr val="1B212C"/>
              </a:solidFill>
              <a:prstDash val="solid"/>
              <a:round/>
            </a:ln>
          </a:top>
          <a:bottom>
            <a:ln w="12700" cap="flat">
              <a:solidFill>
                <a:srgbClr val="1B212C"/>
              </a:solidFill>
              <a:prstDash val="solid"/>
              <a:round/>
            </a:ln>
          </a:bottom>
          <a:insideH>
            <a:ln w="12700" cap="flat">
              <a:solidFill>
                <a:srgbClr val="1B212C"/>
              </a:solidFill>
              <a:prstDash val="solid"/>
              <a:round/>
            </a:ln>
          </a:insideH>
          <a:insideV>
            <a:ln w="12700" cap="flat">
              <a:solidFill>
                <a:srgbClr val="1B212C"/>
              </a:solidFill>
              <a:prstDash val="solid"/>
              <a:round/>
            </a:ln>
          </a:insideV>
        </a:tcBdr>
        <a:fill>
          <a:noFill/>
        </a:fill>
      </a:tcStyle>
    </a:lastRow>
    <a:firstRow>
      <a:tcTxStyle b="on" i="off">
        <a:fontRef idx="major">
          <a:srgbClr val="1B212C"/>
        </a:fontRef>
        <a:srgbClr val="1B212C"/>
      </a:tcTxStyle>
      <a:tcStyle>
        <a:tcBdr>
          <a:left>
            <a:ln w="12700" cap="flat">
              <a:solidFill>
                <a:srgbClr val="1B212C"/>
              </a:solidFill>
              <a:prstDash val="solid"/>
              <a:round/>
            </a:ln>
          </a:left>
          <a:right>
            <a:ln w="12700" cap="flat">
              <a:solidFill>
                <a:srgbClr val="1B212C"/>
              </a:solidFill>
              <a:prstDash val="solid"/>
              <a:round/>
            </a:ln>
          </a:right>
          <a:top>
            <a:ln w="12700" cap="flat">
              <a:solidFill>
                <a:srgbClr val="1B212C"/>
              </a:solidFill>
              <a:prstDash val="solid"/>
              <a:round/>
            </a:ln>
          </a:top>
          <a:bottom>
            <a:ln w="25400" cap="flat">
              <a:solidFill>
                <a:srgbClr val="1B212C"/>
              </a:solidFill>
              <a:prstDash val="solid"/>
              <a:round/>
            </a:ln>
          </a:bottom>
          <a:insideH>
            <a:ln w="12700" cap="flat">
              <a:solidFill>
                <a:srgbClr val="1B212C"/>
              </a:solidFill>
              <a:prstDash val="solid"/>
              <a:round/>
            </a:ln>
          </a:insideH>
          <a:insideV>
            <a:ln w="12700" cap="flat">
              <a:solidFill>
                <a:srgbClr val="1B212C"/>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6" name="Shape 186"/>
          <p:cNvSpPr/>
          <p:nvPr>
            <p:ph type="sldImg"/>
          </p:nvPr>
        </p:nvSpPr>
        <p:spPr>
          <a:xfrm>
            <a:off x="1143000" y="685800"/>
            <a:ext cx="4572000" cy="3429000"/>
          </a:xfrm>
          <a:prstGeom prst="rect">
            <a:avLst/>
          </a:prstGeom>
        </p:spPr>
        <p:txBody>
          <a:bodyPr/>
          <a:lstStyle/>
          <a:p>
            <a:pPr/>
          </a:p>
        </p:txBody>
      </p:sp>
      <p:sp>
        <p:nvSpPr>
          <p:cNvPr id="187" name="Shape 18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Google Shape;10;p2"/>
          <p:cNvSpPr/>
          <p:nvPr/>
        </p:nvSpPr>
        <p:spPr>
          <a:xfrm rot="5400000">
            <a:off x="7500300" y="504"/>
            <a:ext cx="1643701" cy="1643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030"/>
            </a:srgbClr>
          </a:solidFill>
          <a:ln w="12700">
            <a:miter lim="400000"/>
          </a:ln>
        </p:spPr>
        <p:txBody>
          <a:bodyPr lIns="0" tIns="0" rIns="0" bIns="0" anchor="ctr"/>
          <a:lstStyle/>
          <a:p>
            <a:pPr>
              <a:defRPr>
                <a:solidFill>
                  <a:srgbClr val="000000"/>
                </a:solidFill>
              </a:defRPr>
            </a:pPr>
          </a:p>
        </p:txBody>
      </p:sp>
      <p:grpSp>
        <p:nvGrpSpPr>
          <p:cNvPr id="16" name="Google Shape;11;p2"/>
          <p:cNvGrpSpPr/>
          <p:nvPr/>
        </p:nvGrpSpPr>
        <p:grpSpPr>
          <a:xfrm>
            <a:off x="-1" y="490"/>
            <a:ext cx="5153707" cy="5134399"/>
            <a:chOff x="0" y="0"/>
            <a:chExt cx="5153705" cy="5134398"/>
          </a:xfrm>
        </p:grpSpPr>
        <p:sp>
          <p:nvSpPr>
            <p:cNvPr id="12" name="Google Shape;12;p2"/>
            <p:cNvSpPr/>
            <p:nvPr/>
          </p:nvSpPr>
          <p:spPr>
            <a:xfrm rot="16200000">
              <a:off x="9730" y="-9576"/>
              <a:ext cx="5134250" cy="5153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303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 name="Google Shape;13;p2"/>
            <p:cNvSpPr/>
            <p:nvPr/>
          </p:nvSpPr>
          <p:spPr>
            <a:xfrm rot="16200000">
              <a:off x="7343" y="1134430"/>
              <a:ext cx="3982213" cy="3996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95"/>
                  </a:moveTo>
                  <a:lnTo>
                    <a:pt x="12695" y="0"/>
                  </a:lnTo>
                  <a:lnTo>
                    <a:pt x="21600" y="0"/>
                  </a:lnTo>
                  <a:lnTo>
                    <a:pt x="0" y="21600"/>
                  </a:lnTo>
                  <a:close/>
                </a:path>
              </a:pathLst>
            </a:custGeom>
            <a:solidFill>
              <a:srgbClr val="FFFFFF">
                <a:alpha val="303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 name="Google Shape;14;p2"/>
            <p:cNvSpPr/>
            <p:nvPr/>
          </p:nvSpPr>
          <p:spPr>
            <a:xfrm rot="16200000">
              <a:off x="5785" y="-4290"/>
              <a:ext cx="2291522" cy="230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 name="Google Shape;15;p2"/>
            <p:cNvSpPr/>
            <p:nvPr/>
          </p:nvSpPr>
          <p:spPr>
            <a:xfrm flipH="1">
              <a:off x="652821" y="587836"/>
              <a:ext cx="2300101" cy="22915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7" name="Title Text"/>
          <p:cNvSpPr txBox="1"/>
          <p:nvPr>
            <p:ph type="title"/>
          </p:nvPr>
        </p:nvSpPr>
        <p:spPr>
          <a:xfrm>
            <a:off x="3537149" y="1578399"/>
            <a:ext cx="5017501" cy="1578902"/>
          </a:xfrm>
          <a:prstGeom prst="rect">
            <a:avLst/>
          </a:prstGeom>
        </p:spPr>
        <p:txBody>
          <a:bodyPr>
            <a:normAutofit fontScale="100000" lnSpcReduction="0"/>
          </a:bodyPr>
          <a:lstStyle>
            <a:lvl1pPr>
              <a:defRPr sz="4000"/>
            </a:lvl1pPr>
          </a:lstStyle>
          <a:p>
            <a:pPr/>
            <a:r>
              <a:t>Title Text</a:t>
            </a:r>
          </a:p>
        </p:txBody>
      </p:sp>
      <p:sp>
        <p:nvSpPr>
          <p:cNvPr id="18" name="Body Level One…"/>
          <p:cNvSpPr txBox="1"/>
          <p:nvPr>
            <p:ph type="body" sz="quarter" idx="1"/>
          </p:nvPr>
        </p:nvSpPr>
        <p:spPr>
          <a:xfrm>
            <a:off x="5083950" y="3924925"/>
            <a:ext cx="3470701" cy="506101"/>
          </a:xfrm>
          <a:prstGeom prst="rect">
            <a:avLst/>
          </a:prstGeom>
        </p:spPr>
        <p:txBody>
          <a:bodyPr>
            <a:normAutofit fontScale="100000" lnSpcReduction="0"/>
          </a:bodyPr>
          <a:lstStyle>
            <a:lvl1pPr marL="311150" indent="-165100">
              <a:lnSpc>
                <a:spcPct val="100000"/>
              </a:lnSpc>
              <a:buClrTx/>
              <a:buSzTx/>
              <a:buFontTx/>
              <a:buNone/>
            </a:lvl1pPr>
            <a:lvl2pPr marL="311150" indent="304800">
              <a:lnSpc>
                <a:spcPct val="100000"/>
              </a:lnSpc>
              <a:buClrTx/>
              <a:buSzTx/>
              <a:buFontTx/>
              <a:buNone/>
            </a:lvl2pPr>
            <a:lvl3pPr marL="311150" indent="762000">
              <a:lnSpc>
                <a:spcPct val="100000"/>
              </a:lnSpc>
              <a:buClrTx/>
              <a:buSzTx/>
              <a:buFontTx/>
              <a:buNone/>
            </a:lvl3pPr>
            <a:lvl4pPr marL="311150" indent="1219200">
              <a:lnSpc>
                <a:spcPct val="100000"/>
              </a:lnSpc>
              <a:buClrTx/>
              <a:buSzTx/>
              <a:buFontTx/>
              <a:buNone/>
            </a:lvl4pPr>
            <a:lvl5pPr marL="311150" indent="1676400">
              <a:lnSpc>
                <a:spcPct val="100000"/>
              </a:lnSpc>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grpSp>
        <p:nvGrpSpPr>
          <p:cNvPr id="170" name="Google Shape;106;p11"/>
          <p:cNvGrpSpPr/>
          <p:nvPr/>
        </p:nvGrpSpPr>
        <p:grpSpPr>
          <a:xfrm>
            <a:off x="4406399" y="-1"/>
            <a:ext cx="4737602" cy="5143067"/>
            <a:chOff x="0" y="0"/>
            <a:chExt cx="4737600" cy="5143065"/>
          </a:xfrm>
        </p:grpSpPr>
        <p:sp>
          <p:nvSpPr>
            <p:cNvPr id="152" name="Google Shape;107;p11"/>
            <p:cNvSpPr/>
            <p:nvPr/>
          </p:nvSpPr>
          <p:spPr>
            <a:xfrm rot="5400000">
              <a:off x="1799" y="-1801"/>
              <a:ext cx="4734001" cy="4737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85"/>
                  </a:moveTo>
                  <a:lnTo>
                    <a:pt x="10685" y="0"/>
                  </a:ln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3" name="Google Shape;108;p11"/>
            <p:cNvSpPr/>
            <p:nvPr/>
          </p:nvSpPr>
          <p:spPr>
            <a:xfrm rot="5400000">
              <a:off x="434724" y="5700"/>
              <a:ext cx="4298101" cy="4286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4" name="Google Shape;109;p11"/>
            <p:cNvSpPr/>
            <p:nvPr/>
          </p:nvSpPr>
          <p:spPr>
            <a:xfrm rot="16200000">
              <a:off x="1211998" y="123646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5" name="Google Shape;110;p11"/>
            <p:cNvSpPr/>
            <p:nvPr/>
          </p:nvSpPr>
          <p:spPr>
            <a:xfrm flipH="1">
              <a:off x="1443456" y="1443956"/>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6" name="Google Shape;111;p11"/>
            <p:cNvSpPr/>
            <p:nvPr/>
          </p:nvSpPr>
          <p:spPr>
            <a:xfrm rot="16200000">
              <a:off x="1580680" y="24694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7" name="Google Shape;112;p11"/>
            <p:cNvSpPr/>
            <p:nvPr/>
          </p:nvSpPr>
          <p:spPr>
            <a:xfrm flipH="1">
              <a:off x="1815714" y="267695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8" name="Google Shape;113;p11"/>
            <p:cNvSpPr/>
            <p:nvPr/>
          </p:nvSpPr>
          <p:spPr>
            <a:xfrm rot="16200000">
              <a:off x="2268940" y="186201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9" name="Google Shape;114;p11"/>
            <p:cNvSpPr/>
            <p:nvPr/>
          </p:nvSpPr>
          <p:spPr>
            <a:xfrm flipH="1">
              <a:off x="2501698" y="206950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0" name="Google Shape;115;p11"/>
            <p:cNvSpPr/>
            <p:nvPr/>
          </p:nvSpPr>
          <p:spPr>
            <a:xfrm rot="16200000">
              <a:off x="2454740" y="2477810"/>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1" name="Google Shape;116;p11"/>
            <p:cNvSpPr/>
            <p:nvPr/>
          </p:nvSpPr>
          <p:spPr>
            <a:xfrm flipH="1">
              <a:off x="3558865" y="2692963"/>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2" name="Google Shape;117;p11"/>
            <p:cNvSpPr/>
            <p:nvPr/>
          </p:nvSpPr>
          <p:spPr>
            <a:xfrm flipH="1">
              <a:off x="3738682" y="330875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3" name="Google Shape;118;p11"/>
            <p:cNvSpPr/>
            <p:nvPr/>
          </p:nvSpPr>
          <p:spPr>
            <a:xfrm rot="16200000">
              <a:off x="2641198" y="3095015"/>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4" name="Google Shape;119;p11"/>
            <p:cNvSpPr/>
            <p:nvPr/>
          </p:nvSpPr>
          <p:spPr>
            <a:xfrm flipH="1">
              <a:off x="2870248" y="3302502"/>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5" name="Google Shape;120;p11"/>
            <p:cNvSpPr/>
            <p:nvPr/>
          </p:nvSpPr>
          <p:spPr>
            <a:xfrm rot="16200000">
              <a:off x="2821013" y="3710807"/>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6" name="Google Shape;121;p11"/>
            <p:cNvSpPr/>
            <p:nvPr/>
          </p:nvSpPr>
          <p:spPr>
            <a:xfrm flipH="1">
              <a:off x="3056047" y="3918294"/>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7" name="Google Shape;122;p11"/>
            <p:cNvSpPr/>
            <p:nvPr/>
          </p:nvSpPr>
          <p:spPr>
            <a:xfrm rot="16200000">
              <a:off x="3696091" y="371847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8" name="Google Shape;123;p11"/>
            <p:cNvSpPr/>
            <p:nvPr/>
          </p:nvSpPr>
          <p:spPr>
            <a:xfrm flipH="1">
              <a:off x="3928133" y="392596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9" name="Google Shape;124;p11"/>
            <p:cNvSpPr/>
            <p:nvPr/>
          </p:nvSpPr>
          <p:spPr>
            <a:xfrm rot="16200000">
              <a:off x="3881890" y="43342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71" name="xx%"/>
          <p:cNvSpPr txBox="1"/>
          <p:nvPr>
            <p:ph type="title" hasCustomPrompt="1"/>
          </p:nvPr>
        </p:nvSpPr>
        <p:spPr>
          <a:xfrm>
            <a:off x="823850" y="1284674"/>
            <a:ext cx="4776000" cy="1300801"/>
          </a:xfrm>
          <a:prstGeom prst="rect">
            <a:avLst/>
          </a:prstGeom>
        </p:spPr>
        <p:txBody>
          <a:bodyPr>
            <a:normAutofit fontScale="100000" lnSpcReduction="0"/>
          </a:bodyPr>
          <a:lstStyle>
            <a:lvl1pPr>
              <a:defRPr sz="8000"/>
            </a:lvl1pPr>
          </a:lstStyle>
          <a:p>
            <a:pPr/>
            <a:r>
              <a:t>xx%</a:t>
            </a:r>
          </a:p>
        </p:txBody>
      </p:sp>
      <p:sp>
        <p:nvSpPr>
          <p:cNvPr id="172" name="Body Level One…"/>
          <p:cNvSpPr txBox="1"/>
          <p:nvPr>
            <p:ph type="body" sz="quarter" idx="1"/>
          </p:nvPr>
        </p:nvSpPr>
        <p:spPr>
          <a:xfrm>
            <a:off x="823850" y="2643123"/>
            <a:ext cx="4776000" cy="12189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grpSp>
        <p:nvGrpSpPr>
          <p:cNvPr id="44" name="Google Shape;20;p3"/>
          <p:cNvGrpSpPr/>
          <p:nvPr/>
        </p:nvGrpSpPr>
        <p:grpSpPr>
          <a:xfrm>
            <a:off x="4406399" y="-1"/>
            <a:ext cx="4737602" cy="5143067"/>
            <a:chOff x="0" y="0"/>
            <a:chExt cx="4737600" cy="5143065"/>
          </a:xfrm>
        </p:grpSpPr>
        <p:sp>
          <p:nvSpPr>
            <p:cNvPr id="26" name="Google Shape;21;p3"/>
            <p:cNvSpPr/>
            <p:nvPr/>
          </p:nvSpPr>
          <p:spPr>
            <a:xfrm rot="5400000">
              <a:off x="1799" y="-1801"/>
              <a:ext cx="4734001" cy="4737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85"/>
                  </a:moveTo>
                  <a:lnTo>
                    <a:pt x="10685" y="0"/>
                  </a:ln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 name="Google Shape;22;p3"/>
            <p:cNvSpPr/>
            <p:nvPr/>
          </p:nvSpPr>
          <p:spPr>
            <a:xfrm rot="5400000">
              <a:off x="434724" y="5700"/>
              <a:ext cx="4298101" cy="4286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 name="Google Shape;23;p3"/>
            <p:cNvSpPr/>
            <p:nvPr/>
          </p:nvSpPr>
          <p:spPr>
            <a:xfrm rot="16200000">
              <a:off x="1211998" y="123646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 name="Google Shape;24;p3"/>
            <p:cNvSpPr/>
            <p:nvPr/>
          </p:nvSpPr>
          <p:spPr>
            <a:xfrm flipH="1">
              <a:off x="1443456" y="1443956"/>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 name="Google Shape;25;p3"/>
            <p:cNvSpPr/>
            <p:nvPr/>
          </p:nvSpPr>
          <p:spPr>
            <a:xfrm rot="16200000">
              <a:off x="1580680" y="24694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 name="Google Shape;26;p3"/>
            <p:cNvSpPr/>
            <p:nvPr/>
          </p:nvSpPr>
          <p:spPr>
            <a:xfrm flipH="1">
              <a:off x="1815714" y="267695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 name="Google Shape;27;p3"/>
            <p:cNvSpPr/>
            <p:nvPr/>
          </p:nvSpPr>
          <p:spPr>
            <a:xfrm rot="16200000">
              <a:off x="2268940" y="186201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 name="Google Shape;28;p3"/>
            <p:cNvSpPr/>
            <p:nvPr/>
          </p:nvSpPr>
          <p:spPr>
            <a:xfrm flipH="1">
              <a:off x="2501698" y="206950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 name="Google Shape;29;p3"/>
            <p:cNvSpPr/>
            <p:nvPr/>
          </p:nvSpPr>
          <p:spPr>
            <a:xfrm rot="16200000">
              <a:off x="2454740" y="2477810"/>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 name="Google Shape;30;p3"/>
            <p:cNvSpPr/>
            <p:nvPr/>
          </p:nvSpPr>
          <p:spPr>
            <a:xfrm flipH="1">
              <a:off x="3558865" y="2692963"/>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 name="Google Shape;31;p3"/>
            <p:cNvSpPr/>
            <p:nvPr/>
          </p:nvSpPr>
          <p:spPr>
            <a:xfrm flipH="1">
              <a:off x="3738682" y="330875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 name="Google Shape;32;p3"/>
            <p:cNvSpPr/>
            <p:nvPr/>
          </p:nvSpPr>
          <p:spPr>
            <a:xfrm rot="16200000">
              <a:off x="2641198" y="3095015"/>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 name="Google Shape;33;p3"/>
            <p:cNvSpPr/>
            <p:nvPr/>
          </p:nvSpPr>
          <p:spPr>
            <a:xfrm flipH="1">
              <a:off x="2870248" y="3302502"/>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 name="Google Shape;34;p3"/>
            <p:cNvSpPr/>
            <p:nvPr/>
          </p:nvSpPr>
          <p:spPr>
            <a:xfrm rot="16200000">
              <a:off x="2821013" y="3710807"/>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 name="Google Shape;35;p3"/>
            <p:cNvSpPr/>
            <p:nvPr/>
          </p:nvSpPr>
          <p:spPr>
            <a:xfrm flipH="1">
              <a:off x="3056047" y="3918294"/>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 name="Google Shape;36;p3"/>
            <p:cNvSpPr/>
            <p:nvPr/>
          </p:nvSpPr>
          <p:spPr>
            <a:xfrm rot="16200000">
              <a:off x="3696091" y="371847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 name="Google Shape;37;p3"/>
            <p:cNvSpPr/>
            <p:nvPr/>
          </p:nvSpPr>
          <p:spPr>
            <a:xfrm flipH="1">
              <a:off x="3928133" y="392596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 name="Google Shape;38;p3"/>
            <p:cNvSpPr/>
            <p:nvPr/>
          </p:nvSpPr>
          <p:spPr>
            <a:xfrm rot="16200000">
              <a:off x="3881890" y="43342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5" name="Title Text"/>
          <p:cNvSpPr txBox="1"/>
          <p:nvPr>
            <p:ph type="title"/>
          </p:nvPr>
        </p:nvSpPr>
        <p:spPr>
          <a:xfrm>
            <a:off x="823850" y="2053000"/>
            <a:ext cx="4587000" cy="1148701"/>
          </a:xfrm>
          <a:prstGeom prst="rect">
            <a:avLst/>
          </a:prstGeom>
        </p:spPr>
        <p:txBody>
          <a:bodyPr anchor="ctr">
            <a:normAutofit fontScale="100000" lnSpcReduction="0"/>
          </a:bodyPr>
          <a:lstStyle/>
          <a:p>
            <a:pPr/>
            <a:r>
              <a:t>Title Text</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grpSp>
        <p:nvGrpSpPr>
          <p:cNvPr id="55" name="Google Shape;42;p4"/>
          <p:cNvGrpSpPr/>
          <p:nvPr/>
        </p:nvGrpSpPr>
        <p:grpSpPr>
          <a:xfrm>
            <a:off x="0" y="381001"/>
            <a:ext cx="1037851" cy="1016288"/>
            <a:chOff x="0" y="0"/>
            <a:chExt cx="1037849" cy="1016288"/>
          </a:xfrm>
        </p:grpSpPr>
        <p:sp>
          <p:nvSpPr>
            <p:cNvPr id="53" name="Google Shape;43;p4"/>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 name="Google Shape;44;p4"/>
            <p:cNvSpPr/>
            <p:nvPr/>
          </p:nvSpPr>
          <p:spPr>
            <a:xfrm flipH="1">
              <a:off x="229050" y="207487"/>
              <a:ext cx="808801" cy="808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56" name="Title Text"/>
          <p:cNvSpPr txBox="1"/>
          <p:nvPr>
            <p:ph type="title"/>
          </p:nvPr>
        </p:nvSpPr>
        <p:spPr>
          <a:xfrm>
            <a:off x="1297499" y="393749"/>
            <a:ext cx="7038901" cy="914102"/>
          </a:xfrm>
          <a:prstGeom prst="rect">
            <a:avLst/>
          </a:prstGeom>
        </p:spPr>
        <p:txBody>
          <a:bodyPr>
            <a:normAutofit fontScale="100000" lnSpcReduction="0"/>
          </a:bodyPr>
          <a:lstStyle>
            <a:lvl1pPr>
              <a:defRPr sz="2400"/>
            </a:lvl1pPr>
          </a:lstStyle>
          <a:p>
            <a:pPr/>
            <a:r>
              <a:t>Title Text</a:t>
            </a:r>
          </a:p>
        </p:txBody>
      </p:sp>
      <p:sp>
        <p:nvSpPr>
          <p:cNvPr id="57" name="Body Level One…"/>
          <p:cNvSpPr txBox="1"/>
          <p:nvPr>
            <p:ph type="body" idx="1"/>
          </p:nvPr>
        </p:nvSpPr>
        <p:spPr>
          <a:xfrm>
            <a:off x="1297499" y="1567549"/>
            <a:ext cx="7038901" cy="29112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grpSp>
        <p:nvGrpSpPr>
          <p:cNvPr id="67" name="Google Shape;49;p5"/>
          <p:cNvGrpSpPr/>
          <p:nvPr/>
        </p:nvGrpSpPr>
        <p:grpSpPr>
          <a:xfrm>
            <a:off x="0" y="381001"/>
            <a:ext cx="1037851" cy="1016288"/>
            <a:chOff x="0" y="0"/>
            <a:chExt cx="1037849" cy="1016288"/>
          </a:xfrm>
        </p:grpSpPr>
        <p:sp>
          <p:nvSpPr>
            <p:cNvPr id="65" name="Google Shape;50;p5"/>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 name="Google Shape;51;p5"/>
            <p:cNvSpPr/>
            <p:nvPr/>
          </p:nvSpPr>
          <p:spPr>
            <a:xfrm flipH="1">
              <a:off x="229050" y="207487"/>
              <a:ext cx="808801" cy="808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68" name="Title Text"/>
          <p:cNvSpPr txBox="1"/>
          <p:nvPr>
            <p:ph type="title"/>
          </p:nvPr>
        </p:nvSpPr>
        <p:spPr>
          <a:xfrm>
            <a:off x="1297499" y="393749"/>
            <a:ext cx="7038901" cy="914102"/>
          </a:xfrm>
          <a:prstGeom prst="rect">
            <a:avLst/>
          </a:prstGeom>
        </p:spPr>
        <p:txBody>
          <a:bodyPr>
            <a:normAutofit fontScale="100000" lnSpcReduction="0"/>
          </a:bodyPr>
          <a:lstStyle>
            <a:lvl1pPr>
              <a:defRPr sz="2400"/>
            </a:lvl1pPr>
          </a:lstStyle>
          <a:p>
            <a:pPr/>
            <a:r>
              <a:t>Title Text</a:t>
            </a:r>
          </a:p>
        </p:txBody>
      </p:sp>
      <p:sp>
        <p:nvSpPr>
          <p:cNvPr id="69" name="Body Level One…"/>
          <p:cNvSpPr txBox="1"/>
          <p:nvPr>
            <p:ph type="body" sz="half" idx="1"/>
          </p:nvPr>
        </p:nvSpPr>
        <p:spPr>
          <a:xfrm>
            <a:off x="1297499" y="1567549"/>
            <a:ext cx="3403201" cy="29112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0" name="Google Shape;54;p5"/>
          <p:cNvSpPr txBox="1"/>
          <p:nvPr>
            <p:ph type="body" sz="half" idx="21"/>
          </p:nvPr>
        </p:nvSpPr>
        <p:spPr>
          <a:xfrm>
            <a:off x="4933220" y="1567549"/>
            <a:ext cx="3403201" cy="2911201"/>
          </a:xfrm>
          <a:prstGeom prst="rect">
            <a:avLst/>
          </a:prstGeom>
        </p:spPr>
        <p:txBody>
          <a:bodyPr>
            <a:normAutofit fontScale="100000" lnSpcReduction="0"/>
          </a:bodyPr>
          <a:lstStyle/>
          <a:p>
            <a:pP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grpSp>
        <p:nvGrpSpPr>
          <p:cNvPr id="80" name="Google Shape;57;p6"/>
          <p:cNvGrpSpPr/>
          <p:nvPr/>
        </p:nvGrpSpPr>
        <p:grpSpPr>
          <a:xfrm>
            <a:off x="0" y="381001"/>
            <a:ext cx="1037851" cy="1016288"/>
            <a:chOff x="0" y="0"/>
            <a:chExt cx="1037849" cy="1016288"/>
          </a:xfrm>
        </p:grpSpPr>
        <p:sp>
          <p:nvSpPr>
            <p:cNvPr id="78" name="Google Shape;58;p6"/>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 name="Google Shape;59;p6"/>
            <p:cNvSpPr/>
            <p:nvPr/>
          </p:nvSpPr>
          <p:spPr>
            <a:xfrm flipH="1">
              <a:off x="229050" y="207487"/>
              <a:ext cx="808801" cy="808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81" name="Title Text"/>
          <p:cNvSpPr txBox="1"/>
          <p:nvPr>
            <p:ph type="title"/>
          </p:nvPr>
        </p:nvSpPr>
        <p:spPr>
          <a:xfrm>
            <a:off x="1297499" y="393749"/>
            <a:ext cx="7038901" cy="914102"/>
          </a:xfrm>
          <a:prstGeom prst="rect">
            <a:avLst/>
          </a:prstGeom>
        </p:spPr>
        <p:txBody>
          <a:bodyPr>
            <a:normAutofit fontScale="100000" lnSpcReduction="0"/>
          </a:bodyPr>
          <a:lstStyle>
            <a:lvl1pPr>
              <a:defRPr sz="2400"/>
            </a:lvl1pPr>
          </a:lstStyle>
          <a:p>
            <a:pPr/>
            <a:r>
              <a:t>Title Text</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grpSp>
        <p:nvGrpSpPr>
          <p:cNvPr id="91" name="Google Shape;63;p7"/>
          <p:cNvGrpSpPr/>
          <p:nvPr/>
        </p:nvGrpSpPr>
        <p:grpSpPr>
          <a:xfrm>
            <a:off x="0" y="381001"/>
            <a:ext cx="1037851" cy="1016288"/>
            <a:chOff x="0" y="0"/>
            <a:chExt cx="1037849" cy="1016288"/>
          </a:xfrm>
        </p:grpSpPr>
        <p:sp>
          <p:nvSpPr>
            <p:cNvPr id="89" name="Google Shape;64;p7"/>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0" name="Google Shape;65;p7"/>
            <p:cNvSpPr/>
            <p:nvPr/>
          </p:nvSpPr>
          <p:spPr>
            <a:xfrm flipH="1">
              <a:off x="229050" y="207487"/>
              <a:ext cx="808801" cy="808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92" name="Title Text"/>
          <p:cNvSpPr txBox="1"/>
          <p:nvPr>
            <p:ph type="title"/>
          </p:nvPr>
        </p:nvSpPr>
        <p:spPr>
          <a:xfrm>
            <a:off x="1297499" y="393749"/>
            <a:ext cx="3798901" cy="1493102"/>
          </a:xfrm>
          <a:prstGeom prst="rect">
            <a:avLst/>
          </a:prstGeom>
        </p:spPr>
        <p:txBody>
          <a:bodyPr>
            <a:normAutofit fontScale="100000" lnSpcReduction="0"/>
          </a:bodyPr>
          <a:lstStyle>
            <a:lvl1pPr>
              <a:defRPr sz="2400"/>
            </a:lvl1pPr>
          </a:lstStyle>
          <a:p>
            <a:pPr/>
            <a:r>
              <a:t>Title Text</a:t>
            </a:r>
          </a:p>
        </p:txBody>
      </p:sp>
      <p:sp>
        <p:nvSpPr>
          <p:cNvPr id="93" name="Body Level One…"/>
          <p:cNvSpPr txBox="1"/>
          <p:nvPr>
            <p:ph type="body" sz="quarter" idx="1"/>
          </p:nvPr>
        </p:nvSpPr>
        <p:spPr>
          <a:xfrm>
            <a:off x="1297499" y="1972549"/>
            <a:ext cx="3798901" cy="24159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grpSp>
        <p:nvGrpSpPr>
          <p:cNvPr id="119" name="Google Shape;70;p8"/>
          <p:cNvGrpSpPr/>
          <p:nvPr/>
        </p:nvGrpSpPr>
        <p:grpSpPr>
          <a:xfrm>
            <a:off x="4406399" y="-1"/>
            <a:ext cx="4737602" cy="5143502"/>
            <a:chOff x="0" y="0"/>
            <a:chExt cx="4737600" cy="5143500"/>
          </a:xfrm>
        </p:grpSpPr>
        <p:sp>
          <p:nvSpPr>
            <p:cNvPr id="101" name="Google Shape;71;p8"/>
            <p:cNvSpPr/>
            <p:nvPr/>
          </p:nvSpPr>
          <p:spPr>
            <a:xfrm rot="5400000">
              <a:off x="1499" y="-1501"/>
              <a:ext cx="4734601" cy="4737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85"/>
                  </a:moveTo>
                  <a:lnTo>
                    <a:pt x="10685" y="0"/>
                  </a:ln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2" name="Google Shape;72;p8"/>
            <p:cNvSpPr/>
            <p:nvPr/>
          </p:nvSpPr>
          <p:spPr>
            <a:xfrm rot="5400000">
              <a:off x="434424" y="5999"/>
              <a:ext cx="4298701" cy="4286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3" name="Google Shape;73;p8"/>
            <p:cNvSpPr/>
            <p:nvPr/>
          </p:nvSpPr>
          <p:spPr>
            <a:xfrm rot="16200000">
              <a:off x="1211998" y="123664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4" name="Google Shape;74;p8"/>
            <p:cNvSpPr/>
            <p:nvPr/>
          </p:nvSpPr>
          <p:spPr>
            <a:xfrm flipH="1">
              <a:off x="1443456" y="144407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5" name="Google Shape;75;p8"/>
            <p:cNvSpPr/>
            <p:nvPr/>
          </p:nvSpPr>
          <p:spPr>
            <a:xfrm rot="16200000">
              <a:off x="1580680" y="2469742"/>
              <a:ext cx="808801" cy="808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6" name="Google Shape;76;p8"/>
            <p:cNvSpPr/>
            <p:nvPr/>
          </p:nvSpPr>
          <p:spPr>
            <a:xfrm flipH="1">
              <a:off x="1815714" y="267717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7" name="Google Shape;77;p8"/>
            <p:cNvSpPr/>
            <p:nvPr/>
          </p:nvSpPr>
          <p:spPr>
            <a:xfrm rot="16200000">
              <a:off x="2268940" y="186224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8" name="Google Shape;78;p8"/>
            <p:cNvSpPr/>
            <p:nvPr/>
          </p:nvSpPr>
          <p:spPr>
            <a:xfrm flipH="1">
              <a:off x="2501698" y="2069679"/>
              <a:ext cx="808801" cy="808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9" name="Google Shape;79;p8"/>
            <p:cNvSpPr/>
            <p:nvPr/>
          </p:nvSpPr>
          <p:spPr>
            <a:xfrm rot="16200000">
              <a:off x="2454740" y="2478087"/>
              <a:ext cx="808802" cy="808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0" name="Google Shape;80;p8"/>
            <p:cNvSpPr/>
            <p:nvPr/>
          </p:nvSpPr>
          <p:spPr>
            <a:xfrm flipH="1">
              <a:off x="3558865" y="2693191"/>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1" name="Google Shape;81;p8"/>
            <p:cNvSpPr/>
            <p:nvPr/>
          </p:nvSpPr>
          <p:spPr>
            <a:xfrm flipH="1">
              <a:off x="3738682" y="3309036"/>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2" name="Google Shape;82;p8"/>
            <p:cNvSpPr/>
            <p:nvPr/>
          </p:nvSpPr>
          <p:spPr>
            <a:xfrm rot="16200000">
              <a:off x="2641198" y="3095345"/>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3" name="Google Shape;83;p8"/>
            <p:cNvSpPr/>
            <p:nvPr/>
          </p:nvSpPr>
          <p:spPr>
            <a:xfrm flipH="1">
              <a:off x="2870248" y="3302781"/>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4" name="Google Shape;84;p8"/>
            <p:cNvSpPr/>
            <p:nvPr/>
          </p:nvSpPr>
          <p:spPr>
            <a:xfrm rot="16200000">
              <a:off x="2821013" y="3711189"/>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5" name="Google Shape;85;p8"/>
            <p:cNvSpPr/>
            <p:nvPr/>
          </p:nvSpPr>
          <p:spPr>
            <a:xfrm flipH="1">
              <a:off x="3056047" y="3918625"/>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6" name="Google Shape;86;p8"/>
            <p:cNvSpPr/>
            <p:nvPr/>
          </p:nvSpPr>
          <p:spPr>
            <a:xfrm rot="16200000">
              <a:off x="3696091" y="3718856"/>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7" name="Google Shape;87;p8"/>
            <p:cNvSpPr/>
            <p:nvPr/>
          </p:nvSpPr>
          <p:spPr>
            <a:xfrm flipH="1">
              <a:off x="3928133" y="3926292"/>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8" name="Google Shape;88;p8"/>
            <p:cNvSpPr/>
            <p:nvPr/>
          </p:nvSpPr>
          <p:spPr>
            <a:xfrm rot="16200000">
              <a:off x="3881890" y="433470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20" name="Title Text"/>
          <p:cNvSpPr txBox="1"/>
          <p:nvPr>
            <p:ph type="title"/>
          </p:nvPr>
        </p:nvSpPr>
        <p:spPr>
          <a:xfrm>
            <a:off x="823850" y="866775"/>
            <a:ext cx="4587000" cy="3521101"/>
          </a:xfrm>
          <a:prstGeom prst="rect">
            <a:avLst/>
          </a:prstGeom>
        </p:spPr>
        <p:txBody>
          <a:bodyPr anchor="ctr">
            <a:normAutofit fontScale="100000" lnSpcReduction="0"/>
          </a:bodyPr>
          <a:lstStyle/>
          <a:p>
            <a:pPr/>
            <a:r>
              <a:t>Title Text</a:t>
            </a: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grpSp>
        <p:nvGrpSpPr>
          <p:cNvPr id="130" name="Google Shape;92;p9"/>
          <p:cNvGrpSpPr/>
          <p:nvPr/>
        </p:nvGrpSpPr>
        <p:grpSpPr>
          <a:xfrm>
            <a:off x="0" y="381001"/>
            <a:ext cx="1037851" cy="1016288"/>
            <a:chOff x="0" y="0"/>
            <a:chExt cx="1037849" cy="1016288"/>
          </a:xfrm>
        </p:grpSpPr>
        <p:sp>
          <p:nvSpPr>
            <p:cNvPr id="128" name="Google Shape;93;p9"/>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9" name="Google Shape;94;p9"/>
            <p:cNvSpPr/>
            <p:nvPr/>
          </p:nvSpPr>
          <p:spPr>
            <a:xfrm flipH="1">
              <a:off x="229050" y="207487"/>
              <a:ext cx="808801" cy="808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31" name="Title Text"/>
          <p:cNvSpPr txBox="1"/>
          <p:nvPr>
            <p:ph type="title"/>
          </p:nvPr>
        </p:nvSpPr>
        <p:spPr>
          <a:xfrm>
            <a:off x="1297499" y="1658324"/>
            <a:ext cx="3036301" cy="1751701"/>
          </a:xfrm>
          <a:prstGeom prst="rect">
            <a:avLst/>
          </a:prstGeom>
        </p:spPr>
        <p:txBody>
          <a:bodyPr>
            <a:normAutofit fontScale="100000" lnSpcReduction="0"/>
          </a:bodyPr>
          <a:lstStyle>
            <a:lvl1pPr>
              <a:defRPr sz="2400"/>
            </a:lvl1pPr>
          </a:lstStyle>
          <a:p>
            <a:pPr/>
            <a:r>
              <a:t>Title Text</a:t>
            </a:r>
          </a:p>
        </p:txBody>
      </p:sp>
      <p:sp>
        <p:nvSpPr>
          <p:cNvPr id="132" name="Body Level One…"/>
          <p:cNvSpPr txBox="1"/>
          <p:nvPr>
            <p:ph type="body" sz="quarter" idx="1"/>
          </p:nvPr>
        </p:nvSpPr>
        <p:spPr>
          <a:xfrm>
            <a:off x="1297499" y="3537999"/>
            <a:ext cx="3036301" cy="506101"/>
          </a:xfrm>
          <a:prstGeom prst="rect">
            <a:avLst/>
          </a:prstGeom>
        </p:spPr>
        <p:txBody>
          <a:bodyPr>
            <a:normAutofit fontScale="100000" lnSpcReduction="0"/>
          </a:bodyPr>
          <a:lstStyle>
            <a:lvl1pPr marL="311150" indent="-165100">
              <a:lnSpc>
                <a:spcPct val="100000"/>
              </a:lnSpc>
              <a:buClrTx/>
              <a:buSzTx/>
              <a:buFontTx/>
              <a:buNone/>
            </a:lvl1pPr>
            <a:lvl2pPr marL="311150" indent="304800">
              <a:lnSpc>
                <a:spcPct val="100000"/>
              </a:lnSpc>
              <a:buClrTx/>
              <a:buSzTx/>
              <a:buFontTx/>
              <a:buNone/>
            </a:lvl2pPr>
            <a:lvl3pPr marL="311150" indent="762000">
              <a:lnSpc>
                <a:spcPct val="100000"/>
              </a:lnSpc>
              <a:buClrTx/>
              <a:buSzTx/>
              <a:buFontTx/>
              <a:buNone/>
            </a:lvl3pPr>
            <a:lvl4pPr marL="311150" indent="1219200">
              <a:lnSpc>
                <a:spcPct val="100000"/>
              </a:lnSpc>
              <a:buClrTx/>
              <a:buSzTx/>
              <a:buFontTx/>
              <a:buNone/>
            </a:lvl4pPr>
            <a:lvl5pPr marL="311150" indent="1676400">
              <a:lnSpc>
                <a:spcPct val="100000"/>
              </a:lnSpc>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3" name="Google Shape;97;p9"/>
          <p:cNvSpPr txBox="1"/>
          <p:nvPr>
            <p:ph type="body" sz="quarter" idx="21"/>
          </p:nvPr>
        </p:nvSpPr>
        <p:spPr>
          <a:xfrm>
            <a:off x="4648200" y="1696599"/>
            <a:ext cx="3676800" cy="2347501"/>
          </a:xfrm>
          <a:prstGeom prst="rect">
            <a:avLst/>
          </a:prstGeom>
        </p:spPr>
        <p:txBody>
          <a:bodyPr>
            <a:normAutofit fontScale="100000" lnSpcReduction="0"/>
          </a:bodyPr>
          <a:lstStyle/>
          <a:p>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grpSp>
        <p:nvGrpSpPr>
          <p:cNvPr id="143" name="Google Shape;100;p10"/>
          <p:cNvGrpSpPr/>
          <p:nvPr/>
        </p:nvGrpSpPr>
        <p:grpSpPr>
          <a:xfrm>
            <a:off x="-1" y="4128572"/>
            <a:ext cx="698927" cy="684658"/>
            <a:chOff x="0" y="0"/>
            <a:chExt cx="698925" cy="684656"/>
          </a:xfrm>
        </p:grpSpPr>
        <p:sp>
          <p:nvSpPr>
            <p:cNvPr id="141" name="Google Shape;101;p10"/>
            <p:cNvSpPr/>
            <p:nvPr/>
          </p:nvSpPr>
          <p:spPr>
            <a:xfrm rot="16200000">
              <a:off x="-1" y="0"/>
              <a:ext cx="544801" cy="54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96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2" name="Google Shape;102;p10"/>
            <p:cNvSpPr/>
            <p:nvPr/>
          </p:nvSpPr>
          <p:spPr>
            <a:xfrm flipH="1">
              <a:off x="154125" y="139856"/>
              <a:ext cx="544801" cy="54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962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44" name="Body Level One…"/>
          <p:cNvSpPr txBox="1"/>
          <p:nvPr>
            <p:ph type="body" sz="quarter" idx="1"/>
          </p:nvPr>
        </p:nvSpPr>
        <p:spPr>
          <a:xfrm>
            <a:off x="812725" y="4305375"/>
            <a:ext cx="6936000" cy="523801"/>
          </a:xfrm>
          <a:prstGeom prst="rect">
            <a:avLst/>
          </a:prstGeom>
        </p:spPr>
        <p:txBody>
          <a:bodyPr anchor="ctr">
            <a:normAutofit fontScale="100000" lnSpcReduction="0"/>
          </a:bodyP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1B212C"/>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05978"/>
            <a:ext cx="8229600" cy="9941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692391"/>
            <a:ext cx="336814" cy="335251"/>
          </a:xfrm>
          <a:prstGeom prst="rect">
            <a:avLst/>
          </a:prstGeom>
          <a:ln w="12700">
            <a:miter lim="400000"/>
          </a:ln>
        </p:spPr>
        <p:txBody>
          <a:bodyPr wrap="none" lIns="91424" tIns="91424" rIns="91424" bIns="91424" anchor="ctr">
            <a:spAutoFit/>
          </a:bodyPr>
          <a:lstStyle>
            <a:lvl1pPr algn="r">
              <a:defRPr sz="1000">
                <a:solidFill>
                  <a:srgbClr val="FFFFFF"/>
                </a:solidFill>
                <a:latin typeface="Lato"/>
                <a:ea typeface="Lato"/>
                <a:cs typeface="Lato"/>
                <a:sym typeface="Lat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ontserrat"/>
          <a:ea typeface="Montserrat"/>
          <a:cs typeface="Montserrat"/>
          <a:sym typeface="Montserrat"/>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ontserrat"/>
          <a:ea typeface="Montserrat"/>
          <a:cs typeface="Montserrat"/>
          <a:sym typeface="Montserrat"/>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ontserrat"/>
          <a:ea typeface="Montserrat"/>
          <a:cs typeface="Montserrat"/>
          <a:sym typeface="Montserrat"/>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ontserrat"/>
          <a:ea typeface="Montserrat"/>
          <a:cs typeface="Montserrat"/>
          <a:sym typeface="Montserrat"/>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ontserrat"/>
          <a:ea typeface="Montserrat"/>
          <a:cs typeface="Montserrat"/>
          <a:sym typeface="Montserrat"/>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ontserrat"/>
          <a:ea typeface="Montserrat"/>
          <a:cs typeface="Montserrat"/>
          <a:sym typeface="Montserrat"/>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ontserrat"/>
          <a:ea typeface="Montserrat"/>
          <a:cs typeface="Montserrat"/>
          <a:sym typeface="Montserrat"/>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ontserrat"/>
          <a:ea typeface="Montserrat"/>
          <a:cs typeface="Montserrat"/>
          <a:sym typeface="Montserrat"/>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ontserrat"/>
          <a:ea typeface="Montserrat"/>
          <a:cs typeface="Montserrat"/>
          <a:sym typeface="Montserrat"/>
        </a:defRPr>
      </a:lvl9pPr>
    </p:titleStyle>
    <p:bodyStyle>
      <a:lvl1pPr marL="457200" marR="0" indent="-311150"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Lato"/>
          <a:ea typeface="Lato"/>
          <a:cs typeface="Lato"/>
          <a:sym typeface="Lato"/>
        </a:defRPr>
      </a:lvl1pPr>
      <a:lvl2pPr marL="9686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Lato"/>
          <a:ea typeface="Lato"/>
          <a:cs typeface="Lato"/>
          <a:sym typeface="Lato"/>
        </a:defRPr>
      </a:lvl2pPr>
      <a:lvl3pPr marL="14258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Lato"/>
          <a:ea typeface="Lato"/>
          <a:cs typeface="Lato"/>
          <a:sym typeface="Lato"/>
        </a:defRPr>
      </a:lvl3pPr>
      <a:lvl4pPr marL="18830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Lato"/>
          <a:ea typeface="Lato"/>
          <a:cs typeface="Lato"/>
          <a:sym typeface="Lato"/>
        </a:defRPr>
      </a:lvl4pPr>
      <a:lvl5pPr marL="23402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Lato"/>
          <a:ea typeface="Lato"/>
          <a:cs typeface="Lato"/>
          <a:sym typeface="Lato"/>
        </a:defRPr>
      </a:lvl5pPr>
      <a:lvl6pPr marL="27974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Lato"/>
          <a:ea typeface="Lato"/>
          <a:cs typeface="Lato"/>
          <a:sym typeface="Lato"/>
        </a:defRPr>
      </a:lvl6pPr>
      <a:lvl7pPr marL="32546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Lato"/>
          <a:ea typeface="Lato"/>
          <a:cs typeface="Lato"/>
          <a:sym typeface="Lato"/>
        </a:defRPr>
      </a:lvl7pPr>
      <a:lvl8pPr marL="37118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Lato"/>
          <a:ea typeface="Lato"/>
          <a:cs typeface="Lato"/>
          <a:sym typeface="Lato"/>
        </a:defRPr>
      </a:lvl8pPr>
      <a:lvl9pPr marL="41690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8.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ytoscape.org/download.html" TargetMode="External"/><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34;p13"/>
          <p:cNvSpPr txBox="1"/>
          <p:nvPr>
            <p:ph type="ctrTitle"/>
          </p:nvPr>
        </p:nvSpPr>
        <p:spPr>
          <a:xfrm>
            <a:off x="2885863" y="325969"/>
            <a:ext cx="6294601" cy="2823601"/>
          </a:xfrm>
          <a:prstGeom prst="rect">
            <a:avLst/>
          </a:prstGeom>
        </p:spPr>
        <p:txBody>
          <a:bodyPr/>
          <a:lstStyle/>
          <a:p>
            <a:pPr/>
            <a:r>
              <a:t>Marvel Dataset Analysis</a:t>
            </a:r>
          </a:p>
          <a:p>
            <a:pPr/>
            <a:endParaRPr sz="2400"/>
          </a:p>
          <a:p>
            <a:pPr/>
            <a:endParaRPr sz="2400"/>
          </a:p>
          <a:p>
            <a:pPr/>
            <a:endParaRPr sz="2400"/>
          </a:p>
          <a:p>
            <a:pPr>
              <a:defRPr sz="2400"/>
            </a:pPr>
            <a:r>
              <a:t>Social Network Analytics</a:t>
            </a:r>
          </a:p>
          <a:p>
            <a:pPr>
              <a:defRPr sz="2400"/>
            </a:pPr>
            <a:r>
              <a:t>UE16CS424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7" name="Google Shape;190;p22" descr="Google Shape;190;p22"/>
          <p:cNvPicPr>
            <a:picLocks noChangeAspect="1"/>
          </p:cNvPicPr>
          <p:nvPr/>
        </p:nvPicPr>
        <p:blipFill>
          <a:blip r:embed="rId2">
            <a:extLst/>
          </a:blip>
          <a:stretch>
            <a:fillRect/>
          </a:stretch>
        </p:blipFill>
        <p:spPr>
          <a:xfrm>
            <a:off x="1005086" y="461276"/>
            <a:ext cx="7133823" cy="422095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Google Shape;195;p23"/>
          <p:cNvSpPr txBox="1"/>
          <p:nvPr>
            <p:ph type="title"/>
          </p:nvPr>
        </p:nvSpPr>
        <p:spPr>
          <a:xfrm>
            <a:off x="1297500" y="393749"/>
            <a:ext cx="7038900" cy="914102"/>
          </a:xfrm>
          <a:prstGeom prst="rect">
            <a:avLst/>
          </a:prstGeom>
        </p:spPr>
        <p:txBody>
          <a:bodyPr/>
          <a:lstStyle>
            <a:lvl1pPr>
              <a:defRPr sz="3000"/>
            </a:lvl1pPr>
          </a:lstStyle>
          <a:p>
            <a:pPr/>
            <a:r>
              <a:t>Clustering Coefficient </a:t>
            </a:r>
          </a:p>
        </p:txBody>
      </p:sp>
      <p:sp>
        <p:nvSpPr>
          <p:cNvPr id="220" name="Google Shape;196;p23"/>
          <p:cNvSpPr txBox="1"/>
          <p:nvPr>
            <p:ph type="body" sz="half" idx="1"/>
          </p:nvPr>
        </p:nvSpPr>
        <p:spPr>
          <a:xfrm>
            <a:off x="122524" y="1520600"/>
            <a:ext cx="4500302" cy="2276101"/>
          </a:xfrm>
          <a:prstGeom prst="rect">
            <a:avLst/>
          </a:prstGeom>
        </p:spPr>
        <p:txBody>
          <a:bodyPr/>
          <a:lstStyle/>
          <a:p>
            <a:pPr marL="0" indent="0" defTabSz="886968">
              <a:buSzTx/>
              <a:buNone/>
              <a:defRPr sz="1358"/>
            </a:pPr>
            <a:r>
              <a:t>By using clustering coefficient to analyse the graph, we find different clusters, some important ones being:</a:t>
            </a:r>
          </a:p>
          <a:p>
            <a:pPr marL="0" indent="0" defTabSz="886968">
              <a:spcBef>
                <a:spcPts val="1500"/>
              </a:spcBef>
              <a:buSzTx/>
              <a:buNone/>
              <a:defRPr sz="1358"/>
            </a:pPr>
            <a:br/>
            <a:r>
              <a:t>The pink one corresponds to Thor and his related characters. The green one represents X-Men, and the blue one represents Spider Man and his related characters. The smaller clusters on the outskirts are a bunch of unrelated characters.</a:t>
            </a:r>
          </a:p>
        </p:txBody>
      </p:sp>
      <p:pic>
        <p:nvPicPr>
          <p:cNvPr id="221" name="Google Shape;197;p23" descr="Google Shape;197;p23"/>
          <p:cNvPicPr>
            <a:picLocks noChangeAspect="1"/>
          </p:cNvPicPr>
          <p:nvPr/>
        </p:nvPicPr>
        <p:blipFill>
          <a:blip r:embed="rId2">
            <a:extLst/>
          </a:blip>
          <a:stretch>
            <a:fillRect/>
          </a:stretch>
        </p:blipFill>
        <p:spPr>
          <a:xfrm>
            <a:off x="4679750" y="1714475"/>
            <a:ext cx="4114399" cy="243567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Google Shape;202;p24" descr="Google Shape;202;p24"/>
          <p:cNvPicPr>
            <a:picLocks noChangeAspect="1"/>
          </p:cNvPicPr>
          <p:nvPr/>
        </p:nvPicPr>
        <p:blipFill>
          <a:blip r:embed="rId2">
            <a:extLst/>
          </a:blip>
          <a:stretch>
            <a:fillRect/>
          </a:stretch>
        </p:blipFill>
        <p:spPr>
          <a:xfrm>
            <a:off x="1050925" y="487312"/>
            <a:ext cx="7042151" cy="416887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Google Shape;207;p25"/>
          <p:cNvSpPr txBox="1"/>
          <p:nvPr>
            <p:ph type="title"/>
          </p:nvPr>
        </p:nvSpPr>
        <p:spPr>
          <a:xfrm>
            <a:off x="1297500" y="393749"/>
            <a:ext cx="7038900" cy="914102"/>
          </a:xfrm>
          <a:prstGeom prst="rect">
            <a:avLst/>
          </a:prstGeom>
        </p:spPr>
        <p:txBody>
          <a:bodyPr/>
          <a:lstStyle>
            <a:lvl1pPr>
              <a:defRPr sz="3000"/>
            </a:lvl1pPr>
          </a:lstStyle>
          <a:p>
            <a:pPr/>
            <a:r>
              <a:t>Pruning the Graph</a:t>
            </a:r>
          </a:p>
        </p:txBody>
      </p:sp>
      <p:sp>
        <p:nvSpPr>
          <p:cNvPr id="226" name="Google Shape;208;p25"/>
          <p:cNvSpPr txBox="1"/>
          <p:nvPr>
            <p:ph type="body" idx="1"/>
          </p:nvPr>
        </p:nvSpPr>
        <p:spPr>
          <a:xfrm>
            <a:off x="1297500" y="1369999"/>
            <a:ext cx="7038900" cy="2911202"/>
          </a:xfrm>
          <a:prstGeom prst="rect">
            <a:avLst/>
          </a:prstGeom>
        </p:spPr>
        <p:txBody>
          <a:bodyPr/>
          <a:lstStyle/>
          <a:p>
            <a:pPr marL="0" indent="0" defTabSz="886968">
              <a:buSzTx/>
              <a:buNone/>
              <a:defRPr sz="1358"/>
            </a:pPr>
            <a:r>
              <a:t>The dataset is polluted with unknown characters,  I have removed these unwanted characters by giving each edge a weight. Previously, an edge was defined by the existence of one co-occurrence. An edge weight is some extra information about the node that we add to our graph to change its shape. In our case, this extra information will be the number of co-occurrences between characters. </a:t>
            </a:r>
          </a:p>
          <a:p>
            <a:pPr marL="0" indent="0" defTabSz="886968">
              <a:spcBef>
                <a:spcPts val="1500"/>
              </a:spcBef>
              <a:buSzTx/>
              <a:buNone/>
              <a:defRPr sz="1358"/>
            </a:pPr>
            <a:r>
              <a:t>If we prune the graph by keeping only edges (and corresponding nodes) having a weight higher than a specific threshold (K for example), we will drastically simplify the graph: all nodes with less than K appearances in the dataset and all edges with weight less than K will disappear.</a:t>
            </a:r>
          </a:p>
          <a:p>
            <a:pPr marL="0" indent="0" defTabSz="886968">
              <a:spcBef>
                <a:spcPts val="1500"/>
              </a:spcBef>
              <a:buSzTx/>
              <a:buNone/>
              <a:defRPr sz="1358"/>
            </a:pPr>
            <a:r>
              <a:t>The graph I have generated is when the value of k = 50</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Google Shape;213;p26"/>
          <p:cNvSpPr txBox="1"/>
          <p:nvPr>
            <p:ph type="title"/>
          </p:nvPr>
        </p:nvSpPr>
        <p:spPr>
          <a:xfrm>
            <a:off x="1297500" y="393749"/>
            <a:ext cx="7038900" cy="914102"/>
          </a:xfrm>
          <a:prstGeom prst="rect">
            <a:avLst/>
          </a:prstGeom>
        </p:spPr>
        <p:txBody>
          <a:bodyPr/>
          <a:lstStyle>
            <a:lvl1pPr>
              <a:defRPr sz="3000"/>
            </a:lvl1pPr>
          </a:lstStyle>
          <a:p>
            <a:pPr/>
            <a:r>
              <a:t>Pruning</a:t>
            </a:r>
          </a:p>
        </p:txBody>
      </p:sp>
      <p:pic>
        <p:nvPicPr>
          <p:cNvPr id="229" name="Google Shape;214;p26" descr="Google Shape;214;p26"/>
          <p:cNvPicPr>
            <a:picLocks noChangeAspect="1"/>
          </p:cNvPicPr>
          <p:nvPr/>
        </p:nvPicPr>
        <p:blipFill>
          <a:blip r:embed="rId2">
            <a:extLst/>
          </a:blip>
          <a:stretch>
            <a:fillRect/>
          </a:stretch>
        </p:blipFill>
        <p:spPr>
          <a:xfrm>
            <a:off x="1295656" y="1044168"/>
            <a:ext cx="7042589" cy="3548857"/>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Google Shape;219;p27"/>
          <p:cNvSpPr txBox="1"/>
          <p:nvPr>
            <p:ph type="title"/>
          </p:nvPr>
        </p:nvSpPr>
        <p:spPr>
          <a:xfrm>
            <a:off x="1297500" y="393749"/>
            <a:ext cx="7038900" cy="914102"/>
          </a:xfrm>
          <a:prstGeom prst="rect">
            <a:avLst/>
          </a:prstGeom>
        </p:spPr>
        <p:txBody>
          <a:bodyPr/>
          <a:lstStyle>
            <a:lvl1pPr>
              <a:defRPr sz="3000"/>
            </a:lvl1pPr>
          </a:lstStyle>
          <a:p>
            <a:pPr/>
            <a:r>
              <a:t>Betweenness Centrality</a:t>
            </a:r>
          </a:p>
        </p:txBody>
      </p:sp>
      <p:sp>
        <p:nvSpPr>
          <p:cNvPr id="232" name="Google Shape;220;p27"/>
          <p:cNvSpPr txBox="1"/>
          <p:nvPr>
            <p:ph type="body" sz="half" idx="1"/>
          </p:nvPr>
        </p:nvSpPr>
        <p:spPr>
          <a:xfrm>
            <a:off x="237324" y="1307849"/>
            <a:ext cx="5179502" cy="3129602"/>
          </a:xfrm>
          <a:prstGeom prst="rect">
            <a:avLst/>
          </a:prstGeom>
        </p:spPr>
        <p:txBody>
          <a:bodyPr/>
          <a:lstStyle/>
          <a:p>
            <a:pPr marL="0" indent="0" defTabSz="804672">
              <a:buSzTx/>
              <a:buNone/>
              <a:defRPr sz="1232"/>
            </a:pPr>
            <a:r>
              <a:t>By using the betweenness centrality measure we can identify the most influential nodes in a network. The betweenness centrality value is very important as it represents how important the node is in conveying information in the network to other individuals in the network who are not connected to each other.</a:t>
            </a:r>
          </a:p>
          <a:p>
            <a:pPr marL="0" indent="0" defTabSz="804672">
              <a:spcBef>
                <a:spcPts val="1400"/>
              </a:spcBef>
              <a:buSzTx/>
              <a:buNone/>
              <a:defRPr sz="1232"/>
            </a:pPr>
            <a:r>
              <a:t>Obviously, Marvel Stars like Spider Man, Thor, and Hulk are good candidates and have indeed very high values of all imaginable centrality measures. But if we draw the graph for a value of K = 50 the real Marvel Universe influencer clearly appears. The most influential is </a:t>
            </a:r>
            <a:r>
              <a:rPr b="1"/>
              <a:t>BEAST</a:t>
            </a:r>
            <a:r>
              <a:t>, this insight is validated by the fact that beast is the main character that connects the two biggest hero groups in the marvel universe i.e The Avengers and The X-Men. </a:t>
            </a:r>
          </a:p>
        </p:txBody>
      </p:sp>
      <p:pic>
        <p:nvPicPr>
          <p:cNvPr id="233" name="Google Shape;221;p27" descr="Google Shape;221;p27"/>
          <p:cNvPicPr>
            <a:picLocks noChangeAspect="1"/>
          </p:cNvPicPr>
          <p:nvPr/>
        </p:nvPicPr>
        <p:blipFill>
          <a:blip r:embed="rId2">
            <a:extLst/>
          </a:blip>
          <a:stretch>
            <a:fillRect/>
          </a:stretch>
        </p:blipFill>
        <p:spPr>
          <a:xfrm>
            <a:off x="5569225" y="1460250"/>
            <a:ext cx="3422375" cy="2025488"/>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5" name="Google Shape;226;p28" descr="Google Shape;226;p28"/>
          <p:cNvPicPr>
            <a:picLocks noChangeAspect="1"/>
          </p:cNvPicPr>
          <p:nvPr/>
        </p:nvPicPr>
        <p:blipFill>
          <a:blip r:embed="rId2">
            <a:extLst/>
          </a:blip>
          <a:stretch>
            <a:fillRect/>
          </a:stretch>
        </p:blipFill>
        <p:spPr>
          <a:xfrm>
            <a:off x="1086675" y="509012"/>
            <a:ext cx="6970649" cy="4125475"/>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Google Shape;231;p29"/>
          <p:cNvSpPr txBox="1"/>
          <p:nvPr>
            <p:ph type="body" sz="quarter" idx="1"/>
          </p:nvPr>
        </p:nvSpPr>
        <p:spPr>
          <a:xfrm>
            <a:off x="1052550" y="2168250"/>
            <a:ext cx="7038900" cy="807001"/>
          </a:xfrm>
          <a:prstGeom prst="rect">
            <a:avLst/>
          </a:prstGeom>
        </p:spPr>
        <p:txBody>
          <a:bodyPr/>
          <a:lstStyle>
            <a:lvl1pPr marL="0" indent="0" algn="ctr">
              <a:spcBef>
                <a:spcPts val="1600"/>
              </a:spcBef>
              <a:buSzTx/>
              <a:buNone/>
              <a:defRPr sz="3000"/>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Google Shape;140;p14"/>
          <p:cNvSpPr txBox="1"/>
          <p:nvPr>
            <p:ph type="title"/>
          </p:nvPr>
        </p:nvSpPr>
        <p:spPr>
          <a:xfrm>
            <a:off x="1297500" y="393749"/>
            <a:ext cx="7038900" cy="914102"/>
          </a:xfrm>
          <a:prstGeom prst="rect">
            <a:avLst/>
          </a:prstGeom>
        </p:spPr>
        <p:txBody>
          <a:bodyPr/>
          <a:lstStyle>
            <a:lvl1pPr>
              <a:defRPr sz="3000"/>
            </a:lvl1pPr>
          </a:lstStyle>
          <a:p>
            <a:pPr/>
            <a:r>
              <a:t>About NetworkX</a:t>
            </a:r>
          </a:p>
        </p:txBody>
      </p:sp>
      <p:sp>
        <p:nvSpPr>
          <p:cNvPr id="192" name="Google Shape;141;p14"/>
          <p:cNvSpPr txBox="1"/>
          <p:nvPr>
            <p:ph type="body" idx="1"/>
          </p:nvPr>
        </p:nvSpPr>
        <p:spPr>
          <a:xfrm>
            <a:off x="1297500" y="1077325"/>
            <a:ext cx="7038900" cy="3810001"/>
          </a:xfrm>
          <a:prstGeom prst="rect">
            <a:avLst/>
          </a:prstGeom>
        </p:spPr>
        <p:txBody>
          <a:bodyPr/>
          <a:lstStyle/>
          <a:p>
            <a:pPr marL="0" indent="0">
              <a:buSzTx/>
              <a:buNone/>
              <a:defRPr sz="1400"/>
            </a:pPr>
            <a:r>
              <a:t>NetworkX is a Python package for the creation,</a:t>
            </a:r>
            <a:br/>
            <a:r>
              <a:t>manipulation, and study of the structure, dynamics, and </a:t>
            </a:r>
            <a:br/>
            <a:r>
              <a:t>functions of complex networks.</a:t>
            </a:r>
          </a:p>
          <a:p>
            <a:pPr marL="0" indent="0">
              <a:spcBef>
                <a:spcPts val="1600"/>
              </a:spcBef>
              <a:buSzTx/>
              <a:buNone/>
              <a:defRPr sz="1400"/>
            </a:pPr>
            <a:r>
              <a:t>Features:</a:t>
            </a:r>
            <a:br/>
            <a:r>
              <a:t>i. Data structures for graphs, digraphs, and multi-graphs</a:t>
            </a:r>
            <a:br/>
            <a:r>
              <a:t>ii. Many standard graph algorithms</a:t>
            </a:r>
            <a:br/>
            <a:r>
              <a:t>iii. Network structure and analysis measures</a:t>
            </a:r>
            <a:br/>
            <a:r>
              <a:t>iv. Generators for classic graphs, random graphs, and synthetic networks</a:t>
            </a:r>
            <a:br/>
            <a:r>
              <a:t>v. Nodes can be "anything" (e.g., text, images, XML records)</a:t>
            </a:r>
            <a:br/>
            <a:r>
              <a:t>vi. Edges can hold arbitrary data (e.g., weights, time-series)</a:t>
            </a:r>
            <a:br/>
            <a:r>
              <a:t>vii. Additional benefits from Python include fast prototyping, easy to teach, and multi-platform</a:t>
            </a:r>
          </a:p>
        </p:txBody>
      </p:sp>
      <p:pic>
        <p:nvPicPr>
          <p:cNvPr id="193" name="Google Shape;142;p14" descr="Google Shape;142;p14"/>
          <p:cNvPicPr>
            <a:picLocks noChangeAspect="1"/>
          </p:cNvPicPr>
          <p:nvPr/>
        </p:nvPicPr>
        <p:blipFill>
          <a:blip r:embed="rId2">
            <a:extLst/>
          </a:blip>
          <a:srcRect l="33607" t="6716" r="34871" b="45035"/>
          <a:stretch>
            <a:fillRect/>
          </a:stretch>
        </p:blipFill>
        <p:spPr>
          <a:xfrm>
            <a:off x="6700700" y="393749"/>
            <a:ext cx="1871399" cy="144117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147;p15"/>
          <p:cNvSpPr txBox="1"/>
          <p:nvPr>
            <p:ph type="title"/>
          </p:nvPr>
        </p:nvSpPr>
        <p:spPr>
          <a:xfrm>
            <a:off x="1297500" y="393749"/>
            <a:ext cx="7038900" cy="914102"/>
          </a:xfrm>
          <a:prstGeom prst="rect">
            <a:avLst/>
          </a:prstGeom>
        </p:spPr>
        <p:txBody>
          <a:bodyPr/>
          <a:lstStyle>
            <a:lvl1pPr>
              <a:defRPr sz="3000"/>
            </a:lvl1pPr>
          </a:lstStyle>
          <a:p>
            <a:pPr/>
            <a:r>
              <a:t>About Cytoscape</a:t>
            </a:r>
          </a:p>
        </p:txBody>
      </p:sp>
      <p:sp>
        <p:nvSpPr>
          <p:cNvPr id="196" name="Google Shape;148;p15"/>
          <p:cNvSpPr txBox="1"/>
          <p:nvPr>
            <p:ph type="body" idx="1"/>
          </p:nvPr>
        </p:nvSpPr>
        <p:spPr>
          <a:xfrm>
            <a:off x="1297500" y="1567549"/>
            <a:ext cx="7038900" cy="2911201"/>
          </a:xfrm>
          <a:prstGeom prst="rect">
            <a:avLst/>
          </a:prstGeom>
        </p:spPr>
        <p:txBody>
          <a:bodyPr/>
          <a:lstStyle/>
          <a:p>
            <a:pPr marL="0" marR="101600" indent="0">
              <a:buSzTx/>
              <a:buNone/>
              <a:defRPr sz="1400"/>
            </a:pPr>
            <a:r>
              <a:t>Cytoscape is an </a:t>
            </a:r>
            <a:r>
              <a:rPr u="sng">
                <a:solidFill>
                  <a:schemeClr val="accent5"/>
                </a:solidFill>
                <a:uFill>
                  <a:solidFill>
                    <a:schemeClr val="accent5"/>
                  </a:solidFill>
                </a:uFill>
                <a:hlinkClick r:id="rId2" invalidUrl="" action="" tgtFrame="" tooltip="" history="1" highlightClick="0" endSnd="0"/>
              </a:rPr>
              <a:t>open source</a:t>
            </a:r>
            <a:r>
              <a:t> software platform for </a:t>
            </a:r>
            <a:br/>
            <a:r>
              <a:t>visualizing complex networks and integrating these with</a:t>
            </a:r>
            <a:br/>
            <a:r>
              <a:t>any type of attribute data.</a:t>
            </a:r>
          </a:p>
          <a:p>
            <a:pPr marL="0" marR="101600" indent="0">
              <a:spcBef>
                <a:spcPts val="2700"/>
              </a:spcBef>
              <a:buSzTx/>
              <a:buNone/>
              <a:defRPr sz="1400"/>
            </a:pPr>
            <a:r>
              <a:t>Although Cytoscape was originally designed for biological research, now it is a general platform for complex network analysis and visualization. Cytoscape </a:t>
            </a:r>
            <a:r>
              <a:rPr i="1"/>
              <a:t>core</a:t>
            </a:r>
            <a:r>
              <a:t> distribution provides a basic set of features for data integration, analysis, and visualization. </a:t>
            </a:r>
          </a:p>
        </p:txBody>
      </p:sp>
      <p:pic>
        <p:nvPicPr>
          <p:cNvPr id="197" name="Google Shape;149;p15" descr="Google Shape;149;p15"/>
          <p:cNvPicPr>
            <a:picLocks noChangeAspect="1"/>
          </p:cNvPicPr>
          <p:nvPr/>
        </p:nvPicPr>
        <p:blipFill>
          <a:blip r:embed="rId3">
            <a:extLst/>
          </a:blip>
          <a:stretch>
            <a:fillRect/>
          </a:stretch>
        </p:blipFill>
        <p:spPr>
          <a:xfrm>
            <a:off x="6280275" y="190500"/>
            <a:ext cx="2381251" cy="238125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Google Shape;154;p16"/>
          <p:cNvSpPr txBox="1"/>
          <p:nvPr>
            <p:ph type="title"/>
          </p:nvPr>
        </p:nvSpPr>
        <p:spPr>
          <a:xfrm>
            <a:off x="1297500" y="393749"/>
            <a:ext cx="7038900" cy="914102"/>
          </a:xfrm>
          <a:prstGeom prst="rect">
            <a:avLst/>
          </a:prstGeom>
        </p:spPr>
        <p:txBody>
          <a:bodyPr/>
          <a:lstStyle>
            <a:lvl1pPr>
              <a:defRPr sz="3000"/>
            </a:lvl1pPr>
          </a:lstStyle>
          <a:p>
            <a:pPr/>
            <a:r>
              <a:t>About the Data Set</a:t>
            </a:r>
          </a:p>
        </p:txBody>
      </p:sp>
      <p:sp>
        <p:nvSpPr>
          <p:cNvPr id="200" name="Google Shape;155;p16"/>
          <p:cNvSpPr txBox="1"/>
          <p:nvPr>
            <p:ph type="body" sz="half" idx="1"/>
          </p:nvPr>
        </p:nvSpPr>
        <p:spPr>
          <a:xfrm>
            <a:off x="1052550" y="1610424"/>
            <a:ext cx="7038900" cy="2497202"/>
          </a:xfrm>
          <a:prstGeom prst="rect">
            <a:avLst/>
          </a:prstGeom>
        </p:spPr>
        <p:txBody>
          <a:bodyPr/>
          <a:lstStyle/>
          <a:p>
            <a:pPr marL="0" indent="0">
              <a:buSzTx/>
              <a:buNone/>
              <a:defRPr sz="1400"/>
            </a:pPr>
            <a:r>
              <a:t>After finding out about the Marvel Social Graph dataset, I was excited to use data visualisation to see how the various characters interacted with one another and provide insights. I aim to uncover these by utilising cluster analysis.</a:t>
            </a:r>
          </a:p>
          <a:p>
            <a:pPr marL="0" indent="0">
              <a:buSzTx/>
              <a:buNone/>
              <a:defRPr sz="1400"/>
            </a:pPr>
          </a:p>
          <a:p>
            <a:pPr marL="0" indent="0">
              <a:buSzTx/>
              <a:buNone/>
              <a:defRPr sz="1400"/>
            </a:pPr>
            <a:r>
              <a:t>The superhero co-occurrences in the Marvel dataset are listed in two columns and 574468 rows. For instance, Spider Man and Captain America will always be included in a row whenever they appear together in a comic book.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2" name="Google Shape;160;p17" descr="Google Shape;160;p17"/>
          <p:cNvPicPr>
            <a:picLocks noChangeAspect="1"/>
          </p:cNvPicPr>
          <p:nvPr/>
        </p:nvPicPr>
        <p:blipFill>
          <a:blip r:embed="rId2">
            <a:extLst/>
          </a:blip>
          <a:stretch>
            <a:fillRect/>
          </a:stretch>
        </p:blipFill>
        <p:spPr>
          <a:xfrm>
            <a:off x="2755125" y="494475"/>
            <a:ext cx="3282976" cy="415455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Google Shape;165;p18"/>
          <p:cNvSpPr txBox="1"/>
          <p:nvPr>
            <p:ph type="title"/>
          </p:nvPr>
        </p:nvSpPr>
        <p:spPr>
          <a:xfrm>
            <a:off x="1297500" y="393749"/>
            <a:ext cx="7038900" cy="914102"/>
          </a:xfrm>
          <a:prstGeom prst="rect">
            <a:avLst/>
          </a:prstGeom>
        </p:spPr>
        <p:txBody>
          <a:bodyPr/>
          <a:lstStyle>
            <a:lvl1pPr>
              <a:defRPr sz="3000"/>
            </a:lvl1pPr>
          </a:lstStyle>
          <a:p>
            <a:pPr/>
            <a:r>
              <a:t>Constructing the graph	</a:t>
            </a:r>
          </a:p>
        </p:txBody>
      </p:sp>
      <p:sp>
        <p:nvSpPr>
          <p:cNvPr id="205" name="Google Shape;166;p18"/>
          <p:cNvSpPr txBox="1"/>
          <p:nvPr>
            <p:ph type="body" idx="1"/>
          </p:nvPr>
        </p:nvSpPr>
        <p:spPr>
          <a:xfrm>
            <a:off x="1297500" y="1378449"/>
            <a:ext cx="7038900" cy="2911201"/>
          </a:xfrm>
          <a:prstGeom prst="rect">
            <a:avLst/>
          </a:prstGeom>
        </p:spPr>
        <p:txBody>
          <a:bodyPr/>
          <a:lstStyle/>
          <a:p>
            <a:pPr marL="0" indent="0">
              <a:buSzTx/>
              <a:buNone/>
              <a:defRPr sz="1400"/>
            </a:pPr>
            <a:r>
              <a:t>The Networkx package was used in order to create the graph. The steps involved in creating the graph from the dataset were as follows:</a:t>
            </a:r>
          </a:p>
          <a:p>
            <a:pPr indent="-317500">
              <a:spcBef>
                <a:spcPts val="1600"/>
              </a:spcBef>
              <a:buSzPts val="1400"/>
              <a:buFontTx/>
              <a:buAutoNum type="arabicPeriod" startAt="1"/>
              <a:defRPr sz="1400"/>
            </a:pPr>
            <a:r>
              <a:t>Using the pandas package, creating a dataframe using the .csv dataset</a:t>
            </a:r>
          </a:p>
          <a:p>
            <a:pPr indent="-317500">
              <a:buSzPts val="1400"/>
              <a:buFontTx/>
              <a:buAutoNum type="arabicPeriod" startAt="1"/>
              <a:defRPr sz="1400"/>
            </a:pPr>
            <a:r>
              <a:t>Iterating through the rows to create a node for every character that doesn’t already have a node.</a:t>
            </a:r>
          </a:p>
          <a:p>
            <a:pPr indent="-317500">
              <a:buSzPts val="1400"/>
              <a:buFontTx/>
              <a:buAutoNum type="arabicPeriod" startAt="1"/>
              <a:defRPr sz="1400"/>
            </a:pPr>
            <a:r>
              <a:t>Iterating through the dataframe to create edges for every interaction between character1 and character2.</a:t>
            </a:r>
          </a:p>
          <a:p>
            <a:pPr indent="-317500">
              <a:buSzPts val="1400"/>
              <a:buFontTx/>
              <a:buAutoNum type="arabicPeriod" startAt="1"/>
              <a:defRPr sz="1400"/>
            </a:pPr>
            <a:r>
              <a:t>Converting the graph into GraphML format - Graph markup language, this is a file type supported by Cytoscape in order to visualize the graph and form insights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Google Shape;171;p19"/>
          <p:cNvSpPr txBox="1"/>
          <p:nvPr>
            <p:ph type="title"/>
          </p:nvPr>
        </p:nvSpPr>
        <p:spPr>
          <a:xfrm>
            <a:off x="1297500" y="393749"/>
            <a:ext cx="7038900" cy="914102"/>
          </a:xfrm>
          <a:prstGeom prst="rect">
            <a:avLst/>
          </a:prstGeom>
        </p:spPr>
        <p:txBody>
          <a:bodyPr/>
          <a:lstStyle>
            <a:lvl1pPr>
              <a:defRPr sz="3000"/>
            </a:lvl1pPr>
          </a:lstStyle>
          <a:p>
            <a:pPr/>
            <a:r>
              <a:t>Analysis</a:t>
            </a:r>
          </a:p>
        </p:txBody>
      </p:sp>
      <p:sp>
        <p:nvSpPr>
          <p:cNvPr id="208" name="Google Shape;172;p19"/>
          <p:cNvSpPr txBox="1"/>
          <p:nvPr>
            <p:ph type="body" sz="half" idx="1"/>
          </p:nvPr>
        </p:nvSpPr>
        <p:spPr>
          <a:xfrm>
            <a:off x="295249" y="1718024"/>
            <a:ext cx="3686702" cy="3124201"/>
          </a:xfrm>
          <a:prstGeom prst="rect">
            <a:avLst/>
          </a:prstGeom>
        </p:spPr>
        <p:txBody>
          <a:bodyPr/>
          <a:lstStyle/>
          <a:p>
            <a:pPr marL="0" indent="0">
              <a:spcBef>
                <a:spcPts val="1600"/>
              </a:spcBef>
              <a:buSzTx/>
              <a:buNone/>
              <a:defRPr sz="1400"/>
            </a:pPr>
            <a:r>
              <a:t>By using the network analysis tool in Cytoscape, the node bigger in size has a higher </a:t>
            </a:r>
            <a:r>
              <a:rPr b="1"/>
              <a:t>degree centrality</a:t>
            </a:r>
            <a:r>
              <a:t> value. </a:t>
            </a:r>
            <a:br/>
            <a:br/>
            <a:r>
              <a:t>The colours depict the </a:t>
            </a:r>
            <a:r>
              <a:rPr b="1"/>
              <a:t>neighbourhood connectivity </a:t>
            </a:r>
            <a:r>
              <a:t>of the node, yellow indicates low, orange for medium, and red for high. </a:t>
            </a:r>
          </a:p>
        </p:txBody>
      </p:sp>
      <p:pic>
        <p:nvPicPr>
          <p:cNvPr id="209" name="Google Shape;173;p19" descr="Google Shape;173;p19"/>
          <p:cNvPicPr>
            <a:picLocks noChangeAspect="1"/>
          </p:cNvPicPr>
          <p:nvPr/>
        </p:nvPicPr>
        <p:blipFill>
          <a:blip r:embed="rId2">
            <a:extLst/>
          </a:blip>
          <a:stretch>
            <a:fillRect/>
          </a:stretch>
        </p:blipFill>
        <p:spPr>
          <a:xfrm>
            <a:off x="3981953" y="1420800"/>
            <a:ext cx="4836700" cy="27244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1" name="Google Shape;178;p20" descr="Google Shape;178;p20"/>
          <p:cNvPicPr>
            <a:picLocks noChangeAspect="1"/>
          </p:cNvPicPr>
          <p:nvPr/>
        </p:nvPicPr>
        <p:blipFill>
          <a:blip r:embed="rId2">
            <a:extLst/>
          </a:blip>
          <a:stretch>
            <a:fillRect/>
          </a:stretch>
        </p:blipFill>
        <p:spPr>
          <a:xfrm>
            <a:off x="809147" y="452225"/>
            <a:ext cx="7525703" cy="423905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Google Shape;183;p21"/>
          <p:cNvSpPr txBox="1"/>
          <p:nvPr>
            <p:ph type="body" sz="quarter" idx="1"/>
          </p:nvPr>
        </p:nvSpPr>
        <p:spPr>
          <a:xfrm>
            <a:off x="261750" y="2104825"/>
            <a:ext cx="4275600" cy="1714501"/>
          </a:xfrm>
          <a:prstGeom prst="rect">
            <a:avLst/>
          </a:prstGeom>
        </p:spPr>
        <p:txBody>
          <a:bodyPr/>
          <a:lstStyle/>
          <a:p>
            <a:pPr marL="0" indent="0">
              <a:spcBef>
                <a:spcPts val="1600"/>
              </a:spcBef>
              <a:buSzTx/>
              <a:buNone/>
              <a:defRPr sz="1400"/>
            </a:pPr>
            <a:r>
              <a:t>On zooming into the graph, we can see that, </a:t>
            </a:r>
            <a:br/>
            <a:r>
              <a:t>the 3 characters with the highest degree centrality are </a:t>
            </a:r>
            <a:br/>
            <a:r>
              <a:rPr b="1"/>
              <a:t>Captain America</a:t>
            </a:r>
            <a:r>
              <a:t>,</a:t>
            </a:r>
            <a:r>
              <a:rPr b="1"/>
              <a:t> Spider Man</a:t>
            </a:r>
            <a:r>
              <a:t> and </a:t>
            </a:r>
            <a:r>
              <a:rPr b="1"/>
              <a:t>Iron Man</a:t>
            </a:r>
            <a:r>
              <a:t>, </a:t>
            </a:r>
            <a:br/>
            <a:r>
              <a:t>which is logical as they appear at the very </a:t>
            </a:r>
            <a:br/>
            <a:r>
              <a:t>beginning of the Marvel Universe.</a:t>
            </a:r>
          </a:p>
        </p:txBody>
      </p:sp>
      <p:pic>
        <p:nvPicPr>
          <p:cNvPr id="214" name="Google Shape;184;p21" descr="Google Shape;184;p21"/>
          <p:cNvPicPr>
            <a:picLocks noChangeAspect="1"/>
          </p:cNvPicPr>
          <p:nvPr/>
        </p:nvPicPr>
        <p:blipFill>
          <a:blip r:embed="rId2">
            <a:extLst/>
          </a:blip>
          <a:stretch>
            <a:fillRect/>
          </a:stretch>
        </p:blipFill>
        <p:spPr>
          <a:xfrm>
            <a:off x="4474500" y="1281674"/>
            <a:ext cx="4346552" cy="2571752"/>
          </a:xfrm>
          <a:prstGeom prst="rect">
            <a:avLst/>
          </a:prstGeom>
          <a:ln w="12700">
            <a:miter lim="400000"/>
          </a:ln>
        </p:spPr>
      </p:pic>
      <p:sp>
        <p:nvSpPr>
          <p:cNvPr id="215" name="Google Shape;185;p21"/>
          <p:cNvSpPr txBox="1"/>
          <p:nvPr>
            <p:ph type="title"/>
          </p:nvPr>
        </p:nvSpPr>
        <p:spPr>
          <a:xfrm>
            <a:off x="1181550" y="287474"/>
            <a:ext cx="7038900" cy="914102"/>
          </a:xfrm>
          <a:prstGeom prst="rect">
            <a:avLst/>
          </a:prstGeom>
        </p:spPr>
        <p:txBody>
          <a:bodyPr/>
          <a:lstStyle>
            <a:lvl1pPr>
              <a:defRPr sz="3000"/>
            </a:lvl1pPr>
          </a:lstStyle>
          <a:p>
            <a:pPr/>
            <a:r>
              <a:t>Degree Centrality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1B212C"/>
      </a:lt1>
      <a:dk2>
        <a:srgbClr val="A7A7A7"/>
      </a:dk2>
      <a:lt2>
        <a:srgbClr val="535353"/>
      </a:lt2>
      <a:accent1>
        <a:srgbClr val="0145AC"/>
      </a:accent1>
      <a:accent2>
        <a:srgbClr val="EECE1A"/>
      </a:accent2>
      <a:accent3>
        <a:srgbClr val="4E5567"/>
      </a:accent3>
      <a:accent4>
        <a:srgbClr val="F4D6AD"/>
      </a:accent4>
      <a:accent5>
        <a:srgbClr val="7890CD"/>
      </a:accent5>
      <a:accent6>
        <a:srgbClr val="F15E22"/>
      </a:accent6>
      <a:hlink>
        <a:srgbClr val="0000FF"/>
      </a:hlink>
      <a:folHlink>
        <a:srgbClr val="FF00FF"/>
      </a:folHlink>
    </a:clrScheme>
    <a:fontScheme name="Focus">
      <a:majorFont>
        <a:latin typeface="Arial"/>
        <a:ea typeface="Arial"/>
        <a:cs typeface="Arial"/>
      </a:majorFont>
      <a:minorFont>
        <a:latin typeface="Helvetica"/>
        <a:ea typeface="Helvetica"/>
        <a:cs typeface="Helvetica"/>
      </a:minorFont>
    </a:fontScheme>
    <a:fmtScheme name="Focu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ocus">
  <a:themeElements>
    <a:clrScheme name="Focus">
      <a:dk1>
        <a:srgbClr val="000000"/>
      </a:dk1>
      <a:lt1>
        <a:srgbClr val="FFFFFF"/>
      </a:lt1>
      <a:dk2>
        <a:srgbClr val="A7A7A7"/>
      </a:dk2>
      <a:lt2>
        <a:srgbClr val="535353"/>
      </a:lt2>
      <a:accent1>
        <a:srgbClr val="0145AC"/>
      </a:accent1>
      <a:accent2>
        <a:srgbClr val="EECE1A"/>
      </a:accent2>
      <a:accent3>
        <a:srgbClr val="4E5567"/>
      </a:accent3>
      <a:accent4>
        <a:srgbClr val="F4D6AD"/>
      </a:accent4>
      <a:accent5>
        <a:srgbClr val="7890CD"/>
      </a:accent5>
      <a:accent6>
        <a:srgbClr val="F15E22"/>
      </a:accent6>
      <a:hlink>
        <a:srgbClr val="0000FF"/>
      </a:hlink>
      <a:folHlink>
        <a:srgbClr val="FF00FF"/>
      </a:folHlink>
    </a:clrScheme>
    <a:fontScheme name="Focus">
      <a:majorFont>
        <a:latin typeface="Arial"/>
        <a:ea typeface="Arial"/>
        <a:cs typeface="Arial"/>
      </a:majorFont>
      <a:minorFont>
        <a:latin typeface="Helvetica"/>
        <a:ea typeface="Helvetica"/>
        <a:cs typeface="Helvetica"/>
      </a:minorFont>
    </a:fontScheme>
    <a:fmtScheme name="Focu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