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BDF7-17DC-4E18-AD06-1ACF16185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Web technologies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67F16-5513-44A9-A083-383CE7530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Arjun Rajesh, Gautam Srinidhi, Gopal Nambiar, Hrishikesh Suresh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C1AA3-41B2-4E60-9D6F-CCF7B6054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574" y="1107429"/>
            <a:ext cx="2420851" cy="78249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676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2A62-8149-4FA1-9037-7F9E7BE0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03E7-C144-41C7-91ED-B7B2E8690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Our website is an online car dealing website that provides a third party portal for customers to buy, sell, rent cars at best possible prices. The aim is to make the dealing of automobiles very effective through online marketing. </a:t>
            </a:r>
          </a:p>
          <a:p>
            <a:pPr marL="0" indent="0">
              <a:buNone/>
            </a:pPr>
            <a:r>
              <a:rPr lang="en-IN" sz="2400" dirty="0"/>
              <a:t>The company works on finding the best prices available online and posting it on the website.</a:t>
            </a:r>
          </a:p>
          <a:p>
            <a:pPr marL="0" indent="0">
              <a:buNone/>
            </a:pPr>
            <a:r>
              <a:rPr lang="en-IN" sz="2400" dirty="0"/>
              <a:t>Our website consists of various pages including a homepage, a login for existing customers and a signup for new customers, respective car pages for selling, buying and renting, privacy policy, about us etc.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1659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F998-4B7C-4A2C-B8A0-6C6A5FCB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BF2F-3A31-4071-A92C-D9F014D16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We have designed this website by using a variety of concepts and technologies that were taught to us in this course by our teacher Miss Shruti Kaivalya. The technologies include:</a:t>
            </a:r>
          </a:p>
          <a:p>
            <a:pPr marL="0" indent="0">
              <a:buNone/>
            </a:pPr>
            <a:endParaRPr lang="en-IN" sz="2400" dirty="0"/>
          </a:p>
          <a:p>
            <a:pPr lvl="1"/>
            <a:r>
              <a:rPr lang="en-IN" sz="2400" dirty="0"/>
              <a:t>Apache/Wamp</a:t>
            </a:r>
          </a:p>
          <a:p>
            <a:pPr lvl="1"/>
            <a:r>
              <a:rPr lang="en-IN" sz="2400" dirty="0"/>
              <a:t>PHP</a:t>
            </a:r>
          </a:p>
          <a:p>
            <a:pPr lvl="1"/>
            <a:r>
              <a:rPr lang="en-IN" sz="2400" dirty="0"/>
              <a:t>HTML</a:t>
            </a:r>
          </a:p>
          <a:p>
            <a:pPr lvl="1"/>
            <a:r>
              <a:rPr lang="en-IN" sz="2400" dirty="0"/>
              <a:t>Javascript</a:t>
            </a:r>
          </a:p>
          <a:p>
            <a:pPr lvl="1"/>
            <a:r>
              <a:rPr lang="en-IN" sz="2400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16337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3449-F5F5-4A0E-B7A2-0987F874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SPECIAL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8DB96-F570-4B38-9A02-BB707AC23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We have integrated MySQL, PHP, Javascript and CSS to create dynamic webpages and an interactive User Interface.</a:t>
            </a:r>
          </a:p>
          <a:p>
            <a:pPr marL="0" indent="0">
              <a:buNone/>
            </a:pPr>
            <a:r>
              <a:rPr lang="en-IN" sz="2400" dirty="0"/>
              <a:t>Using MySQL and PHP we have created a way for the user to be validated when he logs in using his username and password and to start a session, This username and password can be created using the signup page which adds the users information into the database.</a:t>
            </a:r>
          </a:p>
          <a:p>
            <a:pPr marL="0" indent="0">
              <a:buNone/>
            </a:pPr>
            <a:r>
              <a:rPr lang="en-IN" sz="2400" dirty="0"/>
              <a:t>Made a logo for the company</a:t>
            </a:r>
          </a:p>
          <a:p>
            <a:pPr marL="0" indent="0">
              <a:buNone/>
            </a:pPr>
            <a:r>
              <a:rPr lang="en-IN" sz="2400" dirty="0"/>
              <a:t>Used Google Fonts to make the pages </a:t>
            </a:r>
            <a:r>
              <a:rPr lang="en-IN" sz="2400"/>
              <a:t>more attractive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0872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4A8C-17B2-456B-999B-027BA9D9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7B9F5-6149-4A96-BAAB-F575AFA1B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dirty="0"/>
              <a:t>To improve our website we incorporate a variety of changes:</a:t>
            </a:r>
          </a:p>
          <a:p>
            <a:pPr marL="0" indent="0">
              <a:buNone/>
            </a:pPr>
            <a:endParaRPr lang="en-IN" sz="2400" dirty="0"/>
          </a:p>
          <a:p>
            <a:pPr lvl="1"/>
            <a:r>
              <a:rPr lang="en-IN" sz="2400" dirty="0"/>
              <a:t>Send an email to the new user for with a unique link to verify his account details</a:t>
            </a:r>
          </a:p>
          <a:p>
            <a:pPr lvl="1"/>
            <a:r>
              <a:rPr lang="en-IN" sz="2400" dirty="0"/>
              <a:t>Add more cars to the database and to fix the add to cart functionality.</a:t>
            </a:r>
          </a:p>
          <a:p>
            <a:pPr lvl="1"/>
            <a:r>
              <a:rPr lang="en-IN" sz="2400" dirty="0"/>
              <a:t> Implementing a working colour picker </a:t>
            </a:r>
          </a:p>
          <a:p>
            <a:pPr lvl="1"/>
            <a:r>
              <a:rPr lang="en-IN" sz="2400" dirty="0"/>
              <a:t>Add more animations to make the website more appealing to the customers</a:t>
            </a:r>
          </a:p>
          <a:p>
            <a:pPr lvl="1"/>
            <a:r>
              <a:rPr lang="en-IN" sz="2400" dirty="0"/>
              <a:t>Add a reviews section for each car</a:t>
            </a:r>
          </a:p>
          <a:p>
            <a:pPr lvl="1"/>
            <a:r>
              <a:rPr lang="en-IN" sz="2400" dirty="0"/>
              <a:t>To add profile picture of each user</a:t>
            </a:r>
          </a:p>
          <a:p>
            <a:pPr lvl="1"/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25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9595-0B3B-4261-8558-22FE976C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56700"/>
            <a:ext cx="10058400" cy="9446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6000" dirty="0">
                <a:latin typeface="Copperplate Gothic Bold" panose="020E07050202060204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2461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72</TotalTime>
  <Words>322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Copperplate Gothic Bold</vt:lpstr>
      <vt:lpstr>Garamond</vt:lpstr>
      <vt:lpstr>Savon</vt:lpstr>
      <vt:lpstr>Web technologies project</vt:lpstr>
      <vt:lpstr>INTRODUCTION</vt:lpstr>
      <vt:lpstr>TECHNOLOGIES USED</vt:lpstr>
      <vt:lpstr>SPECIAL CONCEPTS</vt:lpstr>
      <vt:lpstr>FUTURE ENHANCEMENTS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technology project</dc:title>
  <dc:creator>Sheela Nambiar</dc:creator>
  <cp:lastModifiedBy>Sheela Nambiar</cp:lastModifiedBy>
  <cp:revision>15</cp:revision>
  <dcterms:created xsi:type="dcterms:W3CDTF">2017-11-19T18:54:58Z</dcterms:created>
  <dcterms:modified xsi:type="dcterms:W3CDTF">2017-11-21T05:23:30Z</dcterms:modified>
</cp:coreProperties>
</file>